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5"/>
  </p:notesMasterIdLst>
  <p:handoutMasterIdLst>
    <p:handoutMasterId r:id="rId56"/>
  </p:handoutMasterIdLst>
  <p:sldIdLst>
    <p:sldId id="359" r:id="rId3"/>
    <p:sldId id="298" r:id="rId4"/>
    <p:sldId id="361" r:id="rId5"/>
    <p:sldId id="362" r:id="rId6"/>
    <p:sldId id="363" r:id="rId7"/>
    <p:sldId id="364" r:id="rId8"/>
    <p:sldId id="390" r:id="rId9"/>
    <p:sldId id="367" r:id="rId10"/>
    <p:sldId id="391" r:id="rId11"/>
    <p:sldId id="379" r:id="rId12"/>
    <p:sldId id="378" r:id="rId13"/>
    <p:sldId id="389" r:id="rId14"/>
    <p:sldId id="307" r:id="rId15"/>
    <p:sldId id="352" r:id="rId16"/>
    <p:sldId id="312" r:id="rId17"/>
    <p:sldId id="310" r:id="rId18"/>
    <p:sldId id="385" r:id="rId19"/>
    <p:sldId id="358" r:id="rId20"/>
    <p:sldId id="316" r:id="rId21"/>
    <p:sldId id="388" r:id="rId22"/>
    <p:sldId id="353" r:id="rId23"/>
    <p:sldId id="370" r:id="rId24"/>
    <p:sldId id="371" r:id="rId25"/>
    <p:sldId id="372" r:id="rId26"/>
    <p:sldId id="373" r:id="rId27"/>
    <p:sldId id="386" r:id="rId28"/>
    <p:sldId id="317" r:id="rId29"/>
    <p:sldId id="318" r:id="rId30"/>
    <p:sldId id="322" r:id="rId31"/>
    <p:sldId id="320" r:id="rId32"/>
    <p:sldId id="319" r:id="rId33"/>
    <p:sldId id="324" r:id="rId34"/>
    <p:sldId id="323" r:id="rId35"/>
    <p:sldId id="321" r:id="rId36"/>
    <p:sldId id="325" r:id="rId37"/>
    <p:sldId id="287" r:id="rId38"/>
    <p:sldId id="328" r:id="rId39"/>
    <p:sldId id="327" r:id="rId40"/>
    <p:sldId id="329" r:id="rId41"/>
    <p:sldId id="330" r:id="rId42"/>
    <p:sldId id="331" r:id="rId43"/>
    <p:sldId id="332" r:id="rId44"/>
    <p:sldId id="333" r:id="rId45"/>
    <p:sldId id="337" r:id="rId46"/>
    <p:sldId id="336" r:id="rId47"/>
    <p:sldId id="334" r:id="rId48"/>
    <p:sldId id="354" r:id="rId49"/>
    <p:sldId id="339" r:id="rId50"/>
    <p:sldId id="340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E1211D"/>
    <a:srgbClr val="FFFFFF"/>
    <a:srgbClr val="DC3539"/>
    <a:srgbClr val="E74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1211D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5595-4DE5-87A3-3EF40013898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5595-4DE5-87A3-3EF4001389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95-4DE5-87A3-3EF400138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CD0-40F9-955B-B0757DB66C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CD0-40F9-955B-B0757DB66CB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D0-40F9-955B-B0757DB66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5C4C-8840-4F6C-91A5-C55478F9B82E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81E32-9552-4271-98DC-964247F7942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524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2">
            <a:extLst>
              <a:ext uri="{FF2B5EF4-FFF2-40B4-BE49-F238E27FC236}">
                <a16:creationId xmlns:a16="http://schemas.microsoft.com/office/drawing/2014/main" id="{9F16BA2C-6551-4DA7-BD95-F7E514243374}"/>
              </a:ext>
            </a:extLst>
          </p:cNvPr>
          <p:cNvSpPr>
            <a:spLocks/>
          </p:cNvSpPr>
          <p:nvPr userDrawn="1"/>
        </p:nvSpPr>
        <p:spPr bwMode="auto">
          <a:xfrm>
            <a:off x="0" y="6406618"/>
            <a:ext cx="12189408" cy="282227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725">
            <a:extLst>
              <a:ext uri="{FF2B5EF4-FFF2-40B4-BE49-F238E27FC236}">
                <a16:creationId xmlns:a16="http://schemas.microsoft.com/office/drawing/2014/main" id="{775BA1C9-1AF8-4C45-AE6F-F202F66B4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2885">
            <a:extLst>
              <a:ext uri="{FF2B5EF4-FFF2-40B4-BE49-F238E27FC236}">
                <a16:creationId xmlns:a16="http://schemas.microsoft.com/office/drawing/2014/main" id="{90F0BE90-62A3-485A-B703-E2D339F101F9}"/>
              </a:ext>
            </a:extLst>
          </p:cNvPr>
          <p:cNvSpPr>
            <a:spLocks noEditPoints="1"/>
          </p:cNvSpPr>
          <p:nvPr/>
        </p:nvSpPr>
        <p:spPr bwMode="auto">
          <a:xfrm>
            <a:off x="0" y="0"/>
            <a:ext cx="12192000" cy="6870099"/>
          </a:xfrm>
          <a:custGeom>
            <a:avLst/>
            <a:gdLst>
              <a:gd name="T0" fmla="*/ 0 w 3840"/>
              <a:gd name="T1" fmla="*/ 0 h 2160"/>
              <a:gd name="T2" fmla="*/ 0 w 3840"/>
              <a:gd name="T3" fmla="*/ 2160 h 2160"/>
              <a:gd name="T4" fmla="*/ 3840 w 3840"/>
              <a:gd name="T5" fmla="*/ 2160 h 2160"/>
              <a:gd name="T6" fmla="*/ 3840 w 3840"/>
              <a:gd name="T7" fmla="*/ 0 h 2160"/>
              <a:gd name="T8" fmla="*/ 0 w 3840"/>
              <a:gd name="T9" fmla="*/ 0 h 2160"/>
              <a:gd name="T10" fmla="*/ 3776 w 3840"/>
              <a:gd name="T11" fmla="*/ 1779 h 2160"/>
              <a:gd name="T12" fmla="*/ 3431 w 3840"/>
              <a:gd name="T13" fmla="*/ 2124 h 2160"/>
              <a:gd name="T14" fmla="*/ 409 w 3840"/>
              <a:gd name="T15" fmla="*/ 2124 h 2160"/>
              <a:gd name="T16" fmla="*/ 64 w 3840"/>
              <a:gd name="T17" fmla="*/ 1779 h 2160"/>
              <a:gd name="T18" fmla="*/ 64 w 3840"/>
              <a:gd name="T19" fmla="*/ 381 h 2160"/>
              <a:gd name="T20" fmla="*/ 409 w 3840"/>
              <a:gd name="T21" fmla="*/ 36 h 2160"/>
              <a:gd name="T22" fmla="*/ 3431 w 3840"/>
              <a:gd name="T23" fmla="*/ 36 h 2160"/>
              <a:gd name="T24" fmla="*/ 3776 w 3840"/>
              <a:gd name="T25" fmla="*/ 381 h 2160"/>
              <a:gd name="T26" fmla="*/ 3776 w 3840"/>
              <a:gd name="T27" fmla="*/ 1779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40" h="216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3431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2">
            <a:extLst>
              <a:ext uri="{FF2B5EF4-FFF2-40B4-BE49-F238E27FC236}">
                <a16:creationId xmlns:a16="http://schemas.microsoft.com/office/drawing/2014/main" id="{4BFC4A46-8C0F-4CA7-BEB5-4505D546C6EE}"/>
              </a:ext>
            </a:extLst>
          </p:cNvPr>
          <p:cNvSpPr>
            <a:spLocks/>
          </p:cNvSpPr>
          <p:nvPr userDrawn="1"/>
        </p:nvSpPr>
        <p:spPr bwMode="auto">
          <a:xfrm>
            <a:off x="0" y="6406618"/>
            <a:ext cx="12189408" cy="282227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1" name="Grupo 110">
            <a:extLst>
              <a:ext uri="{FF2B5EF4-FFF2-40B4-BE49-F238E27FC236}">
                <a16:creationId xmlns:a16="http://schemas.microsoft.com/office/drawing/2014/main" id="{75551120-C346-454D-866B-9BD4AC2CE9C7}"/>
              </a:ext>
            </a:extLst>
          </p:cNvPr>
          <p:cNvGrpSpPr/>
          <p:nvPr userDrawn="1"/>
        </p:nvGrpSpPr>
        <p:grpSpPr>
          <a:xfrm>
            <a:off x="11457502" y="5636792"/>
            <a:ext cx="517529" cy="769826"/>
            <a:chOff x="11310490" y="5394528"/>
            <a:chExt cx="710235" cy="1056477"/>
          </a:xfrm>
        </p:grpSpPr>
        <p:sp>
          <p:nvSpPr>
            <p:cNvPr id="4" name="Freeform 94">
              <a:extLst>
                <a:ext uri="{FF2B5EF4-FFF2-40B4-BE49-F238E27FC236}">
                  <a16:creationId xmlns:a16="http://schemas.microsoft.com/office/drawing/2014/main" id="{00F13F19-D349-4190-925E-5FFA642022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99269" y="6024864"/>
              <a:ext cx="523801" cy="381754"/>
            </a:xfrm>
            <a:custGeom>
              <a:avLst/>
              <a:gdLst>
                <a:gd name="T0" fmla="*/ 16 w 59"/>
                <a:gd name="T1" fmla="*/ 0 h 43"/>
                <a:gd name="T2" fmla="*/ 28 w 59"/>
                <a:gd name="T3" fmla="*/ 5 h 43"/>
                <a:gd name="T4" fmla="*/ 46 w 59"/>
                <a:gd name="T5" fmla="*/ 0 h 43"/>
                <a:gd name="T6" fmla="*/ 59 w 59"/>
                <a:gd name="T7" fmla="*/ 39 h 43"/>
                <a:gd name="T8" fmla="*/ 48 w 59"/>
                <a:gd name="T9" fmla="*/ 43 h 43"/>
                <a:gd name="T10" fmla="*/ 45 w 59"/>
                <a:gd name="T11" fmla="*/ 40 h 43"/>
                <a:gd name="T12" fmla="*/ 34 w 59"/>
                <a:gd name="T13" fmla="*/ 9 h 43"/>
                <a:gd name="T14" fmla="*/ 28 w 59"/>
                <a:gd name="T15" fmla="*/ 10 h 43"/>
                <a:gd name="T16" fmla="*/ 22 w 59"/>
                <a:gd name="T17" fmla="*/ 24 h 43"/>
                <a:gd name="T18" fmla="*/ 16 w 59"/>
                <a:gd name="T19" fmla="*/ 42 h 43"/>
                <a:gd name="T20" fmla="*/ 15 w 59"/>
                <a:gd name="T21" fmla="*/ 43 h 43"/>
                <a:gd name="T22" fmla="*/ 0 w 59"/>
                <a:gd name="T23" fmla="*/ 38 h 43"/>
                <a:gd name="T24" fmla="*/ 16 w 59"/>
                <a:gd name="T2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43">
                  <a:moveTo>
                    <a:pt x="16" y="0"/>
                  </a:moveTo>
                  <a:lnTo>
                    <a:pt x="28" y="5"/>
                  </a:lnTo>
                  <a:lnTo>
                    <a:pt x="46" y="0"/>
                  </a:lnTo>
                  <a:lnTo>
                    <a:pt x="59" y="39"/>
                  </a:lnTo>
                  <a:lnTo>
                    <a:pt x="48" y="43"/>
                  </a:lnTo>
                  <a:lnTo>
                    <a:pt x="45" y="40"/>
                  </a:lnTo>
                  <a:lnTo>
                    <a:pt x="34" y="9"/>
                  </a:lnTo>
                  <a:lnTo>
                    <a:pt x="28" y="10"/>
                  </a:lnTo>
                  <a:lnTo>
                    <a:pt x="22" y="24"/>
                  </a:lnTo>
                  <a:lnTo>
                    <a:pt x="16" y="42"/>
                  </a:lnTo>
                  <a:lnTo>
                    <a:pt x="15" y="43"/>
                  </a:lnTo>
                  <a:lnTo>
                    <a:pt x="0" y="3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95">
              <a:extLst>
                <a:ext uri="{FF2B5EF4-FFF2-40B4-BE49-F238E27FC236}">
                  <a16:creationId xmlns:a16="http://schemas.microsoft.com/office/drawing/2014/main" id="{08D7E17B-C2A6-44E0-8EB4-9D6F599AD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0388" y="6015983"/>
              <a:ext cx="541557" cy="399510"/>
            </a:xfrm>
            <a:custGeom>
              <a:avLst/>
              <a:gdLst>
                <a:gd name="T0" fmla="*/ 17 w 61"/>
                <a:gd name="T1" fmla="*/ 1 h 45"/>
                <a:gd name="T2" fmla="*/ 17 w 61"/>
                <a:gd name="T3" fmla="*/ 2 h 45"/>
                <a:gd name="T4" fmla="*/ 29 w 61"/>
                <a:gd name="T5" fmla="*/ 6 h 45"/>
                <a:gd name="T6" fmla="*/ 47 w 61"/>
                <a:gd name="T7" fmla="*/ 2 h 45"/>
                <a:gd name="T8" fmla="*/ 59 w 61"/>
                <a:gd name="T9" fmla="*/ 40 h 45"/>
                <a:gd name="T10" fmla="*/ 49 w 61"/>
                <a:gd name="T11" fmla="*/ 44 h 45"/>
                <a:gd name="T12" fmla="*/ 47 w 61"/>
                <a:gd name="T13" fmla="*/ 41 h 45"/>
                <a:gd name="T14" fmla="*/ 36 w 61"/>
                <a:gd name="T15" fmla="*/ 9 h 45"/>
                <a:gd name="T16" fmla="*/ 28 w 61"/>
                <a:gd name="T17" fmla="*/ 10 h 45"/>
                <a:gd name="T18" fmla="*/ 22 w 61"/>
                <a:gd name="T19" fmla="*/ 25 h 45"/>
                <a:gd name="T20" fmla="*/ 17 w 61"/>
                <a:gd name="T21" fmla="*/ 43 h 45"/>
                <a:gd name="T22" fmla="*/ 16 w 61"/>
                <a:gd name="T23" fmla="*/ 44 h 45"/>
                <a:gd name="T24" fmla="*/ 2 w 61"/>
                <a:gd name="T25" fmla="*/ 38 h 45"/>
                <a:gd name="T26" fmla="*/ 17 w 61"/>
                <a:gd name="T27" fmla="*/ 2 h 45"/>
                <a:gd name="T28" fmla="*/ 17 w 61"/>
                <a:gd name="T29" fmla="*/ 1 h 45"/>
                <a:gd name="T30" fmla="*/ 17 w 61"/>
                <a:gd name="T31" fmla="*/ 2 h 45"/>
                <a:gd name="T32" fmla="*/ 17 w 61"/>
                <a:gd name="T33" fmla="*/ 1 h 45"/>
                <a:gd name="T34" fmla="*/ 16 w 61"/>
                <a:gd name="T35" fmla="*/ 1 h 45"/>
                <a:gd name="T36" fmla="*/ 0 w 61"/>
                <a:gd name="T37" fmla="*/ 39 h 45"/>
                <a:gd name="T38" fmla="*/ 16 w 61"/>
                <a:gd name="T39" fmla="*/ 45 h 45"/>
                <a:gd name="T40" fmla="*/ 18 w 61"/>
                <a:gd name="T41" fmla="*/ 43 h 45"/>
                <a:gd name="T42" fmla="*/ 24 w 61"/>
                <a:gd name="T43" fmla="*/ 25 h 45"/>
                <a:gd name="T44" fmla="*/ 29 w 61"/>
                <a:gd name="T45" fmla="*/ 11 h 45"/>
                <a:gd name="T46" fmla="*/ 35 w 61"/>
                <a:gd name="T47" fmla="*/ 10 h 45"/>
                <a:gd name="T48" fmla="*/ 46 w 61"/>
                <a:gd name="T49" fmla="*/ 42 h 45"/>
                <a:gd name="T50" fmla="*/ 49 w 61"/>
                <a:gd name="T51" fmla="*/ 45 h 45"/>
                <a:gd name="T52" fmla="*/ 61 w 61"/>
                <a:gd name="T53" fmla="*/ 41 h 45"/>
                <a:gd name="T54" fmla="*/ 48 w 61"/>
                <a:gd name="T55" fmla="*/ 1 h 45"/>
                <a:gd name="T56" fmla="*/ 29 w 61"/>
                <a:gd name="T57" fmla="*/ 5 h 45"/>
                <a:gd name="T58" fmla="*/ 16 w 61"/>
                <a:gd name="T59" fmla="*/ 0 h 45"/>
                <a:gd name="T60" fmla="*/ 16 w 61"/>
                <a:gd name="T61" fmla="*/ 1 h 45"/>
                <a:gd name="T62" fmla="*/ 17 w 61"/>
                <a:gd name="T6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" h="45">
                  <a:moveTo>
                    <a:pt x="17" y="1"/>
                  </a:moveTo>
                  <a:lnTo>
                    <a:pt x="17" y="2"/>
                  </a:lnTo>
                  <a:lnTo>
                    <a:pt x="29" y="6"/>
                  </a:lnTo>
                  <a:lnTo>
                    <a:pt x="47" y="2"/>
                  </a:lnTo>
                  <a:lnTo>
                    <a:pt x="59" y="40"/>
                  </a:lnTo>
                  <a:lnTo>
                    <a:pt x="49" y="44"/>
                  </a:lnTo>
                  <a:lnTo>
                    <a:pt x="47" y="41"/>
                  </a:lnTo>
                  <a:lnTo>
                    <a:pt x="36" y="9"/>
                  </a:lnTo>
                  <a:lnTo>
                    <a:pt x="28" y="10"/>
                  </a:lnTo>
                  <a:lnTo>
                    <a:pt x="22" y="25"/>
                  </a:lnTo>
                  <a:lnTo>
                    <a:pt x="17" y="43"/>
                  </a:lnTo>
                  <a:lnTo>
                    <a:pt x="16" y="44"/>
                  </a:lnTo>
                  <a:lnTo>
                    <a:pt x="2" y="38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0" y="39"/>
                  </a:lnTo>
                  <a:lnTo>
                    <a:pt x="16" y="45"/>
                  </a:lnTo>
                  <a:lnTo>
                    <a:pt x="18" y="43"/>
                  </a:lnTo>
                  <a:lnTo>
                    <a:pt x="24" y="25"/>
                  </a:lnTo>
                  <a:lnTo>
                    <a:pt x="29" y="11"/>
                  </a:lnTo>
                  <a:lnTo>
                    <a:pt x="35" y="10"/>
                  </a:lnTo>
                  <a:lnTo>
                    <a:pt x="46" y="42"/>
                  </a:lnTo>
                  <a:lnTo>
                    <a:pt x="49" y="45"/>
                  </a:lnTo>
                  <a:lnTo>
                    <a:pt x="61" y="41"/>
                  </a:lnTo>
                  <a:lnTo>
                    <a:pt x="48" y="1"/>
                  </a:lnTo>
                  <a:lnTo>
                    <a:pt x="29" y="5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96">
              <a:extLst>
                <a:ext uri="{FF2B5EF4-FFF2-40B4-BE49-F238E27FC236}">
                  <a16:creationId xmlns:a16="http://schemas.microsoft.com/office/drawing/2014/main" id="{E931D261-3D3A-4B28-9755-075FBDA0EC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10490" y="5394528"/>
              <a:ext cx="701360" cy="1047596"/>
            </a:xfrm>
            <a:custGeom>
              <a:avLst/>
              <a:gdLst>
                <a:gd name="T0" fmla="*/ 207 w 220"/>
                <a:gd name="T1" fmla="*/ 305 h 329"/>
                <a:gd name="T2" fmla="*/ 181 w 220"/>
                <a:gd name="T3" fmla="*/ 294 h 329"/>
                <a:gd name="T4" fmla="*/ 152 w 220"/>
                <a:gd name="T5" fmla="*/ 222 h 329"/>
                <a:gd name="T6" fmla="*/ 129 w 220"/>
                <a:gd name="T7" fmla="*/ 218 h 329"/>
                <a:gd name="T8" fmla="*/ 155 w 220"/>
                <a:gd name="T9" fmla="*/ 284 h 329"/>
                <a:gd name="T10" fmla="*/ 161 w 220"/>
                <a:gd name="T11" fmla="*/ 301 h 329"/>
                <a:gd name="T12" fmla="*/ 150 w 220"/>
                <a:gd name="T13" fmla="*/ 328 h 329"/>
                <a:gd name="T14" fmla="*/ 113 w 220"/>
                <a:gd name="T15" fmla="*/ 234 h 329"/>
                <a:gd name="T16" fmla="*/ 75 w 220"/>
                <a:gd name="T17" fmla="*/ 329 h 329"/>
                <a:gd name="T18" fmla="*/ 61 w 220"/>
                <a:gd name="T19" fmla="*/ 317 h 329"/>
                <a:gd name="T20" fmla="*/ 61 w 220"/>
                <a:gd name="T21" fmla="*/ 309 h 329"/>
                <a:gd name="T22" fmla="*/ 86 w 220"/>
                <a:gd name="T23" fmla="*/ 247 h 329"/>
                <a:gd name="T24" fmla="*/ 94 w 220"/>
                <a:gd name="T25" fmla="*/ 224 h 329"/>
                <a:gd name="T26" fmla="*/ 88 w 220"/>
                <a:gd name="T27" fmla="*/ 212 h 329"/>
                <a:gd name="T28" fmla="*/ 76 w 220"/>
                <a:gd name="T29" fmla="*/ 217 h 329"/>
                <a:gd name="T30" fmla="*/ 45 w 220"/>
                <a:gd name="T31" fmla="*/ 293 h 329"/>
                <a:gd name="T32" fmla="*/ 19 w 220"/>
                <a:gd name="T33" fmla="*/ 306 h 329"/>
                <a:gd name="T34" fmla="*/ 23 w 220"/>
                <a:gd name="T35" fmla="*/ 293 h 329"/>
                <a:gd name="T36" fmla="*/ 55 w 220"/>
                <a:gd name="T37" fmla="*/ 212 h 329"/>
                <a:gd name="T38" fmla="*/ 53 w 220"/>
                <a:gd name="T39" fmla="*/ 199 h 329"/>
                <a:gd name="T40" fmla="*/ 24 w 220"/>
                <a:gd name="T41" fmla="*/ 171 h 329"/>
                <a:gd name="T42" fmla="*/ 15 w 220"/>
                <a:gd name="T43" fmla="*/ 155 h 329"/>
                <a:gd name="T44" fmla="*/ 5 w 220"/>
                <a:gd name="T45" fmla="*/ 102 h 329"/>
                <a:gd name="T46" fmla="*/ 16 w 220"/>
                <a:gd name="T47" fmla="*/ 63 h 329"/>
                <a:gd name="T48" fmla="*/ 67 w 220"/>
                <a:gd name="T49" fmla="*/ 13 h 329"/>
                <a:gd name="T50" fmla="*/ 104 w 220"/>
                <a:gd name="T51" fmla="*/ 3 h 329"/>
                <a:gd name="T52" fmla="*/ 173 w 220"/>
                <a:gd name="T53" fmla="*/ 21 h 329"/>
                <a:gd name="T54" fmla="*/ 202 w 220"/>
                <a:gd name="T55" fmla="*/ 48 h 329"/>
                <a:gd name="T56" fmla="*/ 207 w 220"/>
                <a:gd name="T57" fmla="*/ 56 h 329"/>
                <a:gd name="T58" fmla="*/ 220 w 220"/>
                <a:gd name="T59" fmla="*/ 111 h 329"/>
                <a:gd name="T60" fmla="*/ 207 w 220"/>
                <a:gd name="T61" fmla="*/ 163 h 329"/>
                <a:gd name="T62" fmla="*/ 202 w 220"/>
                <a:gd name="T63" fmla="*/ 171 h 329"/>
                <a:gd name="T64" fmla="*/ 173 w 220"/>
                <a:gd name="T65" fmla="*/ 199 h 329"/>
                <a:gd name="T66" fmla="*/ 171 w 220"/>
                <a:gd name="T67" fmla="*/ 212 h 329"/>
                <a:gd name="T68" fmla="*/ 203 w 220"/>
                <a:gd name="T69" fmla="*/ 295 h 329"/>
                <a:gd name="T70" fmla="*/ 207 w 220"/>
                <a:gd name="T71" fmla="*/ 305 h 329"/>
                <a:gd name="T72" fmla="*/ 86 w 220"/>
                <a:gd name="T73" fmla="*/ 33 h 329"/>
                <a:gd name="T74" fmla="*/ 59 w 220"/>
                <a:gd name="T75" fmla="*/ 48 h 329"/>
                <a:gd name="T76" fmla="*/ 51 w 220"/>
                <a:gd name="T77" fmla="*/ 56 h 329"/>
                <a:gd name="T78" fmla="*/ 35 w 220"/>
                <a:gd name="T79" fmla="*/ 82 h 329"/>
                <a:gd name="T80" fmla="*/ 32 w 220"/>
                <a:gd name="T81" fmla="*/ 95 h 329"/>
                <a:gd name="T82" fmla="*/ 32 w 220"/>
                <a:gd name="T83" fmla="*/ 125 h 329"/>
                <a:gd name="T84" fmla="*/ 35 w 220"/>
                <a:gd name="T85" fmla="*/ 136 h 329"/>
                <a:gd name="T86" fmla="*/ 51 w 220"/>
                <a:gd name="T87" fmla="*/ 164 h 329"/>
                <a:gd name="T88" fmla="*/ 59 w 220"/>
                <a:gd name="T89" fmla="*/ 172 h 329"/>
                <a:gd name="T90" fmla="*/ 86 w 220"/>
                <a:gd name="T91" fmla="*/ 188 h 329"/>
                <a:gd name="T92" fmla="*/ 98 w 220"/>
                <a:gd name="T93" fmla="*/ 191 h 329"/>
                <a:gd name="T94" fmla="*/ 128 w 220"/>
                <a:gd name="T95" fmla="*/ 191 h 329"/>
                <a:gd name="T96" fmla="*/ 141 w 220"/>
                <a:gd name="T97" fmla="*/ 188 h 329"/>
                <a:gd name="T98" fmla="*/ 167 w 220"/>
                <a:gd name="T99" fmla="*/ 172 h 329"/>
                <a:gd name="T100" fmla="*/ 175 w 220"/>
                <a:gd name="T101" fmla="*/ 164 h 329"/>
                <a:gd name="T102" fmla="*/ 191 w 220"/>
                <a:gd name="T103" fmla="*/ 137 h 329"/>
                <a:gd name="T104" fmla="*/ 194 w 220"/>
                <a:gd name="T105" fmla="*/ 125 h 329"/>
                <a:gd name="T106" fmla="*/ 194 w 220"/>
                <a:gd name="T107" fmla="*/ 95 h 329"/>
                <a:gd name="T108" fmla="*/ 191 w 220"/>
                <a:gd name="T109" fmla="*/ 82 h 329"/>
                <a:gd name="T110" fmla="*/ 176 w 220"/>
                <a:gd name="T111" fmla="*/ 56 h 329"/>
                <a:gd name="T112" fmla="*/ 167 w 220"/>
                <a:gd name="T113" fmla="*/ 47 h 329"/>
                <a:gd name="T114" fmla="*/ 141 w 220"/>
                <a:gd name="T115" fmla="*/ 32 h 329"/>
                <a:gd name="T116" fmla="*/ 128 w 220"/>
                <a:gd name="T117" fmla="*/ 29 h 329"/>
                <a:gd name="T118" fmla="*/ 97 w 220"/>
                <a:gd name="T119" fmla="*/ 29 h 329"/>
                <a:gd name="T120" fmla="*/ 86 w 220"/>
                <a:gd name="T121" fmla="*/ 3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0" h="329">
                  <a:moveTo>
                    <a:pt x="207" y="305"/>
                  </a:moveTo>
                  <a:cubicBezTo>
                    <a:pt x="188" y="310"/>
                    <a:pt x="188" y="310"/>
                    <a:pt x="181" y="294"/>
                  </a:cubicBezTo>
                  <a:cubicBezTo>
                    <a:pt x="171" y="270"/>
                    <a:pt x="162" y="246"/>
                    <a:pt x="152" y="222"/>
                  </a:cubicBezTo>
                  <a:cubicBezTo>
                    <a:pt x="145" y="207"/>
                    <a:pt x="143" y="207"/>
                    <a:pt x="129" y="218"/>
                  </a:cubicBezTo>
                  <a:cubicBezTo>
                    <a:pt x="137" y="240"/>
                    <a:pt x="146" y="262"/>
                    <a:pt x="155" y="284"/>
                  </a:cubicBezTo>
                  <a:cubicBezTo>
                    <a:pt x="157" y="290"/>
                    <a:pt x="159" y="295"/>
                    <a:pt x="161" y="301"/>
                  </a:cubicBezTo>
                  <a:cubicBezTo>
                    <a:pt x="168" y="318"/>
                    <a:pt x="168" y="318"/>
                    <a:pt x="150" y="328"/>
                  </a:cubicBezTo>
                  <a:cubicBezTo>
                    <a:pt x="138" y="298"/>
                    <a:pt x="126" y="267"/>
                    <a:pt x="113" y="234"/>
                  </a:cubicBezTo>
                  <a:cubicBezTo>
                    <a:pt x="100" y="267"/>
                    <a:pt x="88" y="297"/>
                    <a:pt x="75" y="329"/>
                  </a:cubicBezTo>
                  <a:cubicBezTo>
                    <a:pt x="70" y="325"/>
                    <a:pt x="65" y="322"/>
                    <a:pt x="61" y="317"/>
                  </a:cubicBezTo>
                  <a:cubicBezTo>
                    <a:pt x="60" y="316"/>
                    <a:pt x="61" y="312"/>
                    <a:pt x="61" y="309"/>
                  </a:cubicBezTo>
                  <a:cubicBezTo>
                    <a:pt x="69" y="289"/>
                    <a:pt x="78" y="268"/>
                    <a:pt x="86" y="247"/>
                  </a:cubicBezTo>
                  <a:cubicBezTo>
                    <a:pt x="89" y="240"/>
                    <a:pt x="91" y="232"/>
                    <a:pt x="94" y="224"/>
                  </a:cubicBezTo>
                  <a:cubicBezTo>
                    <a:pt x="98" y="217"/>
                    <a:pt x="94" y="214"/>
                    <a:pt x="88" y="212"/>
                  </a:cubicBezTo>
                  <a:cubicBezTo>
                    <a:pt x="82" y="209"/>
                    <a:pt x="79" y="210"/>
                    <a:pt x="76" y="217"/>
                  </a:cubicBezTo>
                  <a:cubicBezTo>
                    <a:pt x="66" y="242"/>
                    <a:pt x="55" y="268"/>
                    <a:pt x="45" y="293"/>
                  </a:cubicBezTo>
                  <a:cubicBezTo>
                    <a:pt x="38" y="310"/>
                    <a:pt x="38" y="310"/>
                    <a:pt x="19" y="306"/>
                  </a:cubicBezTo>
                  <a:cubicBezTo>
                    <a:pt x="20" y="301"/>
                    <a:pt x="21" y="297"/>
                    <a:pt x="23" y="293"/>
                  </a:cubicBezTo>
                  <a:cubicBezTo>
                    <a:pt x="34" y="266"/>
                    <a:pt x="44" y="239"/>
                    <a:pt x="55" y="212"/>
                  </a:cubicBezTo>
                  <a:cubicBezTo>
                    <a:pt x="57" y="207"/>
                    <a:pt x="57" y="204"/>
                    <a:pt x="53" y="199"/>
                  </a:cubicBezTo>
                  <a:cubicBezTo>
                    <a:pt x="43" y="190"/>
                    <a:pt x="35" y="179"/>
                    <a:pt x="24" y="171"/>
                  </a:cubicBezTo>
                  <a:cubicBezTo>
                    <a:pt x="20" y="167"/>
                    <a:pt x="16" y="160"/>
                    <a:pt x="15" y="155"/>
                  </a:cubicBezTo>
                  <a:cubicBezTo>
                    <a:pt x="15" y="136"/>
                    <a:pt x="0" y="121"/>
                    <a:pt x="5" y="102"/>
                  </a:cubicBezTo>
                  <a:cubicBezTo>
                    <a:pt x="9" y="89"/>
                    <a:pt x="11" y="74"/>
                    <a:pt x="16" y="63"/>
                  </a:cubicBezTo>
                  <a:cubicBezTo>
                    <a:pt x="27" y="41"/>
                    <a:pt x="45" y="23"/>
                    <a:pt x="67" y="13"/>
                  </a:cubicBezTo>
                  <a:cubicBezTo>
                    <a:pt x="78" y="8"/>
                    <a:pt x="92" y="4"/>
                    <a:pt x="104" y="3"/>
                  </a:cubicBezTo>
                  <a:cubicBezTo>
                    <a:pt x="128" y="0"/>
                    <a:pt x="153" y="7"/>
                    <a:pt x="173" y="21"/>
                  </a:cubicBezTo>
                  <a:cubicBezTo>
                    <a:pt x="184" y="28"/>
                    <a:pt x="191" y="41"/>
                    <a:pt x="202" y="48"/>
                  </a:cubicBezTo>
                  <a:cubicBezTo>
                    <a:pt x="204" y="50"/>
                    <a:pt x="206" y="53"/>
                    <a:pt x="207" y="56"/>
                  </a:cubicBezTo>
                  <a:cubicBezTo>
                    <a:pt x="212" y="74"/>
                    <a:pt x="220" y="92"/>
                    <a:pt x="220" y="111"/>
                  </a:cubicBezTo>
                  <a:cubicBezTo>
                    <a:pt x="220" y="128"/>
                    <a:pt x="212" y="146"/>
                    <a:pt x="207" y="163"/>
                  </a:cubicBezTo>
                  <a:cubicBezTo>
                    <a:pt x="206" y="166"/>
                    <a:pt x="204" y="169"/>
                    <a:pt x="202" y="171"/>
                  </a:cubicBezTo>
                  <a:cubicBezTo>
                    <a:pt x="191" y="179"/>
                    <a:pt x="183" y="189"/>
                    <a:pt x="173" y="199"/>
                  </a:cubicBezTo>
                  <a:cubicBezTo>
                    <a:pt x="169" y="204"/>
                    <a:pt x="168" y="206"/>
                    <a:pt x="171" y="212"/>
                  </a:cubicBezTo>
                  <a:cubicBezTo>
                    <a:pt x="182" y="239"/>
                    <a:pt x="192" y="267"/>
                    <a:pt x="203" y="295"/>
                  </a:cubicBezTo>
                  <a:cubicBezTo>
                    <a:pt x="205" y="298"/>
                    <a:pt x="206" y="301"/>
                    <a:pt x="207" y="305"/>
                  </a:cubicBezTo>
                  <a:close/>
                  <a:moveTo>
                    <a:pt x="86" y="33"/>
                  </a:moveTo>
                  <a:cubicBezTo>
                    <a:pt x="73" y="32"/>
                    <a:pt x="65" y="37"/>
                    <a:pt x="59" y="48"/>
                  </a:cubicBezTo>
                  <a:cubicBezTo>
                    <a:pt x="57" y="51"/>
                    <a:pt x="54" y="54"/>
                    <a:pt x="51" y="56"/>
                  </a:cubicBezTo>
                  <a:cubicBezTo>
                    <a:pt x="40" y="62"/>
                    <a:pt x="35" y="70"/>
                    <a:pt x="35" y="82"/>
                  </a:cubicBezTo>
                  <a:cubicBezTo>
                    <a:pt x="35" y="86"/>
                    <a:pt x="34" y="91"/>
                    <a:pt x="32" y="95"/>
                  </a:cubicBezTo>
                  <a:cubicBezTo>
                    <a:pt x="26" y="105"/>
                    <a:pt x="26" y="115"/>
                    <a:pt x="32" y="125"/>
                  </a:cubicBezTo>
                  <a:cubicBezTo>
                    <a:pt x="34" y="128"/>
                    <a:pt x="35" y="133"/>
                    <a:pt x="35" y="136"/>
                  </a:cubicBezTo>
                  <a:cubicBezTo>
                    <a:pt x="35" y="149"/>
                    <a:pt x="40" y="158"/>
                    <a:pt x="51" y="164"/>
                  </a:cubicBezTo>
                  <a:cubicBezTo>
                    <a:pt x="54" y="166"/>
                    <a:pt x="57" y="168"/>
                    <a:pt x="59" y="172"/>
                  </a:cubicBezTo>
                  <a:cubicBezTo>
                    <a:pt x="65" y="182"/>
                    <a:pt x="74" y="188"/>
                    <a:pt x="86" y="188"/>
                  </a:cubicBezTo>
                  <a:cubicBezTo>
                    <a:pt x="90" y="188"/>
                    <a:pt x="94" y="189"/>
                    <a:pt x="98" y="191"/>
                  </a:cubicBezTo>
                  <a:cubicBezTo>
                    <a:pt x="108" y="196"/>
                    <a:pt x="117" y="196"/>
                    <a:pt x="128" y="191"/>
                  </a:cubicBezTo>
                  <a:cubicBezTo>
                    <a:pt x="132" y="189"/>
                    <a:pt x="136" y="188"/>
                    <a:pt x="141" y="188"/>
                  </a:cubicBezTo>
                  <a:cubicBezTo>
                    <a:pt x="152" y="187"/>
                    <a:pt x="161" y="182"/>
                    <a:pt x="167" y="172"/>
                  </a:cubicBezTo>
                  <a:cubicBezTo>
                    <a:pt x="169" y="169"/>
                    <a:pt x="172" y="166"/>
                    <a:pt x="175" y="164"/>
                  </a:cubicBezTo>
                  <a:cubicBezTo>
                    <a:pt x="185" y="158"/>
                    <a:pt x="190" y="149"/>
                    <a:pt x="191" y="137"/>
                  </a:cubicBezTo>
                  <a:cubicBezTo>
                    <a:pt x="191" y="133"/>
                    <a:pt x="192" y="128"/>
                    <a:pt x="194" y="125"/>
                  </a:cubicBezTo>
                  <a:cubicBezTo>
                    <a:pt x="200" y="114"/>
                    <a:pt x="200" y="105"/>
                    <a:pt x="194" y="95"/>
                  </a:cubicBezTo>
                  <a:cubicBezTo>
                    <a:pt x="192" y="91"/>
                    <a:pt x="191" y="86"/>
                    <a:pt x="191" y="82"/>
                  </a:cubicBezTo>
                  <a:cubicBezTo>
                    <a:pt x="190" y="71"/>
                    <a:pt x="186" y="62"/>
                    <a:pt x="176" y="56"/>
                  </a:cubicBezTo>
                  <a:cubicBezTo>
                    <a:pt x="172" y="54"/>
                    <a:pt x="169" y="51"/>
                    <a:pt x="167" y="47"/>
                  </a:cubicBezTo>
                  <a:cubicBezTo>
                    <a:pt x="160" y="37"/>
                    <a:pt x="152" y="32"/>
                    <a:pt x="141" y="32"/>
                  </a:cubicBezTo>
                  <a:cubicBezTo>
                    <a:pt x="137" y="32"/>
                    <a:pt x="132" y="31"/>
                    <a:pt x="128" y="29"/>
                  </a:cubicBezTo>
                  <a:cubicBezTo>
                    <a:pt x="118" y="23"/>
                    <a:pt x="108" y="23"/>
                    <a:pt x="97" y="29"/>
                  </a:cubicBezTo>
                  <a:cubicBezTo>
                    <a:pt x="94" y="31"/>
                    <a:pt x="90" y="32"/>
                    <a:pt x="86" y="3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7">
              <a:extLst>
                <a:ext uri="{FF2B5EF4-FFF2-40B4-BE49-F238E27FC236}">
                  <a16:creationId xmlns:a16="http://schemas.microsoft.com/office/drawing/2014/main" id="{F17A12D9-F290-4818-A37C-05877420EA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19365" y="5394528"/>
              <a:ext cx="701360" cy="1056477"/>
            </a:xfrm>
            <a:custGeom>
              <a:avLst/>
              <a:gdLst>
                <a:gd name="T0" fmla="*/ 188 w 220"/>
                <a:gd name="T1" fmla="*/ 306 h 332"/>
                <a:gd name="T2" fmla="*/ 147 w 220"/>
                <a:gd name="T3" fmla="*/ 212 h 332"/>
                <a:gd name="T4" fmla="*/ 126 w 220"/>
                <a:gd name="T5" fmla="*/ 216 h 332"/>
                <a:gd name="T6" fmla="*/ 157 w 220"/>
                <a:gd name="T7" fmla="*/ 302 h 332"/>
                <a:gd name="T8" fmla="*/ 147 w 220"/>
                <a:gd name="T9" fmla="*/ 327 h 332"/>
                <a:gd name="T10" fmla="*/ 111 w 220"/>
                <a:gd name="T11" fmla="*/ 229 h 332"/>
                <a:gd name="T12" fmla="*/ 75 w 220"/>
                <a:gd name="T13" fmla="*/ 328 h 332"/>
                <a:gd name="T14" fmla="*/ 61 w 220"/>
                <a:gd name="T15" fmla="*/ 316 h 332"/>
                <a:gd name="T16" fmla="*/ 60 w 220"/>
                <a:gd name="T17" fmla="*/ 315 h 332"/>
                <a:gd name="T18" fmla="*/ 96 w 220"/>
                <a:gd name="T19" fmla="*/ 219 h 332"/>
                <a:gd name="T20" fmla="*/ 76 w 220"/>
                <a:gd name="T21" fmla="*/ 210 h 332"/>
                <a:gd name="T22" fmla="*/ 34 w 220"/>
                <a:gd name="T23" fmla="*/ 306 h 332"/>
                <a:gd name="T24" fmla="*/ 18 w 220"/>
                <a:gd name="T25" fmla="*/ 306 h 332"/>
                <a:gd name="T26" fmla="*/ 55 w 220"/>
                <a:gd name="T27" fmla="*/ 202 h 332"/>
                <a:gd name="T28" fmla="*/ 15 w 220"/>
                <a:gd name="T29" fmla="*/ 155 h 332"/>
                <a:gd name="T30" fmla="*/ 16 w 220"/>
                <a:gd name="T31" fmla="*/ 64 h 332"/>
                <a:gd name="T32" fmla="*/ 170 w 220"/>
                <a:gd name="T33" fmla="*/ 22 h 332"/>
                <a:gd name="T34" fmla="*/ 216 w 220"/>
                <a:gd name="T35" fmla="*/ 111 h 332"/>
                <a:gd name="T36" fmla="*/ 199 w 220"/>
                <a:gd name="T37" fmla="*/ 169 h 332"/>
                <a:gd name="T38" fmla="*/ 167 w 220"/>
                <a:gd name="T39" fmla="*/ 213 h 332"/>
                <a:gd name="T40" fmla="*/ 205 w 220"/>
                <a:gd name="T41" fmla="*/ 304 h 332"/>
                <a:gd name="T42" fmla="*/ 170 w 220"/>
                <a:gd name="T43" fmla="*/ 211 h 332"/>
                <a:gd name="T44" fmla="*/ 201 w 220"/>
                <a:gd name="T45" fmla="*/ 173 h 332"/>
                <a:gd name="T46" fmla="*/ 220 w 220"/>
                <a:gd name="T47" fmla="*/ 111 h 332"/>
                <a:gd name="T48" fmla="*/ 172 w 220"/>
                <a:gd name="T49" fmla="*/ 19 h 332"/>
                <a:gd name="T50" fmla="*/ 13 w 220"/>
                <a:gd name="T51" fmla="*/ 62 h 332"/>
                <a:gd name="T52" fmla="*/ 11 w 220"/>
                <a:gd name="T53" fmla="*/ 155 h 332"/>
                <a:gd name="T54" fmla="*/ 52 w 220"/>
                <a:gd name="T55" fmla="*/ 204 h 332"/>
                <a:gd name="T56" fmla="*/ 15 w 220"/>
                <a:gd name="T57" fmla="*/ 305 h 332"/>
                <a:gd name="T58" fmla="*/ 36 w 220"/>
                <a:gd name="T59" fmla="*/ 309 h 332"/>
                <a:gd name="T60" fmla="*/ 78 w 220"/>
                <a:gd name="T61" fmla="*/ 213 h 332"/>
                <a:gd name="T62" fmla="*/ 92 w 220"/>
                <a:gd name="T63" fmla="*/ 219 h 332"/>
                <a:gd name="T64" fmla="*/ 56 w 220"/>
                <a:gd name="T65" fmla="*/ 315 h 332"/>
                <a:gd name="T66" fmla="*/ 75 w 220"/>
                <a:gd name="T67" fmla="*/ 330 h 332"/>
                <a:gd name="T68" fmla="*/ 146 w 220"/>
                <a:gd name="T69" fmla="*/ 329 h 332"/>
                <a:gd name="T70" fmla="*/ 164 w 220"/>
                <a:gd name="T71" fmla="*/ 319 h 332"/>
                <a:gd name="T72" fmla="*/ 129 w 220"/>
                <a:gd name="T73" fmla="*/ 217 h 332"/>
                <a:gd name="T74" fmla="*/ 140 w 220"/>
                <a:gd name="T75" fmla="*/ 212 h 332"/>
                <a:gd name="T76" fmla="*/ 177 w 220"/>
                <a:gd name="T77" fmla="*/ 294 h 332"/>
                <a:gd name="T78" fmla="*/ 206 w 220"/>
                <a:gd name="T79" fmla="*/ 307 h 332"/>
                <a:gd name="T80" fmla="*/ 84 w 220"/>
                <a:gd name="T81" fmla="*/ 33 h 332"/>
                <a:gd name="T82" fmla="*/ 55 w 220"/>
                <a:gd name="T83" fmla="*/ 47 h 332"/>
                <a:gd name="T84" fmla="*/ 28 w 220"/>
                <a:gd name="T85" fmla="*/ 94 h 332"/>
                <a:gd name="T86" fmla="*/ 35 w 220"/>
                <a:gd name="T87" fmla="*/ 153 h 332"/>
                <a:gd name="T88" fmla="*/ 84 w 220"/>
                <a:gd name="T89" fmla="*/ 190 h 332"/>
                <a:gd name="T90" fmla="*/ 139 w 220"/>
                <a:gd name="T91" fmla="*/ 190 h 332"/>
                <a:gd name="T92" fmla="*/ 186 w 220"/>
                <a:gd name="T93" fmla="*/ 154 h 332"/>
                <a:gd name="T94" fmla="*/ 194 w 220"/>
                <a:gd name="T95" fmla="*/ 94 h 332"/>
                <a:gd name="T96" fmla="*/ 166 w 220"/>
                <a:gd name="T97" fmla="*/ 46 h 332"/>
                <a:gd name="T98" fmla="*/ 111 w 220"/>
                <a:gd name="T99" fmla="*/ 22 h 332"/>
                <a:gd name="T100" fmla="*/ 85 w 220"/>
                <a:gd name="T101" fmla="*/ 31 h 332"/>
                <a:gd name="T102" fmla="*/ 111 w 220"/>
                <a:gd name="T103" fmla="*/ 26 h 332"/>
                <a:gd name="T104" fmla="*/ 163 w 220"/>
                <a:gd name="T105" fmla="*/ 48 h 332"/>
                <a:gd name="T106" fmla="*/ 190 w 220"/>
                <a:gd name="T107" fmla="*/ 96 h 332"/>
                <a:gd name="T108" fmla="*/ 183 w 220"/>
                <a:gd name="T109" fmla="*/ 152 h 332"/>
                <a:gd name="T110" fmla="*/ 139 w 220"/>
                <a:gd name="T111" fmla="*/ 186 h 332"/>
                <a:gd name="T112" fmla="*/ 84 w 220"/>
                <a:gd name="T113" fmla="*/ 186 h 332"/>
                <a:gd name="T114" fmla="*/ 39 w 220"/>
                <a:gd name="T115" fmla="*/ 151 h 332"/>
                <a:gd name="T116" fmla="*/ 31 w 220"/>
                <a:gd name="T117" fmla="*/ 96 h 332"/>
                <a:gd name="T118" fmla="*/ 58 w 220"/>
                <a:gd name="T119" fmla="*/ 49 h 332"/>
                <a:gd name="T120" fmla="*/ 85 w 220"/>
                <a:gd name="T121" fmla="*/ 35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0" h="332">
                  <a:moveTo>
                    <a:pt x="205" y="305"/>
                  </a:moveTo>
                  <a:cubicBezTo>
                    <a:pt x="205" y="304"/>
                    <a:pt x="205" y="304"/>
                    <a:pt x="205" y="304"/>
                  </a:cubicBezTo>
                  <a:cubicBezTo>
                    <a:pt x="198" y="305"/>
                    <a:pt x="194" y="306"/>
                    <a:pt x="191" y="306"/>
                  </a:cubicBezTo>
                  <a:cubicBezTo>
                    <a:pt x="189" y="306"/>
                    <a:pt x="189" y="306"/>
                    <a:pt x="188" y="306"/>
                  </a:cubicBezTo>
                  <a:cubicBezTo>
                    <a:pt x="187" y="305"/>
                    <a:pt x="186" y="304"/>
                    <a:pt x="185" y="302"/>
                  </a:cubicBezTo>
                  <a:cubicBezTo>
                    <a:pt x="184" y="300"/>
                    <a:pt x="182" y="297"/>
                    <a:pt x="181" y="293"/>
                  </a:cubicBezTo>
                  <a:cubicBezTo>
                    <a:pt x="171" y="269"/>
                    <a:pt x="162" y="245"/>
                    <a:pt x="151" y="221"/>
                  </a:cubicBezTo>
                  <a:cubicBezTo>
                    <a:pt x="150" y="217"/>
                    <a:pt x="148" y="214"/>
                    <a:pt x="147" y="212"/>
                  </a:cubicBezTo>
                  <a:cubicBezTo>
                    <a:pt x="146" y="211"/>
                    <a:pt x="145" y="210"/>
                    <a:pt x="144" y="209"/>
                  </a:cubicBezTo>
                  <a:cubicBezTo>
                    <a:pt x="143" y="209"/>
                    <a:pt x="142" y="208"/>
                    <a:pt x="140" y="208"/>
                  </a:cubicBezTo>
                  <a:cubicBezTo>
                    <a:pt x="138" y="208"/>
                    <a:pt x="136" y="209"/>
                    <a:pt x="134" y="210"/>
                  </a:cubicBezTo>
                  <a:cubicBezTo>
                    <a:pt x="132" y="212"/>
                    <a:pt x="129" y="213"/>
                    <a:pt x="126" y="216"/>
                  </a:cubicBezTo>
                  <a:cubicBezTo>
                    <a:pt x="124" y="217"/>
                    <a:pt x="124" y="217"/>
                    <a:pt x="124" y="217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33" y="240"/>
                    <a:pt x="142" y="263"/>
                    <a:pt x="151" y="285"/>
                  </a:cubicBezTo>
                  <a:cubicBezTo>
                    <a:pt x="153" y="291"/>
                    <a:pt x="155" y="296"/>
                    <a:pt x="157" y="302"/>
                  </a:cubicBezTo>
                  <a:cubicBezTo>
                    <a:pt x="160" y="308"/>
                    <a:pt x="161" y="312"/>
                    <a:pt x="161" y="315"/>
                  </a:cubicBezTo>
                  <a:cubicBezTo>
                    <a:pt x="161" y="316"/>
                    <a:pt x="161" y="316"/>
                    <a:pt x="161" y="317"/>
                  </a:cubicBezTo>
                  <a:cubicBezTo>
                    <a:pt x="160" y="318"/>
                    <a:pt x="159" y="319"/>
                    <a:pt x="157" y="321"/>
                  </a:cubicBezTo>
                  <a:cubicBezTo>
                    <a:pt x="154" y="322"/>
                    <a:pt x="151" y="324"/>
                    <a:pt x="147" y="327"/>
                  </a:cubicBezTo>
                  <a:cubicBezTo>
                    <a:pt x="148" y="328"/>
                    <a:pt x="148" y="328"/>
                    <a:pt x="148" y="328"/>
                  </a:cubicBezTo>
                  <a:cubicBezTo>
                    <a:pt x="150" y="328"/>
                    <a:pt x="150" y="328"/>
                    <a:pt x="150" y="328"/>
                  </a:cubicBezTo>
                  <a:cubicBezTo>
                    <a:pt x="138" y="297"/>
                    <a:pt x="126" y="266"/>
                    <a:pt x="113" y="234"/>
                  </a:cubicBezTo>
                  <a:cubicBezTo>
                    <a:pt x="111" y="229"/>
                    <a:pt x="111" y="229"/>
                    <a:pt x="111" y="229"/>
                  </a:cubicBezTo>
                  <a:cubicBezTo>
                    <a:pt x="109" y="234"/>
                    <a:pt x="109" y="234"/>
                    <a:pt x="109" y="234"/>
                  </a:cubicBezTo>
                  <a:cubicBezTo>
                    <a:pt x="96" y="266"/>
                    <a:pt x="84" y="297"/>
                    <a:pt x="71" y="328"/>
                  </a:cubicBezTo>
                  <a:cubicBezTo>
                    <a:pt x="73" y="329"/>
                    <a:pt x="73" y="329"/>
                    <a:pt x="73" y="329"/>
                  </a:cubicBezTo>
                  <a:cubicBezTo>
                    <a:pt x="75" y="328"/>
                    <a:pt x="75" y="328"/>
                    <a:pt x="75" y="328"/>
                  </a:cubicBezTo>
                  <a:cubicBezTo>
                    <a:pt x="69" y="323"/>
                    <a:pt x="64" y="320"/>
                    <a:pt x="61" y="316"/>
                  </a:cubicBezTo>
                  <a:cubicBezTo>
                    <a:pt x="60" y="316"/>
                    <a:pt x="60" y="316"/>
                    <a:pt x="60" y="316"/>
                  </a:cubicBezTo>
                  <a:cubicBezTo>
                    <a:pt x="61" y="316"/>
                    <a:pt x="61" y="316"/>
                    <a:pt x="61" y="316"/>
                  </a:cubicBezTo>
                  <a:cubicBezTo>
                    <a:pt x="61" y="316"/>
                    <a:pt x="61" y="316"/>
                    <a:pt x="61" y="316"/>
                  </a:cubicBezTo>
                  <a:cubicBezTo>
                    <a:pt x="60" y="316"/>
                    <a:pt x="60" y="316"/>
                    <a:pt x="60" y="316"/>
                  </a:cubicBezTo>
                  <a:cubicBezTo>
                    <a:pt x="61" y="316"/>
                    <a:pt x="61" y="316"/>
                    <a:pt x="61" y="316"/>
                  </a:cubicBezTo>
                  <a:cubicBezTo>
                    <a:pt x="60" y="316"/>
                    <a:pt x="60" y="316"/>
                    <a:pt x="60" y="316"/>
                  </a:cubicBezTo>
                  <a:cubicBezTo>
                    <a:pt x="60" y="315"/>
                    <a:pt x="60" y="315"/>
                    <a:pt x="60" y="315"/>
                  </a:cubicBezTo>
                  <a:cubicBezTo>
                    <a:pt x="60" y="313"/>
                    <a:pt x="61" y="311"/>
                    <a:pt x="61" y="310"/>
                  </a:cubicBezTo>
                  <a:cubicBezTo>
                    <a:pt x="69" y="289"/>
                    <a:pt x="78" y="269"/>
                    <a:pt x="86" y="248"/>
                  </a:cubicBezTo>
                  <a:cubicBezTo>
                    <a:pt x="89" y="240"/>
                    <a:pt x="91" y="232"/>
                    <a:pt x="94" y="225"/>
                  </a:cubicBezTo>
                  <a:cubicBezTo>
                    <a:pt x="95" y="223"/>
                    <a:pt x="96" y="221"/>
                    <a:pt x="96" y="219"/>
                  </a:cubicBezTo>
                  <a:cubicBezTo>
                    <a:pt x="96" y="217"/>
                    <a:pt x="95" y="215"/>
                    <a:pt x="93" y="213"/>
                  </a:cubicBezTo>
                  <a:cubicBezTo>
                    <a:pt x="91" y="212"/>
                    <a:pt x="89" y="211"/>
                    <a:pt x="87" y="210"/>
                  </a:cubicBezTo>
                  <a:cubicBezTo>
                    <a:pt x="85" y="209"/>
                    <a:pt x="83" y="208"/>
                    <a:pt x="81" y="208"/>
                  </a:cubicBezTo>
                  <a:cubicBezTo>
                    <a:pt x="79" y="208"/>
                    <a:pt x="77" y="209"/>
                    <a:pt x="76" y="210"/>
                  </a:cubicBezTo>
                  <a:cubicBezTo>
                    <a:pt x="74" y="212"/>
                    <a:pt x="73" y="214"/>
                    <a:pt x="72" y="216"/>
                  </a:cubicBezTo>
                  <a:cubicBezTo>
                    <a:pt x="62" y="242"/>
                    <a:pt x="51" y="267"/>
                    <a:pt x="41" y="292"/>
                  </a:cubicBezTo>
                  <a:cubicBezTo>
                    <a:pt x="39" y="298"/>
                    <a:pt x="37" y="302"/>
                    <a:pt x="36" y="304"/>
                  </a:cubicBezTo>
                  <a:cubicBezTo>
                    <a:pt x="35" y="305"/>
                    <a:pt x="35" y="305"/>
                    <a:pt x="34" y="306"/>
                  </a:cubicBezTo>
                  <a:cubicBezTo>
                    <a:pt x="33" y="306"/>
                    <a:pt x="32" y="306"/>
                    <a:pt x="31" y="306"/>
                  </a:cubicBezTo>
                  <a:cubicBezTo>
                    <a:pt x="28" y="306"/>
                    <a:pt x="24" y="305"/>
                    <a:pt x="17" y="304"/>
                  </a:cubicBezTo>
                  <a:cubicBezTo>
                    <a:pt x="17" y="306"/>
                    <a:pt x="17" y="306"/>
                    <a:pt x="17" y="306"/>
                  </a:cubicBezTo>
                  <a:cubicBezTo>
                    <a:pt x="18" y="306"/>
                    <a:pt x="18" y="306"/>
                    <a:pt x="18" y="306"/>
                  </a:cubicBezTo>
                  <a:cubicBezTo>
                    <a:pt x="20" y="302"/>
                    <a:pt x="21" y="298"/>
                    <a:pt x="23" y="294"/>
                  </a:cubicBezTo>
                  <a:cubicBezTo>
                    <a:pt x="34" y="267"/>
                    <a:pt x="44" y="240"/>
                    <a:pt x="55" y="213"/>
                  </a:cubicBezTo>
                  <a:cubicBezTo>
                    <a:pt x="56" y="210"/>
                    <a:pt x="57" y="208"/>
                    <a:pt x="57" y="206"/>
                  </a:cubicBezTo>
                  <a:cubicBezTo>
                    <a:pt x="57" y="205"/>
                    <a:pt x="56" y="203"/>
                    <a:pt x="55" y="202"/>
                  </a:cubicBezTo>
                  <a:cubicBezTo>
                    <a:pt x="55" y="200"/>
                    <a:pt x="53" y="199"/>
                    <a:pt x="52" y="198"/>
                  </a:cubicBezTo>
                  <a:cubicBezTo>
                    <a:pt x="43" y="188"/>
                    <a:pt x="34" y="178"/>
                    <a:pt x="24" y="169"/>
                  </a:cubicBezTo>
                  <a:cubicBezTo>
                    <a:pt x="22" y="168"/>
                    <a:pt x="19" y="165"/>
                    <a:pt x="18" y="162"/>
                  </a:cubicBezTo>
                  <a:cubicBezTo>
                    <a:pt x="16" y="160"/>
                    <a:pt x="15" y="157"/>
                    <a:pt x="15" y="155"/>
                  </a:cubicBezTo>
                  <a:cubicBezTo>
                    <a:pt x="15" y="146"/>
                    <a:pt x="12" y="139"/>
                    <a:pt x="10" y="132"/>
                  </a:cubicBezTo>
                  <a:cubicBezTo>
                    <a:pt x="7" y="124"/>
                    <a:pt x="4" y="117"/>
                    <a:pt x="4" y="110"/>
                  </a:cubicBezTo>
                  <a:cubicBezTo>
                    <a:pt x="4" y="108"/>
                    <a:pt x="5" y="105"/>
                    <a:pt x="5" y="102"/>
                  </a:cubicBezTo>
                  <a:cubicBezTo>
                    <a:pt x="9" y="89"/>
                    <a:pt x="11" y="75"/>
                    <a:pt x="16" y="64"/>
                  </a:cubicBezTo>
                  <a:cubicBezTo>
                    <a:pt x="27" y="42"/>
                    <a:pt x="44" y="25"/>
                    <a:pt x="65" y="15"/>
                  </a:cubicBezTo>
                  <a:cubicBezTo>
                    <a:pt x="76" y="10"/>
                    <a:pt x="90" y="6"/>
                    <a:pt x="102" y="5"/>
                  </a:cubicBezTo>
                  <a:cubicBezTo>
                    <a:pt x="105" y="4"/>
                    <a:pt x="108" y="4"/>
                    <a:pt x="111" y="4"/>
                  </a:cubicBezTo>
                  <a:cubicBezTo>
                    <a:pt x="132" y="4"/>
                    <a:pt x="152" y="11"/>
                    <a:pt x="170" y="22"/>
                  </a:cubicBezTo>
                  <a:cubicBezTo>
                    <a:pt x="175" y="26"/>
                    <a:pt x="179" y="31"/>
                    <a:pt x="184" y="36"/>
                  </a:cubicBezTo>
                  <a:cubicBezTo>
                    <a:pt x="188" y="41"/>
                    <a:pt x="193" y="46"/>
                    <a:pt x="199" y="50"/>
                  </a:cubicBezTo>
                  <a:cubicBezTo>
                    <a:pt x="200" y="51"/>
                    <a:pt x="202" y="54"/>
                    <a:pt x="203" y="56"/>
                  </a:cubicBezTo>
                  <a:cubicBezTo>
                    <a:pt x="208" y="75"/>
                    <a:pt x="216" y="93"/>
                    <a:pt x="216" y="111"/>
                  </a:cubicBezTo>
                  <a:cubicBezTo>
                    <a:pt x="216" y="111"/>
                    <a:pt x="216" y="111"/>
                    <a:pt x="216" y="111"/>
                  </a:cubicBezTo>
                  <a:cubicBezTo>
                    <a:pt x="216" y="111"/>
                    <a:pt x="216" y="111"/>
                    <a:pt x="216" y="111"/>
                  </a:cubicBezTo>
                  <a:cubicBezTo>
                    <a:pt x="216" y="128"/>
                    <a:pt x="208" y="145"/>
                    <a:pt x="203" y="162"/>
                  </a:cubicBezTo>
                  <a:cubicBezTo>
                    <a:pt x="203" y="165"/>
                    <a:pt x="201" y="168"/>
                    <a:pt x="199" y="169"/>
                  </a:cubicBezTo>
                  <a:cubicBezTo>
                    <a:pt x="187" y="178"/>
                    <a:pt x="179" y="188"/>
                    <a:pt x="170" y="198"/>
                  </a:cubicBezTo>
                  <a:cubicBezTo>
                    <a:pt x="168" y="199"/>
                    <a:pt x="167" y="200"/>
                    <a:pt x="166" y="202"/>
                  </a:cubicBezTo>
                  <a:cubicBezTo>
                    <a:pt x="166" y="203"/>
                    <a:pt x="165" y="205"/>
                    <a:pt x="165" y="207"/>
                  </a:cubicBezTo>
                  <a:cubicBezTo>
                    <a:pt x="165" y="209"/>
                    <a:pt x="166" y="210"/>
                    <a:pt x="167" y="213"/>
                  </a:cubicBezTo>
                  <a:cubicBezTo>
                    <a:pt x="178" y="240"/>
                    <a:pt x="189" y="268"/>
                    <a:pt x="199" y="296"/>
                  </a:cubicBezTo>
                  <a:cubicBezTo>
                    <a:pt x="201" y="299"/>
                    <a:pt x="202" y="302"/>
                    <a:pt x="203" y="306"/>
                  </a:cubicBezTo>
                  <a:cubicBezTo>
                    <a:pt x="205" y="305"/>
                    <a:pt x="205" y="305"/>
                    <a:pt x="205" y="305"/>
                  </a:cubicBezTo>
                  <a:cubicBezTo>
                    <a:pt x="205" y="304"/>
                    <a:pt x="205" y="304"/>
                    <a:pt x="205" y="304"/>
                  </a:cubicBezTo>
                  <a:cubicBezTo>
                    <a:pt x="205" y="305"/>
                    <a:pt x="205" y="305"/>
                    <a:pt x="205" y="305"/>
                  </a:cubicBezTo>
                  <a:cubicBezTo>
                    <a:pt x="207" y="305"/>
                    <a:pt x="207" y="305"/>
                    <a:pt x="207" y="305"/>
                  </a:cubicBezTo>
                  <a:cubicBezTo>
                    <a:pt x="206" y="301"/>
                    <a:pt x="204" y="297"/>
                    <a:pt x="203" y="294"/>
                  </a:cubicBezTo>
                  <a:cubicBezTo>
                    <a:pt x="192" y="266"/>
                    <a:pt x="181" y="239"/>
                    <a:pt x="170" y="211"/>
                  </a:cubicBezTo>
                  <a:cubicBezTo>
                    <a:pt x="170" y="209"/>
                    <a:pt x="169" y="208"/>
                    <a:pt x="169" y="207"/>
                  </a:cubicBezTo>
                  <a:cubicBezTo>
                    <a:pt x="169" y="206"/>
                    <a:pt x="169" y="205"/>
                    <a:pt x="170" y="204"/>
                  </a:cubicBezTo>
                  <a:cubicBezTo>
                    <a:pt x="171" y="203"/>
                    <a:pt x="171" y="202"/>
                    <a:pt x="173" y="200"/>
                  </a:cubicBezTo>
                  <a:cubicBezTo>
                    <a:pt x="182" y="191"/>
                    <a:pt x="190" y="180"/>
                    <a:pt x="201" y="173"/>
                  </a:cubicBezTo>
                  <a:cubicBezTo>
                    <a:pt x="204" y="170"/>
                    <a:pt x="206" y="167"/>
                    <a:pt x="207" y="163"/>
                  </a:cubicBezTo>
                  <a:cubicBezTo>
                    <a:pt x="212" y="146"/>
                    <a:pt x="220" y="129"/>
                    <a:pt x="220" y="111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20" y="92"/>
                    <a:pt x="212" y="73"/>
                    <a:pt x="207" y="55"/>
                  </a:cubicBezTo>
                  <a:cubicBezTo>
                    <a:pt x="206" y="52"/>
                    <a:pt x="204" y="49"/>
                    <a:pt x="201" y="47"/>
                  </a:cubicBezTo>
                  <a:cubicBezTo>
                    <a:pt x="196" y="43"/>
                    <a:pt x="191" y="38"/>
                    <a:pt x="187" y="33"/>
                  </a:cubicBezTo>
                  <a:cubicBezTo>
                    <a:pt x="182" y="28"/>
                    <a:pt x="178" y="23"/>
                    <a:pt x="172" y="19"/>
                  </a:cubicBezTo>
                  <a:cubicBezTo>
                    <a:pt x="154" y="7"/>
                    <a:pt x="133" y="0"/>
                    <a:pt x="111" y="0"/>
                  </a:cubicBezTo>
                  <a:cubicBezTo>
                    <a:pt x="108" y="0"/>
                    <a:pt x="105" y="1"/>
                    <a:pt x="102" y="1"/>
                  </a:cubicBezTo>
                  <a:cubicBezTo>
                    <a:pt x="89" y="2"/>
                    <a:pt x="75" y="6"/>
                    <a:pt x="64" y="11"/>
                  </a:cubicBezTo>
                  <a:cubicBezTo>
                    <a:pt x="41" y="22"/>
                    <a:pt x="24" y="40"/>
                    <a:pt x="13" y="62"/>
                  </a:cubicBezTo>
                  <a:cubicBezTo>
                    <a:pt x="7" y="74"/>
                    <a:pt x="5" y="88"/>
                    <a:pt x="1" y="101"/>
                  </a:cubicBezTo>
                  <a:cubicBezTo>
                    <a:pt x="1" y="104"/>
                    <a:pt x="0" y="107"/>
                    <a:pt x="0" y="110"/>
                  </a:cubicBezTo>
                  <a:cubicBezTo>
                    <a:pt x="0" y="118"/>
                    <a:pt x="3" y="126"/>
                    <a:pt x="6" y="133"/>
                  </a:cubicBezTo>
                  <a:cubicBezTo>
                    <a:pt x="9" y="140"/>
                    <a:pt x="11" y="147"/>
                    <a:pt x="11" y="155"/>
                  </a:cubicBezTo>
                  <a:cubicBezTo>
                    <a:pt x="11" y="158"/>
                    <a:pt x="13" y="161"/>
                    <a:pt x="14" y="164"/>
                  </a:cubicBezTo>
                  <a:cubicBezTo>
                    <a:pt x="16" y="167"/>
                    <a:pt x="19" y="170"/>
                    <a:pt x="21" y="172"/>
                  </a:cubicBezTo>
                  <a:cubicBezTo>
                    <a:pt x="31" y="181"/>
                    <a:pt x="40" y="191"/>
                    <a:pt x="49" y="200"/>
                  </a:cubicBezTo>
                  <a:cubicBezTo>
                    <a:pt x="50" y="202"/>
                    <a:pt x="51" y="203"/>
                    <a:pt x="52" y="204"/>
                  </a:cubicBezTo>
                  <a:cubicBezTo>
                    <a:pt x="52" y="205"/>
                    <a:pt x="52" y="205"/>
                    <a:pt x="53" y="206"/>
                  </a:cubicBezTo>
                  <a:cubicBezTo>
                    <a:pt x="53" y="208"/>
                    <a:pt x="52" y="209"/>
                    <a:pt x="51" y="211"/>
                  </a:cubicBezTo>
                  <a:cubicBezTo>
                    <a:pt x="40" y="238"/>
                    <a:pt x="30" y="265"/>
                    <a:pt x="19" y="292"/>
                  </a:cubicBezTo>
                  <a:cubicBezTo>
                    <a:pt x="18" y="297"/>
                    <a:pt x="16" y="301"/>
                    <a:pt x="15" y="305"/>
                  </a:cubicBezTo>
                  <a:cubicBezTo>
                    <a:pt x="14" y="307"/>
                    <a:pt x="14" y="307"/>
                    <a:pt x="14" y="307"/>
                  </a:cubicBezTo>
                  <a:cubicBezTo>
                    <a:pt x="16" y="307"/>
                    <a:pt x="16" y="307"/>
                    <a:pt x="16" y="307"/>
                  </a:cubicBezTo>
                  <a:cubicBezTo>
                    <a:pt x="23" y="309"/>
                    <a:pt x="27" y="310"/>
                    <a:pt x="31" y="310"/>
                  </a:cubicBezTo>
                  <a:cubicBezTo>
                    <a:pt x="33" y="310"/>
                    <a:pt x="34" y="310"/>
                    <a:pt x="36" y="309"/>
                  </a:cubicBezTo>
                  <a:cubicBezTo>
                    <a:pt x="38" y="308"/>
                    <a:pt x="39" y="306"/>
                    <a:pt x="41" y="304"/>
                  </a:cubicBezTo>
                  <a:cubicBezTo>
                    <a:pt x="42" y="301"/>
                    <a:pt x="43" y="298"/>
                    <a:pt x="45" y="294"/>
                  </a:cubicBezTo>
                  <a:cubicBezTo>
                    <a:pt x="55" y="268"/>
                    <a:pt x="66" y="243"/>
                    <a:pt x="76" y="218"/>
                  </a:cubicBezTo>
                  <a:cubicBezTo>
                    <a:pt x="77" y="216"/>
                    <a:pt x="77" y="214"/>
                    <a:pt x="78" y="213"/>
                  </a:cubicBezTo>
                  <a:cubicBezTo>
                    <a:pt x="79" y="213"/>
                    <a:pt x="80" y="212"/>
                    <a:pt x="81" y="212"/>
                  </a:cubicBezTo>
                  <a:cubicBezTo>
                    <a:pt x="82" y="212"/>
                    <a:pt x="84" y="213"/>
                    <a:pt x="86" y="214"/>
                  </a:cubicBezTo>
                  <a:cubicBezTo>
                    <a:pt x="88" y="214"/>
                    <a:pt x="89" y="215"/>
                    <a:pt x="90" y="216"/>
                  </a:cubicBezTo>
                  <a:cubicBezTo>
                    <a:pt x="91" y="217"/>
                    <a:pt x="92" y="218"/>
                    <a:pt x="92" y="219"/>
                  </a:cubicBezTo>
                  <a:cubicBezTo>
                    <a:pt x="92" y="220"/>
                    <a:pt x="91" y="222"/>
                    <a:pt x="90" y="224"/>
                  </a:cubicBezTo>
                  <a:cubicBezTo>
                    <a:pt x="87" y="231"/>
                    <a:pt x="85" y="239"/>
                    <a:pt x="82" y="247"/>
                  </a:cubicBezTo>
                  <a:cubicBezTo>
                    <a:pt x="74" y="267"/>
                    <a:pt x="66" y="288"/>
                    <a:pt x="58" y="309"/>
                  </a:cubicBezTo>
                  <a:cubicBezTo>
                    <a:pt x="57" y="310"/>
                    <a:pt x="56" y="313"/>
                    <a:pt x="56" y="315"/>
                  </a:cubicBezTo>
                  <a:cubicBezTo>
                    <a:pt x="56" y="316"/>
                    <a:pt x="56" y="317"/>
                    <a:pt x="58" y="319"/>
                  </a:cubicBezTo>
                  <a:cubicBezTo>
                    <a:pt x="62" y="323"/>
                    <a:pt x="67" y="326"/>
                    <a:pt x="72" y="331"/>
                  </a:cubicBezTo>
                  <a:cubicBezTo>
                    <a:pt x="74" y="332"/>
                    <a:pt x="74" y="332"/>
                    <a:pt x="74" y="332"/>
                  </a:cubicBezTo>
                  <a:cubicBezTo>
                    <a:pt x="75" y="330"/>
                    <a:pt x="75" y="330"/>
                    <a:pt x="75" y="330"/>
                  </a:cubicBezTo>
                  <a:cubicBezTo>
                    <a:pt x="88" y="298"/>
                    <a:pt x="100" y="268"/>
                    <a:pt x="113" y="235"/>
                  </a:cubicBezTo>
                  <a:cubicBezTo>
                    <a:pt x="111" y="234"/>
                    <a:pt x="111" y="234"/>
                    <a:pt x="111" y="234"/>
                  </a:cubicBezTo>
                  <a:cubicBezTo>
                    <a:pt x="109" y="235"/>
                    <a:pt x="109" y="235"/>
                    <a:pt x="109" y="235"/>
                  </a:cubicBezTo>
                  <a:cubicBezTo>
                    <a:pt x="122" y="268"/>
                    <a:pt x="134" y="298"/>
                    <a:pt x="146" y="329"/>
                  </a:cubicBezTo>
                  <a:cubicBezTo>
                    <a:pt x="147" y="331"/>
                    <a:pt x="147" y="331"/>
                    <a:pt x="147" y="331"/>
                  </a:cubicBezTo>
                  <a:cubicBezTo>
                    <a:pt x="149" y="330"/>
                    <a:pt x="149" y="330"/>
                    <a:pt x="149" y="330"/>
                  </a:cubicBezTo>
                  <a:cubicBezTo>
                    <a:pt x="155" y="327"/>
                    <a:pt x="159" y="325"/>
                    <a:pt x="161" y="322"/>
                  </a:cubicBezTo>
                  <a:cubicBezTo>
                    <a:pt x="162" y="321"/>
                    <a:pt x="164" y="320"/>
                    <a:pt x="164" y="319"/>
                  </a:cubicBezTo>
                  <a:cubicBezTo>
                    <a:pt x="165" y="318"/>
                    <a:pt x="165" y="316"/>
                    <a:pt x="165" y="315"/>
                  </a:cubicBezTo>
                  <a:cubicBezTo>
                    <a:pt x="165" y="311"/>
                    <a:pt x="164" y="307"/>
                    <a:pt x="161" y="300"/>
                  </a:cubicBezTo>
                  <a:cubicBezTo>
                    <a:pt x="159" y="295"/>
                    <a:pt x="157" y="289"/>
                    <a:pt x="154" y="283"/>
                  </a:cubicBezTo>
                  <a:cubicBezTo>
                    <a:pt x="146" y="261"/>
                    <a:pt x="137" y="239"/>
                    <a:pt x="129" y="217"/>
                  </a:cubicBezTo>
                  <a:cubicBezTo>
                    <a:pt x="127" y="218"/>
                    <a:pt x="127" y="218"/>
                    <a:pt x="127" y="218"/>
                  </a:cubicBezTo>
                  <a:cubicBezTo>
                    <a:pt x="128" y="219"/>
                    <a:pt x="128" y="219"/>
                    <a:pt x="128" y="219"/>
                  </a:cubicBezTo>
                  <a:cubicBezTo>
                    <a:pt x="131" y="217"/>
                    <a:pt x="134" y="215"/>
                    <a:pt x="136" y="214"/>
                  </a:cubicBezTo>
                  <a:cubicBezTo>
                    <a:pt x="138" y="213"/>
                    <a:pt x="139" y="212"/>
                    <a:pt x="140" y="212"/>
                  </a:cubicBezTo>
                  <a:cubicBezTo>
                    <a:pt x="141" y="212"/>
                    <a:pt x="141" y="212"/>
                    <a:pt x="142" y="213"/>
                  </a:cubicBezTo>
                  <a:cubicBezTo>
                    <a:pt x="143" y="213"/>
                    <a:pt x="143" y="214"/>
                    <a:pt x="144" y="216"/>
                  </a:cubicBezTo>
                  <a:cubicBezTo>
                    <a:pt x="145" y="217"/>
                    <a:pt x="147" y="220"/>
                    <a:pt x="148" y="223"/>
                  </a:cubicBezTo>
                  <a:cubicBezTo>
                    <a:pt x="158" y="246"/>
                    <a:pt x="167" y="270"/>
                    <a:pt x="177" y="294"/>
                  </a:cubicBezTo>
                  <a:cubicBezTo>
                    <a:pt x="179" y="300"/>
                    <a:pt x="181" y="303"/>
                    <a:pt x="183" y="306"/>
                  </a:cubicBezTo>
                  <a:cubicBezTo>
                    <a:pt x="184" y="307"/>
                    <a:pt x="185" y="308"/>
                    <a:pt x="186" y="309"/>
                  </a:cubicBezTo>
                  <a:cubicBezTo>
                    <a:pt x="188" y="310"/>
                    <a:pt x="189" y="310"/>
                    <a:pt x="191" y="310"/>
                  </a:cubicBezTo>
                  <a:cubicBezTo>
                    <a:pt x="194" y="310"/>
                    <a:pt x="199" y="309"/>
                    <a:pt x="206" y="307"/>
                  </a:cubicBezTo>
                  <a:cubicBezTo>
                    <a:pt x="208" y="307"/>
                    <a:pt x="208" y="307"/>
                    <a:pt x="208" y="307"/>
                  </a:cubicBezTo>
                  <a:cubicBezTo>
                    <a:pt x="207" y="305"/>
                    <a:pt x="207" y="305"/>
                    <a:pt x="207" y="305"/>
                  </a:cubicBezTo>
                  <a:lnTo>
                    <a:pt x="205" y="305"/>
                  </a:lnTo>
                  <a:close/>
                  <a:moveTo>
                    <a:pt x="84" y="33"/>
                  </a:moveTo>
                  <a:cubicBezTo>
                    <a:pt x="85" y="31"/>
                    <a:pt x="85" y="31"/>
                    <a:pt x="85" y="31"/>
                  </a:cubicBezTo>
                  <a:cubicBezTo>
                    <a:pt x="83" y="31"/>
                    <a:pt x="82" y="31"/>
                    <a:pt x="80" y="31"/>
                  </a:cubicBezTo>
                  <a:cubicBezTo>
                    <a:pt x="74" y="31"/>
                    <a:pt x="69" y="33"/>
                    <a:pt x="65" y="35"/>
                  </a:cubicBezTo>
                  <a:cubicBezTo>
                    <a:pt x="61" y="38"/>
                    <a:pt x="58" y="42"/>
                    <a:pt x="55" y="47"/>
                  </a:cubicBezTo>
                  <a:cubicBezTo>
                    <a:pt x="53" y="50"/>
                    <a:pt x="50" y="52"/>
                    <a:pt x="48" y="54"/>
                  </a:cubicBezTo>
                  <a:cubicBezTo>
                    <a:pt x="42" y="57"/>
                    <a:pt x="38" y="61"/>
                    <a:pt x="35" y="66"/>
                  </a:cubicBezTo>
                  <a:cubicBezTo>
                    <a:pt x="33" y="71"/>
                    <a:pt x="31" y="76"/>
                    <a:pt x="31" y="82"/>
                  </a:cubicBezTo>
                  <a:cubicBezTo>
                    <a:pt x="31" y="86"/>
                    <a:pt x="30" y="90"/>
                    <a:pt x="28" y="94"/>
                  </a:cubicBezTo>
                  <a:cubicBezTo>
                    <a:pt x="25" y="99"/>
                    <a:pt x="24" y="104"/>
                    <a:pt x="24" y="110"/>
                  </a:cubicBezTo>
                  <a:cubicBezTo>
                    <a:pt x="24" y="115"/>
                    <a:pt x="25" y="120"/>
                    <a:pt x="28" y="126"/>
                  </a:cubicBezTo>
                  <a:cubicBezTo>
                    <a:pt x="30" y="129"/>
                    <a:pt x="31" y="133"/>
                    <a:pt x="31" y="136"/>
                  </a:cubicBezTo>
                  <a:cubicBezTo>
                    <a:pt x="31" y="143"/>
                    <a:pt x="32" y="148"/>
                    <a:pt x="35" y="153"/>
                  </a:cubicBezTo>
                  <a:cubicBezTo>
                    <a:pt x="38" y="158"/>
                    <a:pt x="42" y="162"/>
                    <a:pt x="48" y="165"/>
                  </a:cubicBezTo>
                  <a:cubicBezTo>
                    <a:pt x="51" y="167"/>
                    <a:pt x="53" y="170"/>
                    <a:pt x="55" y="173"/>
                  </a:cubicBezTo>
                  <a:cubicBezTo>
                    <a:pt x="58" y="178"/>
                    <a:pt x="62" y="182"/>
                    <a:pt x="67" y="185"/>
                  </a:cubicBezTo>
                  <a:cubicBezTo>
                    <a:pt x="72" y="188"/>
                    <a:pt x="77" y="190"/>
                    <a:pt x="84" y="190"/>
                  </a:cubicBezTo>
                  <a:cubicBezTo>
                    <a:pt x="87" y="190"/>
                    <a:pt x="91" y="191"/>
                    <a:pt x="95" y="193"/>
                  </a:cubicBezTo>
                  <a:cubicBezTo>
                    <a:pt x="100" y="196"/>
                    <a:pt x="105" y="197"/>
                    <a:pt x="111" y="197"/>
                  </a:cubicBezTo>
                  <a:cubicBezTo>
                    <a:pt x="116" y="197"/>
                    <a:pt x="121" y="196"/>
                    <a:pt x="126" y="193"/>
                  </a:cubicBezTo>
                  <a:cubicBezTo>
                    <a:pt x="130" y="191"/>
                    <a:pt x="135" y="190"/>
                    <a:pt x="139" y="190"/>
                  </a:cubicBezTo>
                  <a:cubicBezTo>
                    <a:pt x="145" y="189"/>
                    <a:pt x="150" y="188"/>
                    <a:pt x="155" y="185"/>
                  </a:cubicBezTo>
                  <a:cubicBezTo>
                    <a:pt x="159" y="182"/>
                    <a:pt x="163" y="178"/>
                    <a:pt x="166" y="173"/>
                  </a:cubicBezTo>
                  <a:cubicBezTo>
                    <a:pt x="168" y="170"/>
                    <a:pt x="171" y="167"/>
                    <a:pt x="174" y="165"/>
                  </a:cubicBezTo>
                  <a:cubicBezTo>
                    <a:pt x="180" y="162"/>
                    <a:pt x="184" y="158"/>
                    <a:pt x="186" y="154"/>
                  </a:cubicBezTo>
                  <a:cubicBezTo>
                    <a:pt x="189" y="149"/>
                    <a:pt x="191" y="143"/>
                    <a:pt x="191" y="137"/>
                  </a:cubicBezTo>
                  <a:cubicBezTo>
                    <a:pt x="191" y="133"/>
                    <a:pt x="192" y="129"/>
                    <a:pt x="194" y="126"/>
                  </a:cubicBezTo>
                  <a:cubicBezTo>
                    <a:pt x="197" y="120"/>
                    <a:pt x="198" y="115"/>
                    <a:pt x="198" y="110"/>
                  </a:cubicBezTo>
                  <a:cubicBezTo>
                    <a:pt x="198" y="104"/>
                    <a:pt x="197" y="99"/>
                    <a:pt x="194" y="94"/>
                  </a:cubicBezTo>
                  <a:cubicBezTo>
                    <a:pt x="192" y="90"/>
                    <a:pt x="191" y="86"/>
                    <a:pt x="191" y="82"/>
                  </a:cubicBezTo>
                  <a:cubicBezTo>
                    <a:pt x="191" y="76"/>
                    <a:pt x="189" y="71"/>
                    <a:pt x="187" y="66"/>
                  </a:cubicBezTo>
                  <a:cubicBezTo>
                    <a:pt x="184" y="61"/>
                    <a:pt x="180" y="58"/>
                    <a:pt x="175" y="54"/>
                  </a:cubicBezTo>
                  <a:cubicBezTo>
                    <a:pt x="172" y="52"/>
                    <a:pt x="168" y="49"/>
                    <a:pt x="166" y="46"/>
                  </a:cubicBezTo>
                  <a:cubicBezTo>
                    <a:pt x="163" y="41"/>
                    <a:pt x="159" y="37"/>
                    <a:pt x="155" y="34"/>
                  </a:cubicBezTo>
                  <a:cubicBezTo>
                    <a:pt x="150" y="31"/>
                    <a:pt x="145" y="30"/>
                    <a:pt x="139" y="30"/>
                  </a:cubicBezTo>
                  <a:cubicBezTo>
                    <a:pt x="135" y="30"/>
                    <a:pt x="131" y="29"/>
                    <a:pt x="127" y="27"/>
                  </a:cubicBezTo>
                  <a:cubicBezTo>
                    <a:pt x="122" y="24"/>
                    <a:pt x="116" y="22"/>
                    <a:pt x="111" y="22"/>
                  </a:cubicBezTo>
                  <a:cubicBezTo>
                    <a:pt x="105" y="22"/>
                    <a:pt x="100" y="24"/>
                    <a:pt x="94" y="27"/>
                  </a:cubicBezTo>
                  <a:cubicBezTo>
                    <a:pt x="91" y="29"/>
                    <a:pt x="87" y="30"/>
                    <a:pt x="84" y="31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9" y="34"/>
                    <a:pt x="93" y="33"/>
                    <a:pt x="96" y="30"/>
                  </a:cubicBezTo>
                  <a:cubicBezTo>
                    <a:pt x="101" y="28"/>
                    <a:pt x="106" y="26"/>
                    <a:pt x="111" y="26"/>
                  </a:cubicBezTo>
                  <a:cubicBezTo>
                    <a:pt x="115" y="26"/>
                    <a:pt x="120" y="28"/>
                    <a:pt x="125" y="30"/>
                  </a:cubicBezTo>
                  <a:cubicBezTo>
                    <a:pt x="129" y="33"/>
                    <a:pt x="134" y="34"/>
                    <a:pt x="139" y="34"/>
                  </a:cubicBezTo>
                  <a:cubicBezTo>
                    <a:pt x="144" y="34"/>
                    <a:pt x="149" y="35"/>
                    <a:pt x="153" y="38"/>
                  </a:cubicBezTo>
                  <a:cubicBezTo>
                    <a:pt x="157" y="40"/>
                    <a:pt x="160" y="43"/>
                    <a:pt x="163" y="48"/>
                  </a:cubicBezTo>
                  <a:cubicBezTo>
                    <a:pt x="165" y="52"/>
                    <a:pt x="169" y="55"/>
                    <a:pt x="173" y="58"/>
                  </a:cubicBezTo>
                  <a:cubicBezTo>
                    <a:pt x="177" y="61"/>
                    <a:pt x="181" y="64"/>
                    <a:pt x="183" y="68"/>
                  </a:cubicBezTo>
                  <a:cubicBezTo>
                    <a:pt x="185" y="72"/>
                    <a:pt x="187" y="77"/>
                    <a:pt x="187" y="82"/>
                  </a:cubicBezTo>
                  <a:cubicBezTo>
                    <a:pt x="187" y="87"/>
                    <a:pt x="188" y="92"/>
                    <a:pt x="190" y="96"/>
                  </a:cubicBezTo>
                  <a:cubicBezTo>
                    <a:pt x="193" y="100"/>
                    <a:pt x="194" y="105"/>
                    <a:pt x="194" y="110"/>
                  </a:cubicBezTo>
                  <a:cubicBezTo>
                    <a:pt x="194" y="114"/>
                    <a:pt x="193" y="119"/>
                    <a:pt x="190" y="124"/>
                  </a:cubicBezTo>
                  <a:cubicBezTo>
                    <a:pt x="188" y="128"/>
                    <a:pt x="187" y="132"/>
                    <a:pt x="187" y="137"/>
                  </a:cubicBezTo>
                  <a:cubicBezTo>
                    <a:pt x="187" y="143"/>
                    <a:pt x="185" y="148"/>
                    <a:pt x="183" y="152"/>
                  </a:cubicBezTo>
                  <a:cubicBezTo>
                    <a:pt x="181" y="156"/>
                    <a:pt x="177" y="159"/>
                    <a:pt x="172" y="162"/>
                  </a:cubicBezTo>
                  <a:cubicBezTo>
                    <a:pt x="168" y="164"/>
                    <a:pt x="165" y="167"/>
                    <a:pt x="163" y="171"/>
                  </a:cubicBezTo>
                  <a:cubicBezTo>
                    <a:pt x="160" y="176"/>
                    <a:pt x="157" y="179"/>
                    <a:pt x="153" y="182"/>
                  </a:cubicBezTo>
                  <a:cubicBezTo>
                    <a:pt x="149" y="184"/>
                    <a:pt x="144" y="185"/>
                    <a:pt x="139" y="186"/>
                  </a:cubicBezTo>
                  <a:cubicBezTo>
                    <a:pt x="134" y="186"/>
                    <a:pt x="129" y="187"/>
                    <a:pt x="125" y="189"/>
                  </a:cubicBezTo>
                  <a:cubicBezTo>
                    <a:pt x="120" y="192"/>
                    <a:pt x="115" y="193"/>
                    <a:pt x="111" y="193"/>
                  </a:cubicBezTo>
                  <a:cubicBezTo>
                    <a:pt x="106" y="193"/>
                    <a:pt x="101" y="192"/>
                    <a:pt x="96" y="189"/>
                  </a:cubicBezTo>
                  <a:cubicBezTo>
                    <a:pt x="93" y="187"/>
                    <a:pt x="88" y="186"/>
                    <a:pt x="84" y="186"/>
                  </a:cubicBezTo>
                  <a:cubicBezTo>
                    <a:pt x="78" y="186"/>
                    <a:pt x="73" y="184"/>
                    <a:pt x="69" y="182"/>
                  </a:cubicBezTo>
                  <a:cubicBezTo>
                    <a:pt x="65" y="179"/>
                    <a:pt x="61" y="176"/>
                    <a:pt x="58" y="171"/>
                  </a:cubicBezTo>
                  <a:cubicBezTo>
                    <a:pt x="56" y="167"/>
                    <a:pt x="53" y="164"/>
                    <a:pt x="50" y="162"/>
                  </a:cubicBezTo>
                  <a:cubicBezTo>
                    <a:pt x="45" y="159"/>
                    <a:pt x="41" y="156"/>
                    <a:pt x="39" y="151"/>
                  </a:cubicBezTo>
                  <a:cubicBezTo>
                    <a:pt x="36" y="147"/>
                    <a:pt x="35" y="142"/>
                    <a:pt x="35" y="136"/>
                  </a:cubicBezTo>
                  <a:cubicBezTo>
                    <a:pt x="35" y="132"/>
                    <a:pt x="34" y="128"/>
                    <a:pt x="31" y="124"/>
                  </a:cubicBezTo>
                  <a:cubicBezTo>
                    <a:pt x="29" y="119"/>
                    <a:pt x="28" y="114"/>
                    <a:pt x="28" y="110"/>
                  </a:cubicBezTo>
                  <a:cubicBezTo>
                    <a:pt x="28" y="105"/>
                    <a:pt x="29" y="101"/>
                    <a:pt x="31" y="96"/>
                  </a:cubicBezTo>
                  <a:cubicBezTo>
                    <a:pt x="34" y="92"/>
                    <a:pt x="35" y="87"/>
                    <a:pt x="35" y="82"/>
                  </a:cubicBezTo>
                  <a:cubicBezTo>
                    <a:pt x="35" y="77"/>
                    <a:pt x="36" y="72"/>
                    <a:pt x="39" y="68"/>
                  </a:cubicBezTo>
                  <a:cubicBezTo>
                    <a:pt x="41" y="64"/>
                    <a:pt x="45" y="60"/>
                    <a:pt x="50" y="57"/>
                  </a:cubicBezTo>
                  <a:cubicBezTo>
                    <a:pt x="53" y="55"/>
                    <a:pt x="56" y="52"/>
                    <a:pt x="58" y="49"/>
                  </a:cubicBezTo>
                  <a:cubicBezTo>
                    <a:pt x="61" y="44"/>
                    <a:pt x="64" y="41"/>
                    <a:pt x="68" y="39"/>
                  </a:cubicBezTo>
                  <a:cubicBezTo>
                    <a:pt x="71" y="36"/>
                    <a:pt x="75" y="35"/>
                    <a:pt x="80" y="35"/>
                  </a:cubicBezTo>
                  <a:cubicBezTo>
                    <a:pt x="81" y="35"/>
                    <a:pt x="83" y="35"/>
                    <a:pt x="84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lnTo>
                    <a:pt x="84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8">
              <a:extLst>
                <a:ext uri="{FF2B5EF4-FFF2-40B4-BE49-F238E27FC236}">
                  <a16:creationId xmlns:a16="http://schemas.microsoft.com/office/drawing/2014/main" id="{867ED92F-EB8B-4061-81F3-10E0CA7011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9269" y="5474432"/>
              <a:ext cx="550432" cy="550432"/>
            </a:xfrm>
            <a:custGeom>
              <a:avLst/>
              <a:gdLst>
                <a:gd name="T0" fmla="*/ 60 w 174"/>
                <a:gd name="T1" fmla="*/ 10 h 173"/>
                <a:gd name="T2" fmla="*/ 71 w 174"/>
                <a:gd name="T3" fmla="*/ 6 h 173"/>
                <a:gd name="T4" fmla="*/ 102 w 174"/>
                <a:gd name="T5" fmla="*/ 6 h 173"/>
                <a:gd name="T6" fmla="*/ 115 w 174"/>
                <a:gd name="T7" fmla="*/ 9 h 173"/>
                <a:gd name="T8" fmla="*/ 141 w 174"/>
                <a:gd name="T9" fmla="*/ 24 h 173"/>
                <a:gd name="T10" fmla="*/ 150 w 174"/>
                <a:gd name="T11" fmla="*/ 33 h 173"/>
                <a:gd name="T12" fmla="*/ 165 w 174"/>
                <a:gd name="T13" fmla="*/ 59 h 173"/>
                <a:gd name="T14" fmla="*/ 168 w 174"/>
                <a:gd name="T15" fmla="*/ 72 h 173"/>
                <a:gd name="T16" fmla="*/ 168 w 174"/>
                <a:gd name="T17" fmla="*/ 102 h 173"/>
                <a:gd name="T18" fmla="*/ 165 w 174"/>
                <a:gd name="T19" fmla="*/ 114 h 173"/>
                <a:gd name="T20" fmla="*/ 149 w 174"/>
                <a:gd name="T21" fmla="*/ 141 h 173"/>
                <a:gd name="T22" fmla="*/ 141 w 174"/>
                <a:gd name="T23" fmla="*/ 149 h 173"/>
                <a:gd name="T24" fmla="*/ 115 w 174"/>
                <a:gd name="T25" fmla="*/ 165 h 173"/>
                <a:gd name="T26" fmla="*/ 102 w 174"/>
                <a:gd name="T27" fmla="*/ 168 h 173"/>
                <a:gd name="T28" fmla="*/ 72 w 174"/>
                <a:gd name="T29" fmla="*/ 168 h 173"/>
                <a:gd name="T30" fmla="*/ 60 w 174"/>
                <a:gd name="T31" fmla="*/ 165 h 173"/>
                <a:gd name="T32" fmla="*/ 33 w 174"/>
                <a:gd name="T33" fmla="*/ 149 h 173"/>
                <a:gd name="T34" fmla="*/ 25 w 174"/>
                <a:gd name="T35" fmla="*/ 141 h 173"/>
                <a:gd name="T36" fmla="*/ 9 w 174"/>
                <a:gd name="T37" fmla="*/ 113 h 173"/>
                <a:gd name="T38" fmla="*/ 6 w 174"/>
                <a:gd name="T39" fmla="*/ 102 h 173"/>
                <a:gd name="T40" fmla="*/ 6 w 174"/>
                <a:gd name="T41" fmla="*/ 72 h 173"/>
                <a:gd name="T42" fmla="*/ 9 w 174"/>
                <a:gd name="T43" fmla="*/ 59 h 173"/>
                <a:gd name="T44" fmla="*/ 25 w 174"/>
                <a:gd name="T45" fmla="*/ 33 h 173"/>
                <a:gd name="T46" fmla="*/ 33 w 174"/>
                <a:gd name="T47" fmla="*/ 25 h 173"/>
                <a:gd name="T48" fmla="*/ 60 w 174"/>
                <a:gd name="T49" fmla="*/ 10 h 173"/>
                <a:gd name="T50" fmla="*/ 87 w 174"/>
                <a:gd name="T51" fmla="*/ 25 h 173"/>
                <a:gd name="T52" fmla="*/ 81 w 174"/>
                <a:gd name="T53" fmla="*/ 28 h 173"/>
                <a:gd name="T54" fmla="*/ 44 w 174"/>
                <a:gd name="T55" fmla="*/ 49 h 173"/>
                <a:gd name="T56" fmla="*/ 41 w 174"/>
                <a:gd name="T57" fmla="*/ 50 h 173"/>
                <a:gd name="T58" fmla="*/ 32 w 174"/>
                <a:gd name="T59" fmla="*/ 65 h 173"/>
                <a:gd name="T60" fmla="*/ 30 w 174"/>
                <a:gd name="T61" fmla="*/ 76 h 173"/>
                <a:gd name="T62" fmla="*/ 30 w 174"/>
                <a:gd name="T63" fmla="*/ 98 h 173"/>
                <a:gd name="T64" fmla="*/ 49 w 174"/>
                <a:gd name="T65" fmla="*/ 131 h 173"/>
                <a:gd name="T66" fmla="*/ 68 w 174"/>
                <a:gd name="T67" fmla="*/ 142 h 173"/>
                <a:gd name="T68" fmla="*/ 105 w 174"/>
                <a:gd name="T69" fmla="*/ 142 h 173"/>
                <a:gd name="T70" fmla="*/ 125 w 174"/>
                <a:gd name="T71" fmla="*/ 130 h 173"/>
                <a:gd name="T72" fmla="*/ 144 w 174"/>
                <a:gd name="T73" fmla="*/ 99 h 173"/>
                <a:gd name="T74" fmla="*/ 138 w 174"/>
                <a:gd name="T75" fmla="*/ 55 h 173"/>
                <a:gd name="T76" fmla="*/ 134 w 174"/>
                <a:gd name="T77" fmla="*/ 51 h 173"/>
                <a:gd name="T78" fmla="*/ 95 w 174"/>
                <a:gd name="T79" fmla="*/ 28 h 173"/>
                <a:gd name="T80" fmla="*/ 87 w 174"/>
                <a:gd name="T81" fmla="*/ 2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4" h="173">
                  <a:moveTo>
                    <a:pt x="60" y="10"/>
                  </a:moveTo>
                  <a:cubicBezTo>
                    <a:pt x="64" y="9"/>
                    <a:pt x="68" y="8"/>
                    <a:pt x="71" y="6"/>
                  </a:cubicBezTo>
                  <a:cubicBezTo>
                    <a:pt x="82" y="0"/>
                    <a:pt x="92" y="0"/>
                    <a:pt x="102" y="6"/>
                  </a:cubicBezTo>
                  <a:cubicBezTo>
                    <a:pt x="106" y="8"/>
                    <a:pt x="111" y="9"/>
                    <a:pt x="115" y="9"/>
                  </a:cubicBezTo>
                  <a:cubicBezTo>
                    <a:pt x="126" y="9"/>
                    <a:pt x="134" y="14"/>
                    <a:pt x="141" y="24"/>
                  </a:cubicBezTo>
                  <a:cubicBezTo>
                    <a:pt x="143" y="28"/>
                    <a:pt x="146" y="31"/>
                    <a:pt x="150" y="33"/>
                  </a:cubicBezTo>
                  <a:cubicBezTo>
                    <a:pt x="160" y="39"/>
                    <a:pt x="164" y="48"/>
                    <a:pt x="165" y="59"/>
                  </a:cubicBezTo>
                  <a:cubicBezTo>
                    <a:pt x="165" y="63"/>
                    <a:pt x="166" y="68"/>
                    <a:pt x="168" y="72"/>
                  </a:cubicBezTo>
                  <a:cubicBezTo>
                    <a:pt x="174" y="82"/>
                    <a:pt x="174" y="91"/>
                    <a:pt x="168" y="102"/>
                  </a:cubicBezTo>
                  <a:cubicBezTo>
                    <a:pt x="166" y="105"/>
                    <a:pt x="165" y="110"/>
                    <a:pt x="165" y="114"/>
                  </a:cubicBezTo>
                  <a:cubicBezTo>
                    <a:pt x="164" y="126"/>
                    <a:pt x="159" y="135"/>
                    <a:pt x="149" y="141"/>
                  </a:cubicBezTo>
                  <a:cubicBezTo>
                    <a:pt x="146" y="143"/>
                    <a:pt x="143" y="146"/>
                    <a:pt x="141" y="149"/>
                  </a:cubicBezTo>
                  <a:cubicBezTo>
                    <a:pt x="135" y="159"/>
                    <a:pt x="126" y="164"/>
                    <a:pt x="115" y="165"/>
                  </a:cubicBezTo>
                  <a:cubicBezTo>
                    <a:pt x="110" y="165"/>
                    <a:pt x="106" y="166"/>
                    <a:pt x="102" y="168"/>
                  </a:cubicBezTo>
                  <a:cubicBezTo>
                    <a:pt x="91" y="173"/>
                    <a:pt x="82" y="173"/>
                    <a:pt x="72" y="168"/>
                  </a:cubicBezTo>
                  <a:cubicBezTo>
                    <a:pt x="68" y="166"/>
                    <a:pt x="64" y="165"/>
                    <a:pt x="60" y="165"/>
                  </a:cubicBezTo>
                  <a:cubicBezTo>
                    <a:pt x="48" y="165"/>
                    <a:pt x="39" y="159"/>
                    <a:pt x="33" y="149"/>
                  </a:cubicBezTo>
                  <a:cubicBezTo>
                    <a:pt x="31" y="145"/>
                    <a:pt x="28" y="143"/>
                    <a:pt x="25" y="141"/>
                  </a:cubicBezTo>
                  <a:cubicBezTo>
                    <a:pt x="14" y="135"/>
                    <a:pt x="9" y="126"/>
                    <a:pt x="9" y="113"/>
                  </a:cubicBezTo>
                  <a:cubicBezTo>
                    <a:pt x="9" y="110"/>
                    <a:pt x="8" y="105"/>
                    <a:pt x="6" y="102"/>
                  </a:cubicBezTo>
                  <a:cubicBezTo>
                    <a:pt x="0" y="92"/>
                    <a:pt x="0" y="82"/>
                    <a:pt x="6" y="72"/>
                  </a:cubicBezTo>
                  <a:cubicBezTo>
                    <a:pt x="8" y="68"/>
                    <a:pt x="9" y="63"/>
                    <a:pt x="9" y="59"/>
                  </a:cubicBezTo>
                  <a:cubicBezTo>
                    <a:pt x="9" y="47"/>
                    <a:pt x="14" y="39"/>
                    <a:pt x="25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9" y="14"/>
                    <a:pt x="47" y="9"/>
                    <a:pt x="60" y="10"/>
                  </a:cubicBezTo>
                  <a:close/>
                  <a:moveTo>
                    <a:pt x="87" y="25"/>
                  </a:moveTo>
                  <a:cubicBezTo>
                    <a:pt x="85" y="26"/>
                    <a:pt x="82" y="27"/>
                    <a:pt x="81" y="28"/>
                  </a:cubicBezTo>
                  <a:cubicBezTo>
                    <a:pt x="68" y="34"/>
                    <a:pt x="50" y="32"/>
                    <a:pt x="44" y="49"/>
                  </a:cubicBezTo>
                  <a:cubicBezTo>
                    <a:pt x="44" y="50"/>
                    <a:pt x="42" y="50"/>
                    <a:pt x="41" y="50"/>
                  </a:cubicBezTo>
                  <a:cubicBezTo>
                    <a:pt x="35" y="53"/>
                    <a:pt x="33" y="58"/>
                    <a:pt x="32" y="65"/>
                  </a:cubicBezTo>
                  <a:cubicBezTo>
                    <a:pt x="32" y="69"/>
                    <a:pt x="32" y="73"/>
                    <a:pt x="30" y="76"/>
                  </a:cubicBezTo>
                  <a:cubicBezTo>
                    <a:pt x="25" y="84"/>
                    <a:pt x="28" y="90"/>
                    <a:pt x="30" y="98"/>
                  </a:cubicBezTo>
                  <a:cubicBezTo>
                    <a:pt x="33" y="111"/>
                    <a:pt x="38" y="121"/>
                    <a:pt x="49" y="131"/>
                  </a:cubicBezTo>
                  <a:cubicBezTo>
                    <a:pt x="55" y="136"/>
                    <a:pt x="60" y="139"/>
                    <a:pt x="68" y="142"/>
                  </a:cubicBezTo>
                  <a:cubicBezTo>
                    <a:pt x="81" y="146"/>
                    <a:pt x="92" y="146"/>
                    <a:pt x="105" y="142"/>
                  </a:cubicBezTo>
                  <a:cubicBezTo>
                    <a:pt x="114" y="139"/>
                    <a:pt x="119" y="136"/>
                    <a:pt x="125" y="130"/>
                  </a:cubicBezTo>
                  <a:cubicBezTo>
                    <a:pt x="136" y="121"/>
                    <a:pt x="139" y="110"/>
                    <a:pt x="144" y="99"/>
                  </a:cubicBezTo>
                  <a:cubicBezTo>
                    <a:pt x="151" y="81"/>
                    <a:pt x="138" y="70"/>
                    <a:pt x="138" y="55"/>
                  </a:cubicBezTo>
                  <a:cubicBezTo>
                    <a:pt x="138" y="54"/>
                    <a:pt x="135" y="52"/>
                    <a:pt x="134" y="51"/>
                  </a:cubicBezTo>
                  <a:cubicBezTo>
                    <a:pt x="123" y="39"/>
                    <a:pt x="111" y="31"/>
                    <a:pt x="95" y="28"/>
                  </a:cubicBezTo>
                  <a:cubicBezTo>
                    <a:pt x="92" y="28"/>
                    <a:pt x="90" y="26"/>
                    <a:pt x="87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9">
              <a:extLst>
                <a:ext uri="{FF2B5EF4-FFF2-40B4-BE49-F238E27FC236}">
                  <a16:creationId xmlns:a16="http://schemas.microsoft.com/office/drawing/2014/main" id="{1AD15E5B-13CE-4830-8CB2-EC747E6084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9269" y="5465551"/>
              <a:ext cx="550432" cy="559313"/>
            </a:xfrm>
            <a:custGeom>
              <a:avLst/>
              <a:gdLst>
                <a:gd name="T0" fmla="*/ 72 w 174"/>
                <a:gd name="T1" fmla="*/ 8 h 175"/>
                <a:gd name="T2" fmla="*/ 115 w 174"/>
                <a:gd name="T3" fmla="*/ 12 h 175"/>
                <a:gd name="T4" fmla="*/ 149 w 174"/>
                <a:gd name="T5" fmla="*/ 36 h 175"/>
                <a:gd name="T6" fmla="*/ 166 w 174"/>
                <a:gd name="T7" fmla="*/ 74 h 175"/>
                <a:gd name="T8" fmla="*/ 163 w 174"/>
                <a:gd name="T9" fmla="*/ 115 h 175"/>
                <a:gd name="T10" fmla="*/ 139 w 174"/>
                <a:gd name="T11" fmla="*/ 149 h 175"/>
                <a:gd name="T12" fmla="*/ 101 w 174"/>
                <a:gd name="T13" fmla="*/ 167 h 175"/>
                <a:gd name="T14" fmla="*/ 60 w 174"/>
                <a:gd name="T15" fmla="*/ 164 h 175"/>
                <a:gd name="T16" fmla="*/ 26 w 174"/>
                <a:gd name="T17" fmla="*/ 140 h 175"/>
                <a:gd name="T18" fmla="*/ 7 w 174"/>
                <a:gd name="T19" fmla="*/ 102 h 175"/>
                <a:gd name="T20" fmla="*/ 11 w 174"/>
                <a:gd name="T21" fmla="*/ 60 h 175"/>
                <a:gd name="T22" fmla="*/ 34 w 174"/>
                <a:gd name="T23" fmla="*/ 27 h 175"/>
                <a:gd name="T24" fmla="*/ 60 w 174"/>
                <a:gd name="T25" fmla="*/ 13 h 175"/>
                <a:gd name="T26" fmla="*/ 60 w 174"/>
                <a:gd name="T27" fmla="*/ 11 h 175"/>
                <a:gd name="T28" fmla="*/ 41 w 174"/>
                <a:gd name="T29" fmla="*/ 13 h 175"/>
                <a:gd name="T30" fmla="*/ 11 w 174"/>
                <a:gd name="T31" fmla="*/ 44 h 175"/>
                <a:gd name="T32" fmla="*/ 0 w 174"/>
                <a:gd name="T33" fmla="*/ 88 h 175"/>
                <a:gd name="T34" fmla="*/ 11 w 174"/>
                <a:gd name="T35" fmla="*/ 131 h 175"/>
                <a:gd name="T36" fmla="*/ 43 w 174"/>
                <a:gd name="T37" fmla="*/ 163 h 175"/>
                <a:gd name="T38" fmla="*/ 87 w 174"/>
                <a:gd name="T39" fmla="*/ 175 h 175"/>
                <a:gd name="T40" fmla="*/ 131 w 174"/>
                <a:gd name="T41" fmla="*/ 163 h 175"/>
                <a:gd name="T42" fmla="*/ 162 w 174"/>
                <a:gd name="T43" fmla="*/ 132 h 175"/>
                <a:gd name="T44" fmla="*/ 174 w 174"/>
                <a:gd name="T45" fmla="*/ 88 h 175"/>
                <a:gd name="T46" fmla="*/ 163 w 174"/>
                <a:gd name="T47" fmla="*/ 44 h 175"/>
                <a:gd name="T48" fmla="*/ 131 w 174"/>
                <a:gd name="T49" fmla="*/ 12 h 175"/>
                <a:gd name="T50" fmla="*/ 87 w 174"/>
                <a:gd name="T51" fmla="*/ 0 h 175"/>
                <a:gd name="T52" fmla="*/ 60 w 174"/>
                <a:gd name="T53" fmla="*/ 11 h 175"/>
                <a:gd name="T54" fmla="*/ 87 w 174"/>
                <a:gd name="T55" fmla="*/ 26 h 175"/>
                <a:gd name="T56" fmla="*/ 59 w 174"/>
                <a:gd name="T57" fmla="*/ 33 h 175"/>
                <a:gd name="T58" fmla="*/ 43 w 174"/>
                <a:gd name="T59" fmla="*/ 49 h 175"/>
                <a:gd name="T60" fmla="*/ 43 w 174"/>
                <a:gd name="T61" fmla="*/ 49 h 175"/>
                <a:gd name="T62" fmla="*/ 43 w 174"/>
                <a:gd name="T63" fmla="*/ 49 h 175"/>
                <a:gd name="T64" fmla="*/ 43 w 174"/>
                <a:gd name="T65" fmla="*/ 49 h 175"/>
                <a:gd name="T66" fmla="*/ 33 w 174"/>
                <a:gd name="T67" fmla="*/ 56 h 175"/>
                <a:gd name="T68" fmla="*/ 25 w 174"/>
                <a:gd name="T69" fmla="*/ 86 h 175"/>
                <a:gd name="T70" fmla="*/ 68 w 174"/>
                <a:gd name="T71" fmla="*/ 145 h 175"/>
                <a:gd name="T72" fmla="*/ 127 w 174"/>
                <a:gd name="T73" fmla="*/ 132 h 175"/>
                <a:gd name="T74" fmla="*/ 148 w 174"/>
                <a:gd name="T75" fmla="*/ 89 h 175"/>
                <a:gd name="T76" fmla="*/ 140 w 174"/>
                <a:gd name="T77" fmla="*/ 56 h 175"/>
                <a:gd name="T78" fmla="*/ 140 w 174"/>
                <a:gd name="T79" fmla="*/ 54 h 175"/>
                <a:gd name="T80" fmla="*/ 135 w 174"/>
                <a:gd name="T81" fmla="*/ 51 h 175"/>
                <a:gd name="T82" fmla="*/ 87 w 174"/>
                <a:gd name="T83" fmla="*/ 24 h 175"/>
                <a:gd name="T84" fmla="*/ 86 w 174"/>
                <a:gd name="T85" fmla="*/ 28 h 175"/>
                <a:gd name="T86" fmla="*/ 135 w 174"/>
                <a:gd name="T87" fmla="*/ 56 h 175"/>
                <a:gd name="T88" fmla="*/ 136 w 174"/>
                <a:gd name="T89" fmla="*/ 56 h 175"/>
                <a:gd name="T90" fmla="*/ 136 w 174"/>
                <a:gd name="T91" fmla="*/ 56 h 175"/>
                <a:gd name="T92" fmla="*/ 136 w 174"/>
                <a:gd name="T93" fmla="*/ 56 h 175"/>
                <a:gd name="T94" fmla="*/ 136 w 174"/>
                <a:gd name="T95" fmla="*/ 56 h 175"/>
                <a:gd name="T96" fmla="*/ 136 w 174"/>
                <a:gd name="T97" fmla="*/ 57 h 175"/>
                <a:gd name="T98" fmla="*/ 142 w 174"/>
                <a:gd name="T99" fmla="*/ 99 h 175"/>
                <a:gd name="T100" fmla="*/ 105 w 174"/>
                <a:gd name="T101" fmla="*/ 141 h 175"/>
                <a:gd name="T102" fmla="*/ 50 w 174"/>
                <a:gd name="T103" fmla="*/ 130 h 175"/>
                <a:gd name="T104" fmla="*/ 32 w 174"/>
                <a:gd name="T105" fmla="*/ 78 h 175"/>
                <a:gd name="T106" fmla="*/ 42 w 174"/>
                <a:gd name="T107" fmla="*/ 53 h 175"/>
                <a:gd name="T108" fmla="*/ 46 w 174"/>
                <a:gd name="T109" fmla="*/ 50 h 175"/>
                <a:gd name="T110" fmla="*/ 82 w 174"/>
                <a:gd name="T111" fmla="*/ 30 h 175"/>
                <a:gd name="T112" fmla="*/ 86 w 174"/>
                <a:gd name="T113" fmla="*/ 2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175">
                  <a:moveTo>
                    <a:pt x="60" y="11"/>
                  </a:moveTo>
                  <a:cubicBezTo>
                    <a:pt x="61" y="13"/>
                    <a:pt x="61" y="13"/>
                    <a:pt x="61" y="13"/>
                  </a:cubicBezTo>
                  <a:cubicBezTo>
                    <a:pt x="65" y="12"/>
                    <a:pt x="69" y="11"/>
                    <a:pt x="72" y="8"/>
                  </a:cubicBezTo>
                  <a:cubicBezTo>
                    <a:pt x="77" y="6"/>
                    <a:pt x="82" y="4"/>
                    <a:pt x="87" y="4"/>
                  </a:cubicBezTo>
                  <a:cubicBezTo>
                    <a:pt x="91" y="4"/>
                    <a:pt x="96" y="6"/>
                    <a:pt x="101" y="8"/>
                  </a:cubicBezTo>
                  <a:cubicBezTo>
                    <a:pt x="105" y="11"/>
                    <a:pt x="110" y="12"/>
                    <a:pt x="115" y="12"/>
                  </a:cubicBezTo>
                  <a:cubicBezTo>
                    <a:pt x="120" y="12"/>
                    <a:pt x="125" y="13"/>
                    <a:pt x="129" y="16"/>
                  </a:cubicBezTo>
                  <a:cubicBezTo>
                    <a:pt x="133" y="18"/>
                    <a:pt x="136" y="21"/>
                    <a:pt x="139" y="26"/>
                  </a:cubicBezTo>
                  <a:cubicBezTo>
                    <a:pt x="141" y="30"/>
                    <a:pt x="145" y="33"/>
                    <a:pt x="149" y="36"/>
                  </a:cubicBezTo>
                  <a:cubicBezTo>
                    <a:pt x="153" y="39"/>
                    <a:pt x="157" y="42"/>
                    <a:pt x="159" y="46"/>
                  </a:cubicBezTo>
                  <a:cubicBezTo>
                    <a:pt x="161" y="50"/>
                    <a:pt x="163" y="55"/>
                    <a:pt x="163" y="60"/>
                  </a:cubicBezTo>
                  <a:cubicBezTo>
                    <a:pt x="163" y="65"/>
                    <a:pt x="164" y="70"/>
                    <a:pt x="166" y="74"/>
                  </a:cubicBezTo>
                  <a:cubicBezTo>
                    <a:pt x="169" y="78"/>
                    <a:pt x="170" y="83"/>
                    <a:pt x="170" y="88"/>
                  </a:cubicBezTo>
                  <a:cubicBezTo>
                    <a:pt x="170" y="92"/>
                    <a:pt x="169" y="97"/>
                    <a:pt x="166" y="102"/>
                  </a:cubicBezTo>
                  <a:cubicBezTo>
                    <a:pt x="164" y="106"/>
                    <a:pt x="163" y="110"/>
                    <a:pt x="163" y="115"/>
                  </a:cubicBezTo>
                  <a:cubicBezTo>
                    <a:pt x="163" y="121"/>
                    <a:pt x="161" y="126"/>
                    <a:pt x="159" y="130"/>
                  </a:cubicBezTo>
                  <a:cubicBezTo>
                    <a:pt x="157" y="134"/>
                    <a:pt x="153" y="137"/>
                    <a:pt x="148" y="140"/>
                  </a:cubicBezTo>
                  <a:cubicBezTo>
                    <a:pt x="144" y="142"/>
                    <a:pt x="141" y="145"/>
                    <a:pt x="139" y="149"/>
                  </a:cubicBezTo>
                  <a:cubicBezTo>
                    <a:pt x="136" y="154"/>
                    <a:pt x="133" y="157"/>
                    <a:pt x="129" y="160"/>
                  </a:cubicBezTo>
                  <a:cubicBezTo>
                    <a:pt x="125" y="162"/>
                    <a:pt x="120" y="163"/>
                    <a:pt x="115" y="164"/>
                  </a:cubicBezTo>
                  <a:cubicBezTo>
                    <a:pt x="110" y="164"/>
                    <a:pt x="105" y="165"/>
                    <a:pt x="101" y="167"/>
                  </a:cubicBezTo>
                  <a:cubicBezTo>
                    <a:pt x="96" y="170"/>
                    <a:pt x="91" y="171"/>
                    <a:pt x="87" y="171"/>
                  </a:cubicBezTo>
                  <a:cubicBezTo>
                    <a:pt x="82" y="171"/>
                    <a:pt x="77" y="170"/>
                    <a:pt x="72" y="167"/>
                  </a:cubicBezTo>
                  <a:cubicBezTo>
                    <a:pt x="69" y="165"/>
                    <a:pt x="64" y="164"/>
                    <a:pt x="60" y="164"/>
                  </a:cubicBezTo>
                  <a:cubicBezTo>
                    <a:pt x="54" y="164"/>
                    <a:pt x="49" y="162"/>
                    <a:pt x="45" y="160"/>
                  </a:cubicBezTo>
                  <a:cubicBezTo>
                    <a:pt x="41" y="157"/>
                    <a:pt x="37" y="154"/>
                    <a:pt x="34" y="149"/>
                  </a:cubicBezTo>
                  <a:cubicBezTo>
                    <a:pt x="32" y="145"/>
                    <a:pt x="29" y="142"/>
                    <a:pt x="26" y="140"/>
                  </a:cubicBezTo>
                  <a:cubicBezTo>
                    <a:pt x="21" y="137"/>
                    <a:pt x="17" y="134"/>
                    <a:pt x="15" y="129"/>
                  </a:cubicBezTo>
                  <a:cubicBezTo>
                    <a:pt x="12" y="125"/>
                    <a:pt x="11" y="120"/>
                    <a:pt x="11" y="114"/>
                  </a:cubicBezTo>
                  <a:cubicBezTo>
                    <a:pt x="11" y="110"/>
                    <a:pt x="10" y="106"/>
                    <a:pt x="7" y="102"/>
                  </a:cubicBezTo>
                  <a:cubicBezTo>
                    <a:pt x="5" y="97"/>
                    <a:pt x="4" y="92"/>
                    <a:pt x="4" y="88"/>
                  </a:cubicBezTo>
                  <a:cubicBezTo>
                    <a:pt x="4" y="83"/>
                    <a:pt x="5" y="79"/>
                    <a:pt x="7" y="74"/>
                  </a:cubicBezTo>
                  <a:cubicBezTo>
                    <a:pt x="10" y="70"/>
                    <a:pt x="11" y="65"/>
                    <a:pt x="11" y="60"/>
                  </a:cubicBezTo>
                  <a:cubicBezTo>
                    <a:pt x="11" y="55"/>
                    <a:pt x="12" y="50"/>
                    <a:pt x="15" y="46"/>
                  </a:cubicBezTo>
                  <a:cubicBezTo>
                    <a:pt x="17" y="42"/>
                    <a:pt x="21" y="38"/>
                    <a:pt x="26" y="35"/>
                  </a:cubicBezTo>
                  <a:cubicBezTo>
                    <a:pt x="29" y="33"/>
                    <a:pt x="32" y="30"/>
                    <a:pt x="34" y="27"/>
                  </a:cubicBezTo>
                  <a:cubicBezTo>
                    <a:pt x="37" y="22"/>
                    <a:pt x="40" y="19"/>
                    <a:pt x="44" y="17"/>
                  </a:cubicBezTo>
                  <a:cubicBezTo>
                    <a:pt x="47" y="14"/>
                    <a:pt x="51" y="13"/>
                    <a:pt x="56" y="13"/>
                  </a:cubicBezTo>
                  <a:cubicBezTo>
                    <a:pt x="57" y="13"/>
                    <a:pt x="59" y="13"/>
                    <a:pt x="60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59" y="9"/>
                    <a:pt x="58" y="9"/>
                    <a:pt x="56" y="9"/>
                  </a:cubicBezTo>
                  <a:cubicBezTo>
                    <a:pt x="50" y="9"/>
                    <a:pt x="46" y="11"/>
                    <a:pt x="41" y="13"/>
                  </a:cubicBezTo>
                  <a:cubicBezTo>
                    <a:pt x="37" y="16"/>
                    <a:pt x="34" y="20"/>
                    <a:pt x="31" y="25"/>
                  </a:cubicBezTo>
                  <a:cubicBezTo>
                    <a:pt x="29" y="28"/>
                    <a:pt x="26" y="30"/>
                    <a:pt x="24" y="32"/>
                  </a:cubicBezTo>
                  <a:cubicBezTo>
                    <a:pt x="18" y="35"/>
                    <a:pt x="14" y="39"/>
                    <a:pt x="11" y="44"/>
                  </a:cubicBezTo>
                  <a:cubicBezTo>
                    <a:pt x="9" y="49"/>
                    <a:pt x="7" y="54"/>
                    <a:pt x="7" y="60"/>
                  </a:cubicBezTo>
                  <a:cubicBezTo>
                    <a:pt x="7" y="64"/>
                    <a:pt x="6" y="68"/>
                    <a:pt x="4" y="72"/>
                  </a:cubicBezTo>
                  <a:cubicBezTo>
                    <a:pt x="1" y="77"/>
                    <a:pt x="0" y="82"/>
                    <a:pt x="0" y="88"/>
                  </a:cubicBezTo>
                  <a:cubicBezTo>
                    <a:pt x="0" y="93"/>
                    <a:pt x="1" y="98"/>
                    <a:pt x="4" y="104"/>
                  </a:cubicBezTo>
                  <a:cubicBezTo>
                    <a:pt x="6" y="107"/>
                    <a:pt x="7" y="111"/>
                    <a:pt x="7" y="114"/>
                  </a:cubicBezTo>
                  <a:cubicBezTo>
                    <a:pt x="7" y="121"/>
                    <a:pt x="8" y="126"/>
                    <a:pt x="11" y="131"/>
                  </a:cubicBezTo>
                  <a:cubicBezTo>
                    <a:pt x="14" y="136"/>
                    <a:pt x="18" y="140"/>
                    <a:pt x="24" y="143"/>
                  </a:cubicBezTo>
                  <a:cubicBezTo>
                    <a:pt x="27" y="145"/>
                    <a:pt x="29" y="148"/>
                    <a:pt x="31" y="151"/>
                  </a:cubicBezTo>
                  <a:cubicBezTo>
                    <a:pt x="34" y="156"/>
                    <a:pt x="38" y="160"/>
                    <a:pt x="43" y="163"/>
                  </a:cubicBezTo>
                  <a:cubicBezTo>
                    <a:pt x="48" y="166"/>
                    <a:pt x="53" y="168"/>
                    <a:pt x="60" y="168"/>
                  </a:cubicBezTo>
                  <a:cubicBezTo>
                    <a:pt x="63" y="168"/>
                    <a:pt x="67" y="169"/>
                    <a:pt x="71" y="171"/>
                  </a:cubicBezTo>
                  <a:cubicBezTo>
                    <a:pt x="76" y="174"/>
                    <a:pt x="81" y="175"/>
                    <a:pt x="87" y="175"/>
                  </a:cubicBezTo>
                  <a:cubicBezTo>
                    <a:pt x="92" y="175"/>
                    <a:pt x="97" y="174"/>
                    <a:pt x="102" y="171"/>
                  </a:cubicBezTo>
                  <a:cubicBezTo>
                    <a:pt x="106" y="169"/>
                    <a:pt x="111" y="168"/>
                    <a:pt x="115" y="168"/>
                  </a:cubicBezTo>
                  <a:cubicBezTo>
                    <a:pt x="121" y="167"/>
                    <a:pt x="126" y="166"/>
                    <a:pt x="131" y="163"/>
                  </a:cubicBezTo>
                  <a:cubicBezTo>
                    <a:pt x="135" y="160"/>
                    <a:pt x="139" y="156"/>
                    <a:pt x="142" y="151"/>
                  </a:cubicBezTo>
                  <a:cubicBezTo>
                    <a:pt x="144" y="148"/>
                    <a:pt x="147" y="145"/>
                    <a:pt x="150" y="143"/>
                  </a:cubicBezTo>
                  <a:cubicBezTo>
                    <a:pt x="156" y="140"/>
                    <a:pt x="160" y="136"/>
                    <a:pt x="162" y="132"/>
                  </a:cubicBezTo>
                  <a:cubicBezTo>
                    <a:pt x="165" y="127"/>
                    <a:pt x="167" y="121"/>
                    <a:pt x="167" y="115"/>
                  </a:cubicBezTo>
                  <a:cubicBezTo>
                    <a:pt x="167" y="111"/>
                    <a:pt x="168" y="107"/>
                    <a:pt x="170" y="104"/>
                  </a:cubicBezTo>
                  <a:cubicBezTo>
                    <a:pt x="173" y="98"/>
                    <a:pt x="174" y="93"/>
                    <a:pt x="174" y="88"/>
                  </a:cubicBezTo>
                  <a:cubicBezTo>
                    <a:pt x="174" y="82"/>
                    <a:pt x="173" y="77"/>
                    <a:pt x="170" y="72"/>
                  </a:cubicBezTo>
                  <a:cubicBezTo>
                    <a:pt x="168" y="68"/>
                    <a:pt x="167" y="64"/>
                    <a:pt x="167" y="60"/>
                  </a:cubicBezTo>
                  <a:cubicBezTo>
                    <a:pt x="167" y="54"/>
                    <a:pt x="165" y="49"/>
                    <a:pt x="163" y="44"/>
                  </a:cubicBezTo>
                  <a:cubicBezTo>
                    <a:pt x="160" y="39"/>
                    <a:pt x="156" y="36"/>
                    <a:pt x="151" y="32"/>
                  </a:cubicBezTo>
                  <a:cubicBezTo>
                    <a:pt x="148" y="30"/>
                    <a:pt x="144" y="27"/>
                    <a:pt x="142" y="24"/>
                  </a:cubicBezTo>
                  <a:cubicBezTo>
                    <a:pt x="139" y="19"/>
                    <a:pt x="135" y="15"/>
                    <a:pt x="131" y="12"/>
                  </a:cubicBezTo>
                  <a:cubicBezTo>
                    <a:pt x="126" y="9"/>
                    <a:pt x="121" y="8"/>
                    <a:pt x="115" y="8"/>
                  </a:cubicBezTo>
                  <a:cubicBezTo>
                    <a:pt x="111" y="8"/>
                    <a:pt x="107" y="7"/>
                    <a:pt x="103" y="5"/>
                  </a:cubicBezTo>
                  <a:cubicBezTo>
                    <a:pt x="98" y="2"/>
                    <a:pt x="92" y="0"/>
                    <a:pt x="87" y="0"/>
                  </a:cubicBezTo>
                  <a:cubicBezTo>
                    <a:pt x="81" y="0"/>
                    <a:pt x="76" y="2"/>
                    <a:pt x="70" y="5"/>
                  </a:cubicBezTo>
                  <a:cubicBezTo>
                    <a:pt x="67" y="7"/>
                    <a:pt x="63" y="8"/>
                    <a:pt x="60" y="9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1" y="9"/>
                    <a:pt x="61" y="9"/>
                    <a:pt x="61" y="9"/>
                  </a:cubicBezTo>
                  <a:lnTo>
                    <a:pt x="60" y="11"/>
                  </a:lnTo>
                  <a:close/>
                  <a:moveTo>
                    <a:pt x="87" y="26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4" y="25"/>
                    <a:pt x="82" y="26"/>
                    <a:pt x="80" y="27"/>
                  </a:cubicBezTo>
                  <a:cubicBezTo>
                    <a:pt x="74" y="30"/>
                    <a:pt x="67" y="31"/>
                    <a:pt x="59" y="33"/>
                  </a:cubicBezTo>
                  <a:cubicBezTo>
                    <a:pt x="56" y="35"/>
                    <a:pt x="53" y="36"/>
                    <a:pt x="50" y="39"/>
                  </a:cubicBezTo>
                  <a:cubicBezTo>
                    <a:pt x="47" y="41"/>
                    <a:pt x="44" y="44"/>
                    <a:pt x="42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2" y="49"/>
                    <a:pt x="42" y="49"/>
                  </a:cubicBezTo>
                  <a:cubicBezTo>
                    <a:pt x="41" y="49"/>
                    <a:pt x="41" y="49"/>
                    <a:pt x="40" y="50"/>
                  </a:cubicBezTo>
                  <a:cubicBezTo>
                    <a:pt x="37" y="51"/>
                    <a:pt x="34" y="53"/>
                    <a:pt x="33" y="56"/>
                  </a:cubicBezTo>
                  <a:cubicBezTo>
                    <a:pt x="31" y="59"/>
                    <a:pt x="30" y="62"/>
                    <a:pt x="30" y="66"/>
                  </a:cubicBezTo>
                  <a:cubicBezTo>
                    <a:pt x="30" y="70"/>
                    <a:pt x="30" y="74"/>
                    <a:pt x="29" y="76"/>
                  </a:cubicBezTo>
                  <a:cubicBezTo>
                    <a:pt x="26" y="79"/>
                    <a:pt x="25" y="83"/>
                    <a:pt x="25" y="86"/>
                  </a:cubicBezTo>
                  <a:cubicBezTo>
                    <a:pt x="25" y="90"/>
                    <a:pt x="27" y="95"/>
                    <a:pt x="28" y="99"/>
                  </a:cubicBezTo>
                  <a:cubicBezTo>
                    <a:pt x="31" y="113"/>
                    <a:pt x="36" y="123"/>
                    <a:pt x="47" y="133"/>
                  </a:cubicBezTo>
                  <a:cubicBezTo>
                    <a:pt x="54" y="139"/>
                    <a:pt x="59" y="142"/>
                    <a:pt x="68" y="145"/>
                  </a:cubicBezTo>
                  <a:cubicBezTo>
                    <a:pt x="74" y="147"/>
                    <a:pt x="81" y="148"/>
                    <a:pt x="87" y="148"/>
                  </a:cubicBezTo>
                  <a:cubicBezTo>
                    <a:pt x="93" y="148"/>
                    <a:pt x="99" y="147"/>
                    <a:pt x="106" y="145"/>
                  </a:cubicBezTo>
                  <a:cubicBezTo>
                    <a:pt x="114" y="142"/>
                    <a:pt x="120" y="138"/>
                    <a:pt x="127" y="132"/>
                  </a:cubicBezTo>
                  <a:cubicBezTo>
                    <a:pt x="132" y="128"/>
                    <a:pt x="135" y="123"/>
                    <a:pt x="138" y="117"/>
                  </a:cubicBezTo>
                  <a:cubicBezTo>
                    <a:pt x="141" y="112"/>
                    <a:pt x="143" y="106"/>
                    <a:pt x="145" y="101"/>
                  </a:cubicBezTo>
                  <a:cubicBezTo>
                    <a:pt x="147" y="97"/>
                    <a:pt x="148" y="93"/>
                    <a:pt x="148" y="89"/>
                  </a:cubicBezTo>
                  <a:cubicBezTo>
                    <a:pt x="148" y="83"/>
                    <a:pt x="146" y="77"/>
                    <a:pt x="144" y="72"/>
                  </a:cubicBezTo>
                  <a:cubicBezTo>
                    <a:pt x="142" y="67"/>
                    <a:pt x="140" y="62"/>
                    <a:pt x="140" y="57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40" y="55"/>
                    <a:pt x="140" y="55"/>
                    <a:pt x="140" y="54"/>
                  </a:cubicBezTo>
                  <a:cubicBezTo>
                    <a:pt x="140" y="54"/>
                    <a:pt x="139" y="53"/>
                    <a:pt x="139" y="53"/>
                  </a:cubicBezTo>
                  <a:cubicBezTo>
                    <a:pt x="138" y="52"/>
                    <a:pt x="137" y="52"/>
                    <a:pt x="137" y="52"/>
                  </a:cubicBezTo>
                  <a:cubicBezTo>
                    <a:pt x="136" y="51"/>
                    <a:pt x="135" y="51"/>
                    <a:pt x="135" y="51"/>
                  </a:cubicBezTo>
                  <a:cubicBezTo>
                    <a:pt x="125" y="38"/>
                    <a:pt x="112" y="30"/>
                    <a:pt x="95" y="27"/>
                  </a:cubicBezTo>
                  <a:cubicBezTo>
                    <a:pt x="93" y="27"/>
                    <a:pt x="90" y="26"/>
                    <a:pt x="88" y="25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9" y="29"/>
                    <a:pt x="91" y="31"/>
                    <a:pt x="95" y="31"/>
                  </a:cubicBezTo>
                  <a:cubicBezTo>
                    <a:pt x="110" y="34"/>
                    <a:pt x="122" y="42"/>
                    <a:pt x="132" y="53"/>
                  </a:cubicBezTo>
                  <a:cubicBezTo>
                    <a:pt x="133" y="54"/>
                    <a:pt x="134" y="55"/>
                    <a:pt x="135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8" y="56"/>
                    <a:pt x="138" y="56"/>
                    <a:pt x="138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6" y="63"/>
                    <a:pt x="138" y="68"/>
                    <a:pt x="140" y="73"/>
                  </a:cubicBezTo>
                  <a:cubicBezTo>
                    <a:pt x="142" y="79"/>
                    <a:pt x="144" y="84"/>
                    <a:pt x="144" y="89"/>
                  </a:cubicBezTo>
                  <a:cubicBezTo>
                    <a:pt x="144" y="92"/>
                    <a:pt x="143" y="95"/>
                    <a:pt x="142" y="99"/>
                  </a:cubicBezTo>
                  <a:cubicBezTo>
                    <a:pt x="139" y="105"/>
                    <a:pt x="137" y="110"/>
                    <a:pt x="135" y="115"/>
                  </a:cubicBezTo>
                  <a:cubicBezTo>
                    <a:pt x="132" y="120"/>
                    <a:pt x="129" y="125"/>
                    <a:pt x="124" y="130"/>
                  </a:cubicBezTo>
                  <a:cubicBezTo>
                    <a:pt x="118" y="135"/>
                    <a:pt x="113" y="138"/>
                    <a:pt x="105" y="141"/>
                  </a:cubicBezTo>
                  <a:cubicBezTo>
                    <a:pt x="98" y="143"/>
                    <a:pt x="93" y="144"/>
                    <a:pt x="87" y="144"/>
                  </a:cubicBezTo>
                  <a:cubicBezTo>
                    <a:pt x="81" y="144"/>
                    <a:pt x="75" y="143"/>
                    <a:pt x="69" y="141"/>
                  </a:cubicBezTo>
                  <a:cubicBezTo>
                    <a:pt x="61" y="138"/>
                    <a:pt x="56" y="135"/>
                    <a:pt x="50" y="130"/>
                  </a:cubicBezTo>
                  <a:cubicBezTo>
                    <a:pt x="40" y="121"/>
                    <a:pt x="35" y="111"/>
                    <a:pt x="32" y="98"/>
                  </a:cubicBezTo>
                  <a:cubicBezTo>
                    <a:pt x="31" y="93"/>
                    <a:pt x="29" y="90"/>
                    <a:pt x="29" y="86"/>
                  </a:cubicBezTo>
                  <a:cubicBezTo>
                    <a:pt x="29" y="83"/>
                    <a:pt x="30" y="81"/>
                    <a:pt x="32" y="78"/>
                  </a:cubicBezTo>
                  <a:cubicBezTo>
                    <a:pt x="34" y="74"/>
                    <a:pt x="34" y="70"/>
                    <a:pt x="34" y="66"/>
                  </a:cubicBezTo>
                  <a:cubicBezTo>
                    <a:pt x="34" y="63"/>
                    <a:pt x="35" y="60"/>
                    <a:pt x="36" y="58"/>
                  </a:cubicBezTo>
                  <a:cubicBezTo>
                    <a:pt x="37" y="56"/>
                    <a:pt x="39" y="54"/>
                    <a:pt x="42" y="53"/>
                  </a:cubicBezTo>
                  <a:cubicBezTo>
                    <a:pt x="42" y="53"/>
                    <a:pt x="43" y="53"/>
                    <a:pt x="44" y="53"/>
                  </a:cubicBezTo>
                  <a:cubicBezTo>
                    <a:pt x="44" y="52"/>
                    <a:pt x="44" y="52"/>
                    <a:pt x="45" y="52"/>
                  </a:cubicBezTo>
                  <a:cubicBezTo>
                    <a:pt x="45" y="52"/>
                    <a:pt x="46" y="51"/>
                    <a:pt x="46" y="50"/>
                  </a:cubicBezTo>
                  <a:cubicBezTo>
                    <a:pt x="48" y="46"/>
                    <a:pt x="50" y="44"/>
                    <a:pt x="52" y="42"/>
                  </a:cubicBezTo>
                  <a:cubicBezTo>
                    <a:pt x="56" y="39"/>
                    <a:pt x="61" y="37"/>
                    <a:pt x="66" y="36"/>
                  </a:cubicBezTo>
                  <a:cubicBezTo>
                    <a:pt x="71" y="34"/>
                    <a:pt x="77" y="33"/>
                    <a:pt x="82" y="30"/>
                  </a:cubicBezTo>
                  <a:cubicBezTo>
                    <a:pt x="83" y="30"/>
                    <a:pt x="85" y="29"/>
                    <a:pt x="88" y="28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7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Oval 100">
              <a:extLst>
                <a:ext uri="{FF2B5EF4-FFF2-40B4-BE49-F238E27FC236}">
                  <a16:creationId xmlns:a16="http://schemas.microsoft.com/office/drawing/2014/main" id="{A40938C8-8FD3-4C57-B836-378BD2335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0292" y="5545456"/>
              <a:ext cx="399510" cy="399510"/>
            </a:xfrm>
            <a:prstGeom prst="ellipse">
              <a:avLst/>
            </a:pr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03286343-10BB-4156-AE9F-CE60A82BA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1412" y="5536575"/>
              <a:ext cx="417266" cy="417266"/>
            </a:xfrm>
            <a:custGeom>
              <a:avLst/>
              <a:gdLst>
                <a:gd name="T0" fmla="*/ 128 w 130"/>
                <a:gd name="T1" fmla="*/ 66 h 131"/>
                <a:gd name="T2" fmla="*/ 126 w 130"/>
                <a:gd name="T3" fmla="*/ 66 h 131"/>
                <a:gd name="T4" fmla="*/ 108 w 130"/>
                <a:gd name="T5" fmla="*/ 109 h 131"/>
                <a:gd name="T6" fmla="*/ 65 w 130"/>
                <a:gd name="T7" fmla="*/ 127 h 131"/>
                <a:gd name="T8" fmla="*/ 22 w 130"/>
                <a:gd name="T9" fmla="*/ 109 h 131"/>
                <a:gd name="T10" fmla="*/ 4 w 130"/>
                <a:gd name="T11" fmla="*/ 66 h 131"/>
                <a:gd name="T12" fmla="*/ 22 w 130"/>
                <a:gd name="T13" fmla="*/ 22 h 131"/>
                <a:gd name="T14" fmla="*/ 65 w 130"/>
                <a:gd name="T15" fmla="*/ 4 h 131"/>
                <a:gd name="T16" fmla="*/ 108 w 130"/>
                <a:gd name="T17" fmla="*/ 22 h 131"/>
                <a:gd name="T18" fmla="*/ 126 w 130"/>
                <a:gd name="T19" fmla="*/ 66 h 131"/>
                <a:gd name="T20" fmla="*/ 128 w 130"/>
                <a:gd name="T21" fmla="*/ 66 h 131"/>
                <a:gd name="T22" fmla="*/ 130 w 130"/>
                <a:gd name="T23" fmla="*/ 66 h 131"/>
                <a:gd name="T24" fmla="*/ 65 w 130"/>
                <a:gd name="T25" fmla="*/ 0 h 131"/>
                <a:gd name="T26" fmla="*/ 0 w 130"/>
                <a:gd name="T27" fmla="*/ 66 h 131"/>
                <a:gd name="T28" fmla="*/ 65 w 130"/>
                <a:gd name="T29" fmla="*/ 131 h 131"/>
                <a:gd name="T30" fmla="*/ 130 w 130"/>
                <a:gd name="T31" fmla="*/ 66 h 131"/>
                <a:gd name="T32" fmla="*/ 128 w 130"/>
                <a:gd name="T33" fmla="*/ 6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0" h="131">
                  <a:moveTo>
                    <a:pt x="128" y="66"/>
                  </a:moveTo>
                  <a:cubicBezTo>
                    <a:pt x="126" y="66"/>
                    <a:pt x="126" y="66"/>
                    <a:pt x="126" y="66"/>
                  </a:cubicBezTo>
                  <a:cubicBezTo>
                    <a:pt x="126" y="83"/>
                    <a:pt x="119" y="98"/>
                    <a:pt x="108" y="109"/>
                  </a:cubicBezTo>
                  <a:cubicBezTo>
                    <a:pt x="97" y="120"/>
                    <a:pt x="82" y="127"/>
                    <a:pt x="65" y="127"/>
                  </a:cubicBezTo>
                  <a:cubicBezTo>
                    <a:pt x="48" y="127"/>
                    <a:pt x="33" y="120"/>
                    <a:pt x="22" y="109"/>
                  </a:cubicBezTo>
                  <a:cubicBezTo>
                    <a:pt x="11" y="98"/>
                    <a:pt x="4" y="83"/>
                    <a:pt x="4" y="66"/>
                  </a:cubicBezTo>
                  <a:cubicBezTo>
                    <a:pt x="4" y="49"/>
                    <a:pt x="11" y="33"/>
                    <a:pt x="22" y="22"/>
                  </a:cubicBezTo>
                  <a:cubicBezTo>
                    <a:pt x="33" y="11"/>
                    <a:pt x="48" y="4"/>
                    <a:pt x="65" y="4"/>
                  </a:cubicBezTo>
                  <a:cubicBezTo>
                    <a:pt x="82" y="4"/>
                    <a:pt x="97" y="11"/>
                    <a:pt x="108" y="22"/>
                  </a:cubicBezTo>
                  <a:cubicBezTo>
                    <a:pt x="119" y="33"/>
                    <a:pt x="126" y="49"/>
                    <a:pt x="126" y="66"/>
                  </a:cubicBezTo>
                  <a:cubicBezTo>
                    <a:pt x="128" y="66"/>
                    <a:pt x="128" y="66"/>
                    <a:pt x="128" y="66"/>
                  </a:cubicBezTo>
                  <a:cubicBezTo>
                    <a:pt x="130" y="66"/>
                    <a:pt x="130" y="66"/>
                    <a:pt x="130" y="66"/>
                  </a:cubicBezTo>
                  <a:cubicBezTo>
                    <a:pt x="130" y="30"/>
                    <a:pt x="101" y="0"/>
                    <a:pt x="65" y="0"/>
                  </a:cubicBezTo>
                  <a:cubicBezTo>
                    <a:pt x="29" y="0"/>
                    <a:pt x="0" y="30"/>
                    <a:pt x="0" y="66"/>
                  </a:cubicBezTo>
                  <a:cubicBezTo>
                    <a:pt x="0" y="102"/>
                    <a:pt x="29" y="131"/>
                    <a:pt x="65" y="131"/>
                  </a:cubicBezTo>
                  <a:cubicBezTo>
                    <a:pt x="101" y="131"/>
                    <a:pt x="130" y="102"/>
                    <a:pt x="130" y="66"/>
                  </a:cubicBezTo>
                  <a:lnTo>
                    <a:pt x="128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0" name="Grupo 109">
            <a:extLst>
              <a:ext uri="{FF2B5EF4-FFF2-40B4-BE49-F238E27FC236}">
                <a16:creationId xmlns:a16="http://schemas.microsoft.com/office/drawing/2014/main" id="{E2776A06-2A6B-44F9-87FD-B5B23CA18508}"/>
              </a:ext>
            </a:extLst>
          </p:cNvPr>
          <p:cNvGrpSpPr/>
          <p:nvPr userDrawn="1"/>
        </p:nvGrpSpPr>
        <p:grpSpPr>
          <a:xfrm>
            <a:off x="3715414" y="1165123"/>
            <a:ext cx="4758579" cy="4527753"/>
            <a:chOff x="3719852" y="564931"/>
            <a:chExt cx="4758579" cy="4527753"/>
          </a:xfrm>
        </p:grpSpPr>
        <p:sp>
          <p:nvSpPr>
            <p:cNvPr id="12" name="Freeform 387">
              <a:extLst>
                <a:ext uri="{FF2B5EF4-FFF2-40B4-BE49-F238E27FC236}">
                  <a16:creationId xmlns:a16="http://schemas.microsoft.com/office/drawing/2014/main" id="{1030AB54-B4EA-46B6-971F-21DA2B94D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020" y="564931"/>
              <a:ext cx="177559" cy="97660"/>
            </a:xfrm>
            <a:custGeom>
              <a:avLst/>
              <a:gdLst>
                <a:gd name="T0" fmla="*/ 11 w 55"/>
                <a:gd name="T1" fmla="*/ 0 h 31"/>
                <a:gd name="T2" fmla="*/ 0 w 55"/>
                <a:gd name="T3" fmla="*/ 1 h 31"/>
                <a:gd name="T4" fmla="*/ 40 w 55"/>
                <a:gd name="T5" fmla="*/ 31 h 31"/>
                <a:gd name="T6" fmla="*/ 55 w 55"/>
                <a:gd name="T7" fmla="*/ 29 h 31"/>
                <a:gd name="T8" fmla="*/ 11 w 5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1">
                  <a:moveTo>
                    <a:pt x="11" y="0"/>
                  </a:moveTo>
                  <a:cubicBezTo>
                    <a:pt x="8" y="0"/>
                    <a:pt x="4" y="0"/>
                    <a:pt x="0" y="1"/>
                  </a:cubicBezTo>
                  <a:cubicBezTo>
                    <a:pt x="11" y="21"/>
                    <a:pt x="24" y="31"/>
                    <a:pt x="40" y="31"/>
                  </a:cubicBezTo>
                  <a:cubicBezTo>
                    <a:pt x="45" y="31"/>
                    <a:pt x="50" y="30"/>
                    <a:pt x="55" y="29"/>
                  </a:cubicBezTo>
                  <a:cubicBezTo>
                    <a:pt x="50" y="11"/>
                    <a:pt x="33" y="0"/>
                    <a:pt x="1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388">
              <a:extLst>
                <a:ext uri="{FF2B5EF4-FFF2-40B4-BE49-F238E27FC236}">
                  <a16:creationId xmlns:a16="http://schemas.microsoft.com/office/drawing/2014/main" id="{0639C4C7-4E0B-4B04-98DF-892F7218F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318" y="564931"/>
              <a:ext cx="177559" cy="97660"/>
            </a:xfrm>
            <a:custGeom>
              <a:avLst/>
              <a:gdLst>
                <a:gd name="T0" fmla="*/ 56 w 56"/>
                <a:gd name="T1" fmla="*/ 0 h 32"/>
                <a:gd name="T2" fmla="*/ 0 w 56"/>
                <a:gd name="T3" fmla="*/ 31 h 32"/>
                <a:gd name="T4" fmla="*/ 12 w 56"/>
                <a:gd name="T5" fmla="*/ 32 h 32"/>
                <a:gd name="T6" fmla="*/ 56 w 5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32">
                  <a:moveTo>
                    <a:pt x="56" y="0"/>
                  </a:moveTo>
                  <a:cubicBezTo>
                    <a:pt x="21" y="0"/>
                    <a:pt x="4" y="10"/>
                    <a:pt x="0" y="31"/>
                  </a:cubicBezTo>
                  <a:cubicBezTo>
                    <a:pt x="4" y="31"/>
                    <a:pt x="9" y="32"/>
                    <a:pt x="12" y="32"/>
                  </a:cubicBezTo>
                  <a:cubicBezTo>
                    <a:pt x="30" y="32"/>
                    <a:pt x="43" y="23"/>
                    <a:pt x="5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389">
              <a:extLst>
                <a:ext uri="{FF2B5EF4-FFF2-40B4-BE49-F238E27FC236}">
                  <a16:creationId xmlns:a16="http://schemas.microsoft.com/office/drawing/2014/main" id="{FAD78E40-1681-4287-804C-540590492D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4085" y="1505992"/>
              <a:ext cx="2601238" cy="2929719"/>
            </a:xfrm>
            <a:custGeom>
              <a:avLst/>
              <a:gdLst>
                <a:gd name="T0" fmla="*/ 680 w 819"/>
                <a:gd name="T1" fmla="*/ 439 h 922"/>
                <a:gd name="T2" fmla="*/ 706 w 819"/>
                <a:gd name="T3" fmla="*/ 454 h 922"/>
                <a:gd name="T4" fmla="*/ 605 w 819"/>
                <a:gd name="T5" fmla="*/ 815 h 922"/>
                <a:gd name="T6" fmla="*/ 404 w 819"/>
                <a:gd name="T7" fmla="*/ 876 h 922"/>
                <a:gd name="T8" fmla="*/ 177 w 819"/>
                <a:gd name="T9" fmla="*/ 809 h 922"/>
                <a:gd name="T10" fmla="*/ 106 w 819"/>
                <a:gd name="T11" fmla="*/ 450 h 922"/>
                <a:gd name="T12" fmla="*/ 269 w 819"/>
                <a:gd name="T13" fmla="*/ 440 h 922"/>
                <a:gd name="T14" fmla="*/ 444 w 819"/>
                <a:gd name="T15" fmla="*/ 440 h 922"/>
                <a:gd name="T16" fmla="*/ 277 w 819"/>
                <a:gd name="T17" fmla="*/ 407 h 922"/>
                <a:gd name="T18" fmla="*/ 271 w 819"/>
                <a:gd name="T19" fmla="*/ 342 h 922"/>
                <a:gd name="T20" fmla="*/ 277 w 819"/>
                <a:gd name="T21" fmla="*/ 407 h 922"/>
                <a:gd name="T22" fmla="*/ 185 w 819"/>
                <a:gd name="T23" fmla="*/ 342 h 922"/>
                <a:gd name="T24" fmla="*/ 201 w 819"/>
                <a:gd name="T25" fmla="*/ 408 h 922"/>
                <a:gd name="T26" fmla="*/ 219 w 819"/>
                <a:gd name="T27" fmla="*/ 402 h 922"/>
                <a:gd name="T28" fmla="*/ 224 w 819"/>
                <a:gd name="T29" fmla="*/ 293 h 922"/>
                <a:gd name="T30" fmla="*/ 258 w 819"/>
                <a:gd name="T31" fmla="*/ 411 h 922"/>
                <a:gd name="T32" fmla="*/ 387 w 819"/>
                <a:gd name="T33" fmla="*/ 55 h 922"/>
                <a:gd name="T34" fmla="*/ 346 w 819"/>
                <a:gd name="T35" fmla="*/ 408 h 922"/>
                <a:gd name="T36" fmla="*/ 290 w 819"/>
                <a:gd name="T37" fmla="*/ 398 h 922"/>
                <a:gd name="T38" fmla="*/ 331 w 819"/>
                <a:gd name="T39" fmla="*/ 243 h 922"/>
                <a:gd name="T40" fmla="*/ 358 w 819"/>
                <a:gd name="T41" fmla="*/ 156 h 922"/>
                <a:gd name="T42" fmla="*/ 357 w 819"/>
                <a:gd name="T43" fmla="*/ 140 h 922"/>
                <a:gd name="T44" fmla="*/ 313 w 819"/>
                <a:gd name="T45" fmla="*/ 157 h 922"/>
                <a:gd name="T46" fmla="*/ 281 w 819"/>
                <a:gd name="T47" fmla="*/ 228 h 922"/>
                <a:gd name="T48" fmla="*/ 235 w 819"/>
                <a:gd name="T49" fmla="*/ 217 h 922"/>
                <a:gd name="T50" fmla="*/ 152 w 819"/>
                <a:gd name="T51" fmla="*/ 244 h 922"/>
                <a:gd name="T52" fmla="*/ 167 w 819"/>
                <a:gd name="T53" fmla="*/ 366 h 922"/>
                <a:gd name="T54" fmla="*/ 128 w 819"/>
                <a:gd name="T55" fmla="*/ 407 h 922"/>
                <a:gd name="T56" fmla="*/ 177 w 819"/>
                <a:gd name="T57" fmla="*/ 55 h 922"/>
                <a:gd name="T58" fmla="*/ 301 w 819"/>
                <a:gd name="T59" fmla="*/ 82 h 922"/>
                <a:gd name="T60" fmla="*/ 627 w 819"/>
                <a:gd name="T61" fmla="*/ 51 h 922"/>
                <a:gd name="T62" fmla="*/ 681 w 819"/>
                <a:gd name="T63" fmla="*/ 408 h 922"/>
                <a:gd name="T64" fmla="*/ 593 w 819"/>
                <a:gd name="T65" fmla="*/ 407 h 922"/>
                <a:gd name="T66" fmla="*/ 569 w 819"/>
                <a:gd name="T67" fmla="*/ 292 h 922"/>
                <a:gd name="T68" fmla="*/ 551 w 819"/>
                <a:gd name="T69" fmla="*/ 246 h 922"/>
                <a:gd name="T70" fmla="*/ 548 w 819"/>
                <a:gd name="T71" fmla="*/ 301 h 922"/>
                <a:gd name="T72" fmla="*/ 517 w 819"/>
                <a:gd name="T73" fmla="*/ 408 h 922"/>
                <a:gd name="T74" fmla="*/ 420 w 819"/>
                <a:gd name="T75" fmla="*/ 408 h 922"/>
                <a:gd name="T76" fmla="*/ 515 w 819"/>
                <a:gd name="T77" fmla="*/ 82 h 922"/>
                <a:gd name="T78" fmla="*/ 294 w 819"/>
                <a:gd name="T79" fmla="*/ 52 h 922"/>
                <a:gd name="T80" fmla="*/ 21 w 819"/>
                <a:gd name="T81" fmla="*/ 178 h 922"/>
                <a:gd name="T82" fmla="*/ 83 w 819"/>
                <a:gd name="T83" fmla="*/ 427 h 922"/>
                <a:gd name="T84" fmla="*/ 69 w 819"/>
                <a:gd name="T85" fmla="*/ 782 h 922"/>
                <a:gd name="T86" fmla="*/ 403 w 819"/>
                <a:gd name="T87" fmla="*/ 922 h 922"/>
                <a:gd name="T88" fmla="*/ 611 w 819"/>
                <a:gd name="T89" fmla="*/ 846 h 922"/>
                <a:gd name="T90" fmla="*/ 723 w 819"/>
                <a:gd name="T91" fmla="*/ 421 h 922"/>
                <a:gd name="T92" fmla="*/ 788 w 819"/>
                <a:gd name="T93" fmla="*/ 179 h 922"/>
                <a:gd name="T94" fmla="*/ 515 w 819"/>
                <a:gd name="T95" fmla="*/ 5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19" h="922">
                  <a:moveTo>
                    <a:pt x="511" y="440"/>
                  </a:moveTo>
                  <a:cubicBezTo>
                    <a:pt x="567" y="440"/>
                    <a:pt x="624" y="440"/>
                    <a:pt x="680" y="439"/>
                  </a:cubicBezTo>
                  <a:cubicBezTo>
                    <a:pt x="680" y="439"/>
                    <a:pt x="680" y="439"/>
                    <a:pt x="681" y="439"/>
                  </a:cubicBezTo>
                  <a:cubicBezTo>
                    <a:pt x="693" y="439"/>
                    <a:pt x="701" y="442"/>
                    <a:pt x="706" y="454"/>
                  </a:cubicBezTo>
                  <a:cubicBezTo>
                    <a:pt x="723" y="499"/>
                    <a:pt x="745" y="542"/>
                    <a:pt x="757" y="589"/>
                  </a:cubicBezTo>
                  <a:cubicBezTo>
                    <a:pt x="788" y="704"/>
                    <a:pt x="723" y="797"/>
                    <a:pt x="605" y="815"/>
                  </a:cubicBezTo>
                  <a:cubicBezTo>
                    <a:pt x="581" y="819"/>
                    <a:pt x="557" y="821"/>
                    <a:pt x="533" y="824"/>
                  </a:cubicBezTo>
                  <a:cubicBezTo>
                    <a:pt x="486" y="830"/>
                    <a:pt x="442" y="841"/>
                    <a:pt x="404" y="876"/>
                  </a:cubicBezTo>
                  <a:cubicBezTo>
                    <a:pt x="355" y="830"/>
                    <a:pt x="294" y="827"/>
                    <a:pt x="234" y="819"/>
                  </a:cubicBezTo>
                  <a:cubicBezTo>
                    <a:pt x="215" y="817"/>
                    <a:pt x="195" y="814"/>
                    <a:pt x="177" y="809"/>
                  </a:cubicBezTo>
                  <a:cubicBezTo>
                    <a:pt x="80" y="783"/>
                    <a:pt x="29" y="702"/>
                    <a:pt x="47" y="604"/>
                  </a:cubicBezTo>
                  <a:cubicBezTo>
                    <a:pt x="57" y="549"/>
                    <a:pt x="80" y="498"/>
                    <a:pt x="106" y="450"/>
                  </a:cubicBezTo>
                  <a:cubicBezTo>
                    <a:pt x="109" y="444"/>
                    <a:pt x="121" y="440"/>
                    <a:pt x="128" y="440"/>
                  </a:cubicBezTo>
                  <a:cubicBezTo>
                    <a:pt x="175" y="440"/>
                    <a:pt x="222" y="440"/>
                    <a:pt x="269" y="440"/>
                  </a:cubicBezTo>
                  <a:cubicBezTo>
                    <a:pt x="302" y="440"/>
                    <a:pt x="335" y="440"/>
                    <a:pt x="368" y="440"/>
                  </a:cubicBezTo>
                  <a:cubicBezTo>
                    <a:pt x="393" y="440"/>
                    <a:pt x="418" y="440"/>
                    <a:pt x="444" y="440"/>
                  </a:cubicBezTo>
                  <a:cubicBezTo>
                    <a:pt x="466" y="440"/>
                    <a:pt x="489" y="440"/>
                    <a:pt x="511" y="440"/>
                  </a:cubicBezTo>
                  <a:moveTo>
                    <a:pt x="277" y="407"/>
                  </a:moveTo>
                  <a:cubicBezTo>
                    <a:pt x="274" y="407"/>
                    <a:pt x="271" y="407"/>
                    <a:pt x="268" y="407"/>
                  </a:cubicBezTo>
                  <a:cubicBezTo>
                    <a:pt x="269" y="385"/>
                    <a:pt x="270" y="364"/>
                    <a:pt x="271" y="342"/>
                  </a:cubicBezTo>
                  <a:cubicBezTo>
                    <a:pt x="273" y="342"/>
                    <a:pt x="275" y="342"/>
                    <a:pt x="277" y="342"/>
                  </a:cubicBezTo>
                  <a:cubicBezTo>
                    <a:pt x="277" y="364"/>
                    <a:pt x="277" y="385"/>
                    <a:pt x="277" y="407"/>
                  </a:cubicBezTo>
                  <a:moveTo>
                    <a:pt x="201" y="408"/>
                  </a:moveTo>
                  <a:cubicBezTo>
                    <a:pt x="185" y="398"/>
                    <a:pt x="173" y="361"/>
                    <a:pt x="185" y="342"/>
                  </a:cubicBezTo>
                  <a:cubicBezTo>
                    <a:pt x="193" y="365"/>
                    <a:pt x="200" y="385"/>
                    <a:pt x="207" y="405"/>
                  </a:cubicBezTo>
                  <a:cubicBezTo>
                    <a:pt x="205" y="406"/>
                    <a:pt x="203" y="407"/>
                    <a:pt x="201" y="408"/>
                  </a:cubicBezTo>
                  <a:moveTo>
                    <a:pt x="258" y="411"/>
                  </a:moveTo>
                  <a:cubicBezTo>
                    <a:pt x="243" y="408"/>
                    <a:pt x="221" y="408"/>
                    <a:pt x="219" y="402"/>
                  </a:cubicBezTo>
                  <a:cubicBezTo>
                    <a:pt x="212" y="382"/>
                    <a:pt x="192" y="364"/>
                    <a:pt x="208" y="338"/>
                  </a:cubicBezTo>
                  <a:cubicBezTo>
                    <a:pt x="217" y="326"/>
                    <a:pt x="219" y="309"/>
                    <a:pt x="224" y="293"/>
                  </a:cubicBezTo>
                  <a:cubicBezTo>
                    <a:pt x="235" y="295"/>
                    <a:pt x="248" y="298"/>
                    <a:pt x="258" y="300"/>
                  </a:cubicBezTo>
                  <a:cubicBezTo>
                    <a:pt x="258" y="336"/>
                    <a:pt x="258" y="371"/>
                    <a:pt x="258" y="411"/>
                  </a:cubicBezTo>
                  <a:moveTo>
                    <a:pt x="301" y="82"/>
                  </a:moveTo>
                  <a:cubicBezTo>
                    <a:pt x="331" y="82"/>
                    <a:pt x="359" y="72"/>
                    <a:pt x="387" y="55"/>
                  </a:cubicBezTo>
                  <a:cubicBezTo>
                    <a:pt x="387" y="173"/>
                    <a:pt x="387" y="289"/>
                    <a:pt x="387" y="408"/>
                  </a:cubicBezTo>
                  <a:cubicBezTo>
                    <a:pt x="373" y="408"/>
                    <a:pt x="359" y="408"/>
                    <a:pt x="346" y="408"/>
                  </a:cubicBezTo>
                  <a:cubicBezTo>
                    <a:pt x="330" y="408"/>
                    <a:pt x="315" y="408"/>
                    <a:pt x="300" y="408"/>
                  </a:cubicBezTo>
                  <a:cubicBezTo>
                    <a:pt x="297" y="408"/>
                    <a:pt x="290" y="401"/>
                    <a:pt x="290" y="398"/>
                  </a:cubicBezTo>
                  <a:cubicBezTo>
                    <a:pt x="288" y="357"/>
                    <a:pt x="285" y="316"/>
                    <a:pt x="315" y="281"/>
                  </a:cubicBezTo>
                  <a:cubicBezTo>
                    <a:pt x="323" y="271"/>
                    <a:pt x="328" y="257"/>
                    <a:pt x="331" y="243"/>
                  </a:cubicBezTo>
                  <a:cubicBezTo>
                    <a:pt x="334" y="225"/>
                    <a:pt x="335" y="206"/>
                    <a:pt x="336" y="188"/>
                  </a:cubicBezTo>
                  <a:cubicBezTo>
                    <a:pt x="337" y="172"/>
                    <a:pt x="335" y="156"/>
                    <a:pt x="358" y="156"/>
                  </a:cubicBezTo>
                  <a:cubicBezTo>
                    <a:pt x="360" y="156"/>
                    <a:pt x="365" y="150"/>
                    <a:pt x="365" y="149"/>
                  </a:cubicBezTo>
                  <a:cubicBezTo>
                    <a:pt x="364" y="145"/>
                    <a:pt x="361" y="141"/>
                    <a:pt x="357" y="140"/>
                  </a:cubicBezTo>
                  <a:cubicBezTo>
                    <a:pt x="346" y="134"/>
                    <a:pt x="335" y="129"/>
                    <a:pt x="321" y="123"/>
                  </a:cubicBezTo>
                  <a:cubicBezTo>
                    <a:pt x="319" y="131"/>
                    <a:pt x="314" y="144"/>
                    <a:pt x="313" y="157"/>
                  </a:cubicBezTo>
                  <a:cubicBezTo>
                    <a:pt x="311" y="170"/>
                    <a:pt x="313" y="183"/>
                    <a:pt x="312" y="196"/>
                  </a:cubicBezTo>
                  <a:cubicBezTo>
                    <a:pt x="311" y="216"/>
                    <a:pt x="299" y="228"/>
                    <a:pt x="281" y="228"/>
                  </a:cubicBezTo>
                  <a:cubicBezTo>
                    <a:pt x="278" y="228"/>
                    <a:pt x="275" y="228"/>
                    <a:pt x="272" y="227"/>
                  </a:cubicBezTo>
                  <a:cubicBezTo>
                    <a:pt x="259" y="225"/>
                    <a:pt x="246" y="222"/>
                    <a:pt x="235" y="217"/>
                  </a:cubicBezTo>
                  <a:cubicBezTo>
                    <a:pt x="225" y="213"/>
                    <a:pt x="216" y="211"/>
                    <a:pt x="207" y="211"/>
                  </a:cubicBezTo>
                  <a:cubicBezTo>
                    <a:pt x="185" y="211"/>
                    <a:pt x="168" y="224"/>
                    <a:pt x="152" y="244"/>
                  </a:cubicBezTo>
                  <a:cubicBezTo>
                    <a:pt x="168" y="277"/>
                    <a:pt x="185" y="310"/>
                    <a:pt x="163" y="348"/>
                  </a:cubicBezTo>
                  <a:cubicBezTo>
                    <a:pt x="161" y="352"/>
                    <a:pt x="165" y="360"/>
                    <a:pt x="167" y="366"/>
                  </a:cubicBezTo>
                  <a:cubicBezTo>
                    <a:pt x="171" y="379"/>
                    <a:pt x="176" y="391"/>
                    <a:pt x="181" y="407"/>
                  </a:cubicBezTo>
                  <a:cubicBezTo>
                    <a:pt x="162" y="407"/>
                    <a:pt x="145" y="407"/>
                    <a:pt x="128" y="407"/>
                  </a:cubicBezTo>
                  <a:cubicBezTo>
                    <a:pt x="155" y="317"/>
                    <a:pt x="130" y="241"/>
                    <a:pt x="69" y="174"/>
                  </a:cubicBezTo>
                  <a:cubicBezTo>
                    <a:pt x="106" y="134"/>
                    <a:pt x="143" y="93"/>
                    <a:pt x="177" y="55"/>
                  </a:cubicBezTo>
                  <a:cubicBezTo>
                    <a:pt x="213" y="64"/>
                    <a:pt x="247" y="75"/>
                    <a:pt x="282" y="81"/>
                  </a:cubicBezTo>
                  <a:cubicBezTo>
                    <a:pt x="289" y="82"/>
                    <a:pt x="295" y="82"/>
                    <a:pt x="301" y="82"/>
                  </a:cubicBezTo>
                  <a:moveTo>
                    <a:pt x="515" y="82"/>
                  </a:moveTo>
                  <a:cubicBezTo>
                    <a:pt x="553" y="82"/>
                    <a:pt x="590" y="70"/>
                    <a:pt x="627" y="51"/>
                  </a:cubicBezTo>
                  <a:cubicBezTo>
                    <a:pt x="665" y="93"/>
                    <a:pt x="702" y="133"/>
                    <a:pt x="740" y="174"/>
                  </a:cubicBezTo>
                  <a:cubicBezTo>
                    <a:pt x="679" y="240"/>
                    <a:pt x="653" y="316"/>
                    <a:pt x="681" y="408"/>
                  </a:cubicBezTo>
                  <a:cubicBezTo>
                    <a:pt x="663" y="408"/>
                    <a:pt x="646" y="408"/>
                    <a:pt x="629" y="408"/>
                  </a:cubicBezTo>
                  <a:cubicBezTo>
                    <a:pt x="617" y="408"/>
                    <a:pt x="605" y="408"/>
                    <a:pt x="593" y="407"/>
                  </a:cubicBezTo>
                  <a:cubicBezTo>
                    <a:pt x="580" y="407"/>
                    <a:pt x="572" y="398"/>
                    <a:pt x="571" y="384"/>
                  </a:cubicBezTo>
                  <a:cubicBezTo>
                    <a:pt x="570" y="353"/>
                    <a:pt x="569" y="323"/>
                    <a:pt x="569" y="292"/>
                  </a:cubicBezTo>
                  <a:cubicBezTo>
                    <a:pt x="569" y="282"/>
                    <a:pt x="575" y="271"/>
                    <a:pt x="578" y="258"/>
                  </a:cubicBezTo>
                  <a:cubicBezTo>
                    <a:pt x="574" y="249"/>
                    <a:pt x="560" y="250"/>
                    <a:pt x="551" y="246"/>
                  </a:cubicBezTo>
                  <a:cubicBezTo>
                    <a:pt x="548" y="251"/>
                    <a:pt x="545" y="256"/>
                    <a:pt x="542" y="262"/>
                  </a:cubicBezTo>
                  <a:cubicBezTo>
                    <a:pt x="544" y="274"/>
                    <a:pt x="548" y="287"/>
                    <a:pt x="548" y="301"/>
                  </a:cubicBezTo>
                  <a:cubicBezTo>
                    <a:pt x="549" y="328"/>
                    <a:pt x="548" y="354"/>
                    <a:pt x="547" y="380"/>
                  </a:cubicBezTo>
                  <a:cubicBezTo>
                    <a:pt x="546" y="401"/>
                    <a:pt x="537" y="408"/>
                    <a:pt x="517" y="408"/>
                  </a:cubicBezTo>
                  <a:cubicBezTo>
                    <a:pt x="504" y="408"/>
                    <a:pt x="491" y="408"/>
                    <a:pt x="478" y="408"/>
                  </a:cubicBezTo>
                  <a:cubicBezTo>
                    <a:pt x="459" y="408"/>
                    <a:pt x="440" y="408"/>
                    <a:pt x="420" y="408"/>
                  </a:cubicBezTo>
                  <a:cubicBezTo>
                    <a:pt x="420" y="290"/>
                    <a:pt x="420" y="174"/>
                    <a:pt x="420" y="55"/>
                  </a:cubicBezTo>
                  <a:cubicBezTo>
                    <a:pt x="452" y="74"/>
                    <a:pt x="484" y="82"/>
                    <a:pt x="515" y="82"/>
                  </a:cubicBezTo>
                  <a:moveTo>
                    <a:pt x="404" y="0"/>
                  </a:moveTo>
                  <a:cubicBezTo>
                    <a:pt x="368" y="37"/>
                    <a:pt x="332" y="52"/>
                    <a:pt x="294" y="52"/>
                  </a:cubicBezTo>
                  <a:cubicBezTo>
                    <a:pt x="255" y="52"/>
                    <a:pt x="215" y="35"/>
                    <a:pt x="174" y="12"/>
                  </a:cubicBezTo>
                  <a:cubicBezTo>
                    <a:pt x="123" y="68"/>
                    <a:pt x="72" y="123"/>
                    <a:pt x="21" y="178"/>
                  </a:cubicBezTo>
                  <a:cubicBezTo>
                    <a:pt x="22" y="179"/>
                    <a:pt x="22" y="180"/>
                    <a:pt x="23" y="181"/>
                  </a:cubicBezTo>
                  <a:cubicBezTo>
                    <a:pt x="108" y="240"/>
                    <a:pt x="129" y="335"/>
                    <a:pt x="83" y="427"/>
                  </a:cubicBezTo>
                  <a:cubicBezTo>
                    <a:pt x="59" y="476"/>
                    <a:pt x="37" y="526"/>
                    <a:pt x="22" y="578"/>
                  </a:cubicBezTo>
                  <a:cubicBezTo>
                    <a:pt x="0" y="653"/>
                    <a:pt x="11" y="724"/>
                    <a:pt x="69" y="782"/>
                  </a:cubicBezTo>
                  <a:cubicBezTo>
                    <a:pt x="113" y="826"/>
                    <a:pt x="168" y="843"/>
                    <a:pt x="229" y="850"/>
                  </a:cubicBezTo>
                  <a:cubicBezTo>
                    <a:pt x="293" y="857"/>
                    <a:pt x="360" y="859"/>
                    <a:pt x="403" y="922"/>
                  </a:cubicBezTo>
                  <a:cubicBezTo>
                    <a:pt x="456" y="863"/>
                    <a:pt x="493" y="861"/>
                    <a:pt x="550" y="853"/>
                  </a:cubicBezTo>
                  <a:cubicBezTo>
                    <a:pt x="570" y="851"/>
                    <a:pt x="591" y="849"/>
                    <a:pt x="611" y="846"/>
                  </a:cubicBezTo>
                  <a:cubicBezTo>
                    <a:pt x="747" y="824"/>
                    <a:pt x="819" y="716"/>
                    <a:pt x="788" y="581"/>
                  </a:cubicBezTo>
                  <a:cubicBezTo>
                    <a:pt x="775" y="524"/>
                    <a:pt x="751" y="472"/>
                    <a:pt x="723" y="421"/>
                  </a:cubicBezTo>
                  <a:cubicBezTo>
                    <a:pt x="697" y="374"/>
                    <a:pt x="694" y="325"/>
                    <a:pt x="712" y="274"/>
                  </a:cubicBezTo>
                  <a:cubicBezTo>
                    <a:pt x="727" y="234"/>
                    <a:pt x="751" y="201"/>
                    <a:pt x="788" y="179"/>
                  </a:cubicBezTo>
                  <a:cubicBezTo>
                    <a:pt x="736" y="123"/>
                    <a:pt x="685" y="67"/>
                    <a:pt x="635" y="12"/>
                  </a:cubicBezTo>
                  <a:cubicBezTo>
                    <a:pt x="592" y="37"/>
                    <a:pt x="552" y="51"/>
                    <a:pt x="515" y="51"/>
                  </a:cubicBezTo>
                  <a:cubicBezTo>
                    <a:pt x="475" y="51"/>
                    <a:pt x="439" y="35"/>
                    <a:pt x="40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390">
              <a:extLst>
                <a:ext uri="{FF2B5EF4-FFF2-40B4-BE49-F238E27FC236}">
                  <a16:creationId xmlns:a16="http://schemas.microsoft.com/office/drawing/2014/main" id="{66F934E6-742F-4AE7-9C55-F45012DD5C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944" y="2882075"/>
              <a:ext cx="3613322" cy="2210609"/>
            </a:xfrm>
            <a:custGeom>
              <a:avLst/>
              <a:gdLst>
                <a:gd name="T0" fmla="*/ 551 w 1137"/>
                <a:gd name="T1" fmla="*/ 591 h 695"/>
                <a:gd name="T2" fmla="*/ 566 w 1137"/>
                <a:gd name="T3" fmla="*/ 581 h 695"/>
                <a:gd name="T4" fmla="*/ 508 w 1137"/>
                <a:gd name="T5" fmla="*/ 585 h 695"/>
                <a:gd name="T6" fmla="*/ 510 w 1137"/>
                <a:gd name="T7" fmla="*/ 578 h 695"/>
                <a:gd name="T8" fmla="*/ 881 w 1137"/>
                <a:gd name="T9" fmla="*/ 492 h 695"/>
                <a:gd name="T10" fmla="*/ 943 w 1137"/>
                <a:gd name="T11" fmla="*/ 0 h 695"/>
                <a:gd name="T12" fmla="*/ 996 w 1137"/>
                <a:gd name="T13" fmla="*/ 258 h 695"/>
                <a:gd name="T14" fmla="*/ 859 w 1137"/>
                <a:gd name="T15" fmla="*/ 472 h 695"/>
                <a:gd name="T16" fmla="*/ 679 w 1137"/>
                <a:gd name="T17" fmla="*/ 515 h 695"/>
                <a:gd name="T18" fmla="*/ 539 w 1137"/>
                <a:gd name="T19" fmla="*/ 587 h 695"/>
                <a:gd name="T20" fmla="*/ 644 w 1137"/>
                <a:gd name="T21" fmla="*/ 482 h 695"/>
                <a:gd name="T22" fmla="*/ 434 w 1137"/>
                <a:gd name="T23" fmla="*/ 483 h 695"/>
                <a:gd name="T24" fmla="*/ 400 w 1137"/>
                <a:gd name="T25" fmla="*/ 497 h 695"/>
                <a:gd name="T26" fmla="*/ 414 w 1137"/>
                <a:gd name="T27" fmla="*/ 518 h 695"/>
                <a:gd name="T28" fmla="*/ 242 w 1137"/>
                <a:gd name="T29" fmla="*/ 518 h 695"/>
                <a:gd name="T30" fmla="*/ 184 w 1137"/>
                <a:gd name="T31" fmla="*/ 531 h 695"/>
                <a:gd name="T32" fmla="*/ 432 w 1137"/>
                <a:gd name="T33" fmla="*/ 610 h 695"/>
                <a:gd name="T34" fmla="*/ 289 w 1137"/>
                <a:gd name="T35" fmla="*/ 575 h 695"/>
                <a:gd name="T36" fmla="*/ 173 w 1137"/>
                <a:gd name="T37" fmla="*/ 572 h 695"/>
                <a:gd name="T38" fmla="*/ 239 w 1137"/>
                <a:gd name="T39" fmla="*/ 594 h 695"/>
                <a:gd name="T40" fmla="*/ 443 w 1137"/>
                <a:gd name="T41" fmla="*/ 645 h 695"/>
                <a:gd name="T42" fmla="*/ 443 w 1137"/>
                <a:gd name="T43" fmla="*/ 657 h 695"/>
                <a:gd name="T44" fmla="*/ 294 w 1137"/>
                <a:gd name="T45" fmla="*/ 604 h 695"/>
                <a:gd name="T46" fmla="*/ 139 w 1137"/>
                <a:gd name="T47" fmla="*/ 626 h 695"/>
                <a:gd name="T48" fmla="*/ 185 w 1137"/>
                <a:gd name="T49" fmla="*/ 636 h 695"/>
                <a:gd name="T50" fmla="*/ 327 w 1137"/>
                <a:gd name="T51" fmla="*/ 623 h 695"/>
                <a:gd name="T52" fmla="*/ 291 w 1137"/>
                <a:gd name="T53" fmla="*/ 694 h 695"/>
                <a:gd name="T54" fmla="*/ 392 w 1137"/>
                <a:gd name="T55" fmla="*/ 665 h 695"/>
                <a:gd name="T56" fmla="*/ 440 w 1137"/>
                <a:gd name="T57" fmla="*/ 668 h 695"/>
                <a:gd name="T58" fmla="*/ 560 w 1137"/>
                <a:gd name="T59" fmla="*/ 626 h 695"/>
                <a:gd name="T60" fmla="*/ 641 w 1137"/>
                <a:gd name="T61" fmla="*/ 653 h 695"/>
                <a:gd name="T62" fmla="*/ 559 w 1137"/>
                <a:gd name="T63" fmla="*/ 640 h 695"/>
                <a:gd name="T64" fmla="*/ 652 w 1137"/>
                <a:gd name="T65" fmla="*/ 668 h 695"/>
                <a:gd name="T66" fmla="*/ 779 w 1137"/>
                <a:gd name="T67" fmla="*/ 694 h 695"/>
                <a:gd name="T68" fmla="*/ 791 w 1137"/>
                <a:gd name="T69" fmla="*/ 635 h 695"/>
                <a:gd name="T70" fmla="*/ 880 w 1137"/>
                <a:gd name="T71" fmla="*/ 636 h 695"/>
                <a:gd name="T72" fmla="*/ 821 w 1137"/>
                <a:gd name="T73" fmla="*/ 612 h 695"/>
                <a:gd name="T74" fmla="*/ 713 w 1137"/>
                <a:gd name="T75" fmla="*/ 622 h 695"/>
                <a:gd name="T76" fmla="*/ 853 w 1137"/>
                <a:gd name="T77" fmla="*/ 594 h 695"/>
                <a:gd name="T78" fmla="*/ 935 w 1137"/>
                <a:gd name="T79" fmla="*/ 566 h 695"/>
                <a:gd name="T80" fmla="*/ 808 w 1137"/>
                <a:gd name="T81" fmla="*/ 579 h 695"/>
                <a:gd name="T82" fmla="*/ 687 w 1137"/>
                <a:gd name="T83" fmla="*/ 616 h 695"/>
                <a:gd name="T84" fmla="*/ 628 w 1137"/>
                <a:gd name="T85" fmla="*/ 591 h 695"/>
                <a:gd name="T86" fmla="*/ 899 w 1137"/>
                <a:gd name="T87" fmla="*/ 516 h 695"/>
                <a:gd name="T88" fmla="*/ 1103 w 1137"/>
                <a:gd name="T89" fmla="*/ 462 h 695"/>
                <a:gd name="T90" fmla="*/ 877 w 1137"/>
                <a:gd name="T91" fmla="*/ 475 h 695"/>
                <a:gd name="T92" fmla="*/ 974 w 1137"/>
                <a:gd name="T93" fmla="*/ 360 h 695"/>
                <a:gd name="T94" fmla="*/ 1040 w 1137"/>
                <a:gd name="T95" fmla="*/ 287 h 695"/>
                <a:gd name="T96" fmla="*/ 999 w 1137"/>
                <a:gd name="T97" fmla="*/ 77 h 695"/>
                <a:gd name="T98" fmla="*/ 982 w 1137"/>
                <a:gd name="T99" fmla="*/ 21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7" h="695">
                  <a:moveTo>
                    <a:pt x="531" y="612"/>
                  </a:moveTo>
                  <a:cubicBezTo>
                    <a:pt x="531" y="606"/>
                    <a:pt x="530" y="599"/>
                    <a:pt x="530" y="591"/>
                  </a:cubicBezTo>
                  <a:cubicBezTo>
                    <a:pt x="537" y="591"/>
                    <a:pt x="543" y="591"/>
                    <a:pt x="551" y="591"/>
                  </a:cubicBezTo>
                  <a:cubicBezTo>
                    <a:pt x="550" y="599"/>
                    <a:pt x="550" y="605"/>
                    <a:pt x="549" y="612"/>
                  </a:cubicBezTo>
                  <a:cubicBezTo>
                    <a:pt x="543" y="612"/>
                    <a:pt x="538" y="612"/>
                    <a:pt x="531" y="612"/>
                  </a:cubicBezTo>
                  <a:moveTo>
                    <a:pt x="566" y="581"/>
                  </a:moveTo>
                  <a:cubicBezTo>
                    <a:pt x="592" y="556"/>
                    <a:pt x="622" y="545"/>
                    <a:pt x="656" y="543"/>
                  </a:cubicBezTo>
                  <a:cubicBezTo>
                    <a:pt x="631" y="566"/>
                    <a:pt x="600" y="577"/>
                    <a:pt x="566" y="581"/>
                  </a:cubicBezTo>
                  <a:moveTo>
                    <a:pt x="508" y="585"/>
                  </a:moveTo>
                  <a:cubicBezTo>
                    <a:pt x="477" y="574"/>
                    <a:pt x="447" y="562"/>
                    <a:pt x="417" y="551"/>
                  </a:cubicBezTo>
                  <a:cubicBezTo>
                    <a:pt x="417" y="548"/>
                    <a:pt x="418" y="545"/>
                    <a:pt x="419" y="543"/>
                  </a:cubicBezTo>
                  <a:cubicBezTo>
                    <a:pt x="453" y="546"/>
                    <a:pt x="484" y="556"/>
                    <a:pt x="510" y="578"/>
                  </a:cubicBezTo>
                  <a:cubicBezTo>
                    <a:pt x="509" y="580"/>
                    <a:pt x="509" y="583"/>
                    <a:pt x="508" y="585"/>
                  </a:cubicBezTo>
                  <a:moveTo>
                    <a:pt x="882" y="497"/>
                  </a:moveTo>
                  <a:cubicBezTo>
                    <a:pt x="882" y="495"/>
                    <a:pt x="881" y="494"/>
                    <a:pt x="881" y="492"/>
                  </a:cubicBezTo>
                  <a:cubicBezTo>
                    <a:pt x="932" y="480"/>
                    <a:pt x="984" y="468"/>
                    <a:pt x="1035" y="456"/>
                  </a:cubicBezTo>
                  <a:cubicBezTo>
                    <a:pt x="986" y="478"/>
                    <a:pt x="936" y="495"/>
                    <a:pt x="882" y="497"/>
                  </a:cubicBezTo>
                  <a:moveTo>
                    <a:pt x="943" y="0"/>
                  </a:moveTo>
                  <a:cubicBezTo>
                    <a:pt x="948" y="47"/>
                    <a:pt x="951" y="88"/>
                    <a:pt x="956" y="129"/>
                  </a:cubicBezTo>
                  <a:cubicBezTo>
                    <a:pt x="962" y="172"/>
                    <a:pt x="986" y="208"/>
                    <a:pt x="1011" y="239"/>
                  </a:cubicBezTo>
                  <a:cubicBezTo>
                    <a:pt x="1005" y="247"/>
                    <a:pt x="996" y="252"/>
                    <a:pt x="996" y="258"/>
                  </a:cubicBezTo>
                  <a:cubicBezTo>
                    <a:pt x="997" y="281"/>
                    <a:pt x="980" y="291"/>
                    <a:pt x="965" y="304"/>
                  </a:cubicBezTo>
                  <a:cubicBezTo>
                    <a:pt x="951" y="316"/>
                    <a:pt x="936" y="329"/>
                    <a:pt x="922" y="342"/>
                  </a:cubicBezTo>
                  <a:cubicBezTo>
                    <a:pt x="885" y="377"/>
                    <a:pt x="870" y="423"/>
                    <a:pt x="859" y="472"/>
                  </a:cubicBezTo>
                  <a:cubicBezTo>
                    <a:pt x="857" y="480"/>
                    <a:pt x="852" y="492"/>
                    <a:pt x="846" y="495"/>
                  </a:cubicBezTo>
                  <a:cubicBezTo>
                    <a:pt x="800" y="513"/>
                    <a:pt x="753" y="529"/>
                    <a:pt x="707" y="546"/>
                  </a:cubicBezTo>
                  <a:cubicBezTo>
                    <a:pt x="697" y="522"/>
                    <a:pt x="694" y="515"/>
                    <a:pt x="679" y="515"/>
                  </a:cubicBezTo>
                  <a:cubicBezTo>
                    <a:pt x="674" y="515"/>
                    <a:pt x="668" y="516"/>
                    <a:pt x="660" y="517"/>
                  </a:cubicBezTo>
                  <a:cubicBezTo>
                    <a:pt x="617" y="522"/>
                    <a:pt x="582" y="542"/>
                    <a:pt x="554" y="574"/>
                  </a:cubicBezTo>
                  <a:cubicBezTo>
                    <a:pt x="549" y="579"/>
                    <a:pt x="544" y="583"/>
                    <a:pt x="539" y="587"/>
                  </a:cubicBezTo>
                  <a:cubicBezTo>
                    <a:pt x="538" y="585"/>
                    <a:pt x="536" y="584"/>
                    <a:pt x="535" y="582"/>
                  </a:cubicBezTo>
                  <a:cubicBezTo>
                    <a:pt x="563" y="524"/>
                    <a:pt x="610" y="496"/>
                    <a:pt x="676" y="495"/>
                  </a:cubicBezTo>
                  <a:cubicBezTo>
                    <a:pt x="667" y="486"/>
                    <a:pt x="656" y="482"/>
                    <a:pt x="644" y="482"/>
                  </a:cubicBezTo>
                  <a:cubicBezTo>
                    <a:pt x="616" y="482"/>
                    <a:pt x="580" y="507"/>
                    <a:pt x="537" y="555"/>
                  </a:cubicBezTo>
                  <a:cubicBezTo>
                    <a:pt x="533" y="549"/>
                    <a:pt x="529" y="543"/>
                    <a:pt x="524" y="538"/>
                  </a:cubicBezTo>
                  <a:cubicBezTo>
                    <a:pt x="502" y="507"/>
                    <a:pt x="471" y="491"/>
                    <a:pt x="434" y="483"/>
                  </a:cubicBezTo>
                  <a:cubicBezTo>
                    <a:pt x="431" y="483"/>
                    <a:pt x="427" y="482"/>
                    <a:pt x="423" y="482"/>
                  </a:cubicBezTo>
                  <a:cubicBezTo>
                    <a:pt x="414" y="482"/>
                    <a:pt x="404" y="486"/>
                    <a:pt x="397" y="497"/>
                  </a:cubicBezTo>
                  <a:cubicBezTo>
                    <a:pt x="398" y="497"/>
                    <a:pt x="399" y="497"/>
                    <a:pt x="400" y="497"/>
                  </a:cubicBezTo>
                  <a:cubicBezTo>
                    <a:pt x="452" y="497"/>
                    <a:pt x="493" y="515"/>
                    <a:pt x="524" y="554"/>
                  </a:cubicBezTo>
                  <a:cubicBezTo>
                    <a:pt x="528" y="559"/>
                    <a:pt x="528" y="567"/>
                    <a:pt x="530" y="574"/>
                  </a:cubicBezTo>
                  <a:cubicBezTo>
                    <a:pt x="479" y="535"/>
                    <a:pt x="459" y="524"/>
                    <a:pt x="414" y="518"/>
                  </a:cubicBezTo>
                  <a:cubicBezTo>
                    <a:pt x="407" y="517"/>
                    <a:pt x="402" y="517"/>
                    <a:pt x="397" y="517"/>
                  </a:cubicBezTo>
                  <a:cubicBezTo>
                    <a:pt x="381" y="517"/>
                    <a:pt x="376" y="523"/>
                    <a:pt x="370" y="544"/>
                  </a:cubicBezTo>
                  <a:cubicBezTo>
                    <a:pt x="327" y="535"/>
                    <a:pt x="284" y="525"/>
                    <a:pt x="242" y="518"/>
                  </a:cubicBezTo>
                  <a:cubicBezTo>
                    <a:pt x="179" y="509"/>
                    <a:pt x="121" y="488"/>
                    <a:pt x="65" y="461"/>
                  </a:cubicBezTo>
                  <a:cubicBezTo>
                    <a:pt x="43" y="451"/>
                    <a:pt x="22" y="439"/>
                    <a:pt x="0" y="428"/>
                  </a:cubicBezTo>
                  <a:cubicBezTo>
                    <a:pt x="55" y="474"/>
                    <a:pt x="116" y="510"/>
                    <a:pt x="184" y="531"/>
                  </a:cubicBezTo>
                  <a:cubicBezTo>
                    <a:pt x="245" y="549"/>
                    <a:pt x="307" y="560"/>
                    <a:pt x="369" y="574"/>
                  </a:cubicBezTo>
                  <a:cubicBezTo>
                    <a:pt x="404" y="582"/>
                    <a:pt x="439" y="590"/>
                    <a:pt x="474" y="598"/>
                  </a:cubicBezTo>
                  <a:cubicBezTo>
                    <a:pt x="460" y="605"/>
                    <a:pt x="446" y="606"/>
                    <a:pt x="432" y="610"/>
                  </a:cubicBezTo>
                  <a:cubicBezTo>
                    <a:pt x="424" y="612"/>
                    <a:pt x="417" y="614"/>
                    <a:pt x="409" y="614"/>
                  </a:cubicBezTo>
                  <a:cubicBezTo>
                    <a:pt x="395" y="614"/>
                    <a:pt x="381" y="609"/>
                    <a:pt x="368" y="599"/>
                  </a:cubicBezTo>
                  <a:cubicBezTo>
                    <a:pt x="344" y="581"/>
                    <a:pt x="317" y="575"/>
                    <a:pt x="289" y="575"/>
                  </a:cubicBezTo>
                  <a:cubicBezTo>
                    <a:pt x="281" y="575"/>
                    <a:pt x="273" y="575"/>
                    <a:pt x="265" y="576"/>
                  </a:cubicBezTo>
                  <a:cubicBezTo>
                    <a:pt x="258" y="577"/>
                    <a:pt x="252" y="577"/>
                    <a:pt x="245" y="577"/>
                  </a:cubicBezTo>
                  <a:cubicBezTo>
                    <a:pt x="221" y="577"/>
                    <a:pt x="197" y="574"/>
                    <a:pt x="173" y="572"/>
                  </a:cubicBezTo>
                  <a:cubicBezTo>
                    <a:pt x="162" y="572"/>
                    <a:pt x="151" y="569"/>
                    <a:pt x="136" y="566"/>
                  </a:cubicBezTo>
                  <a:cubicBezTo>
                    <a:pt x="159" y="590"/>
                    <a:pt x="184" y="597"/>
                    <a:pt x="209" y="597"/>
                  </a:cubicBezTo>
                  <a:cubicBezTo>
                    <a:pt x="219" y="597"/>
                    <a:pt x="229" y="596"/>
                    <a:pt x="239" y="594"/>
                  </a:cubicBezTo>
                  <a:cubicBezTo>
                    <a:pt x="256" y="591"/>
                    <a:pt x="272" y="589"/>
                    <a:pt x="288" y="589"/>
                  </a:cubicBezTo>
                  <a:cubicBezTo>
                    <a:pt x="324" y="589"/>
                    <a:pt x="358" y="599"/>
                    <a:pt x="390" y="625"/>
                  </a:cubicBezTo>
                  <a:cubicBezTo>
                    <a:pt x="407" y="638"/>
                    <a:pt x="424" y="645"/>
                    <a:pt x="443" y="645"/>
                  </a:cubicBezTo>
                  <a:cubicBezTo>
                    <a:pt x="458" y="645"/>
                    <a:pt x="473" y="640"/>
                    <a:pt x="489" y="632"/>
                  </a:cubicBezTo>
                  <a:cubicBezTo>
                    <a:pt x="497" y="627"/>
                    <a:pt x="506" y="626"/>
                    <a:pt x="514" y="623"/>
                  </a:cubicBezTo>
                  <a:cubicBezTo>
                    <a:pt x="485" y="646"/>
                    <a:pt x="464" y="657"/>
                    <a:pt x="443" y="657"/>
                  </a:cubicBezTo>
                  <a:cubicBezTo>
                    <a:pt x="424" y="657"/>
                    <a:pt x="405" y="649"/>
                    <a:pt x="379" y="633"/>
                  </a:cubicBezTo>
                  <a:cubicBezTo>
                    <a:pt x="374" y="630"/>
                    <a:pt x="369" y="627"/>
                    <a:pt x="364" y="624"/>
                  </a:cubicBezTo>
                  <a:cubicBezTo>
                    <a:pt x="341" y="610"/>
                    <a:pt x="318" y="604"/>
                    <a:pt x="294" y="604"/>
                  </a:cubicBezTo>
                  <a:cubicBezTo>
                    <a:pt x="282" y="604"/>
                    <a:pt x="270" y="606"/>
                    <a:pt x="258" y="608"/>
                  </a:cubicBezTo>
                  <a:cubicBezTo>
                    <a:pt x="234" y="613"/>
                    <a:pt x="210" y="613"/>
                    <a:pt x="186" y="616"/>
                  </a:cubicBezTo>
                  <a:cubicBezTo>
                    <a:pt x="170" y="619"/>
                    <a:pt x="154" y="623"/>
                    <a:pt x="139" y="626"/>
                  </a:cubicBezTo>
                  <a:cubicBezTo>
                    <a:pt x="139" y="628"/>
                    <a:pt x="139" y="631"/>
                    <a:pt x="140" y="633"/>
                  </a:cubicBezTo>
                  <a:cubicBezTo>
                    <a:pt x="146" y="634"/>
                    <a:pt x="153" y="635"/>
                    <a:pt x="160" y="635"/>
                  </a:cubicBezTo>
                  <a:cubicBezTo>
                    <a:pt x="168" y="635"/>
                    <a:pt x="177" y="636"/>
                    <a:pt x="185" y="636"/>
                  </a:cubicBezTo>
                  <a:cubicBezTo>
                    <a:pt x="218" y="636"/>
                    <a:pt x="250" y="632"/>
                    <a:pt x="282" y="623"/>
                  </a:cubicBezTo>
                  <a:cubicBezTo>
                    <a:pt x="296" y="619"/>
                    <a:pt x="312" y="619"/>
                    <a:pt x="326" y="618"/>
                  </a:cubicBezTo>
                  <a:cubicBezTo>
                    <a:pt x="326" y="619"/>
                    <a:pt x="327" y="621"/>
                    <a:pt x="327" y="623"/>
                  </a:cubicBezTo>
                  <a:cubicBezTo>
                    <a:pt x="311" y="628"/>
                    <a:pt x="294" y="631"/>
                    <a:pt x="280" y="638"/>
                  </a:cubicBezTo>
                  <a:cubicBezTo>
                    <a:pt x="265" y="645"/>
                    <a:pt x="260" y="658"/>
                    <a:pt x="264" y="674"/>
                  </a:cubicBezTo>
                  <a:cubicBezTo>
                    <a:pt x="267" y="688"/>
                    <a:pt x="278" y="694"/>
                    <a:pt x="291" y="694"/>
                  </a:cubicBezTo>
                  <a:cubicBezTo>
                    <a:pt x="291" y="694"/>
                    <a:pt x="291" y="694"/>
                    <a:pt x="291" y="694"/>
                  </a:cubicBezTo>
                  <a:cubicBezTo>
                    <a:pt x="303" y="694"/>
                    <a:pt x="317" y="693"/>
                    <a:pt x="328" y="689"/>
                  </a:cubicBezTo>
                  <a:cubicBezTo>
                    <a:pt x="350" y="683"/>
                    <a:pt x="370" y="673"/>
                    <a:pt x="392" y="665"/>
                  </a:cubicBezTo>
                  <a:cubicBezTo>
                    <a:pt x="396" y="664"/>
                    <a:pt x="401" y="663"/>
                    <a:pt x="405" y="663"/>
                  </a:cubicBezTo>
                  <a:cubicBezTo>
                    <a:pt x="407" y="663"/>
                    <a:pt x="408" y="663"/>
                    <a:pt x="410" y="663"/>
                  </a:cubicBezTo>
                  <a:cubicBezTo>
                    <a:pt x="421" y="667"/>
                    <a:pt x="431" y="668"/>
                    <a:pt x="440" y="668"/>
                  </a:cubicBezTo>
                  <a:cubicBezTo>
                    <a:pt x="470" y="668"/>
                    <a:pt x="495" y="653"/>
                    <a:pt x="518" y="630"/>
                  </a:cubicBezTo>
                  <a:cubicBezTo>
                    <a:pt x="526" y="623"/>
                    <a:pt x="533" y="619"/>
                    <a:pt x="541" y="619"/>
                  </a:cubicBezTo>
                  <a:cubicBezTo>
                    <a:pt x="547" y="619"/>
                    <a:pt x="553" y="621"/>
                    <a:pt x="560" y="626"/>
                  </a:cubicBezTo>
                  <a:cubicBezTo>
                    <a:pt x="583" y="645"/>
                    <a:pt x="609" y="653"/>
                    <a:pt x="638" y="653"/>
                  </a:cubicBezTo>
                  <a:cubicBezTo>
                    <a:pt x="639" y="653"/>
                    <a:pt x="640" y="653"/>
                    <a:pt x="641" y="653"/>
                  </a:cubicBezTo>
                  <a:cubicBezTo>
                    <a:pt x="641" y="653"/>
                    <a:pt x="641" y="653"/>
                    <a:pt x="641" y="653"/>
                  </a:cubicBezTo>
                  <a:cubicBezTo>
                    <a:pt x="646" y="653"/>
                    <a:pt x="652" y="654"/>
                    <a:pt x="657" y="655"/>
                  </a:cubicBezTo>
                  <a:cubicBezTo>
                    <a:pt x="644" y="660"/>
                    <a:pt x="632" y="662"/>
                    <a:pt x="620" y="662"/>
                  </a:cubicBezTo>
                  <a:cubicBezTo>
                    <a:pt x="599" y="662"/>
                    <a:pt x="578" y="655"/>
                    <a:pt x="559" y="640"/>
                  </a:cubicBezTo>
                  <a:cubicBezTo>
                    <a:pt x="567" y="650"/>
                    <a:pt x="576" y="660"/>
                    <a:pt x="586" y="663"/>
                  </a:cubicBezTo>
                  <a:cubicBezTo>
                    <a:pt x="602" y="666"/>
                    <a:pt x="619" y="669"/>
                    <a:pt x="635" y="669"/>
                  </a:cubicBezTo>
                  <a:cubicBezTo>
                    <a:pt x="641" y="669"/>
                    <a:pt x="647" y="669"/>
                    <a:pt x="652" y="668"/>
                  </a:cubicBezTo>
                  <a:cubicBezTo>
                    <a:pt x="659" y="667"/>
                    <a:pt x="665" y="666"/>
                    <a:pt x="671" y="666"/>
                  </a:cubicBezTo>
                  <a:cubicBezTo>
                    <a:pt x="683" y="666"/>
                    <a:pt x="694" y="668"/>
                    <a:pt x="706" y="673"/>
                  </a:cubicBezTo>
                  <a:cubicBezTo>
                    <a:pt x="729" y="682"/>
                    <a:pt x="754" y="690"/>
                    <a:pt x="779" y="694"/>
                  </a:cubicBezTo>
                  <a:cubicBezTo>
                    <a:pt x="781" y="695"/>
                    <a:pt x="784" y="695"/>
                    <a:pt x="786" y="695"/>
                  </a:cubicBezTo>
                  <a:cubicBezTo>
                    <a:pt x="798" y="695"/>
                    <a:pt x="810" y="688"/>
                    <a:pt x="813" y="673"/>
                  </a:cubicBezTo>
                  <a:cubicBezTo>
                    <a:pt x="816" y="654"/>
                    <a:pt x="807" y="642"/>
                    <a:pt x="791" y="635"/>
                  </a:cubicBezTo>
                  <a:cubicBezTo>
                    <a:pt x="781" y="631"/>
                    <a:pt x="771" y="629"/>
                    <a:pt x="761" y="626"/>
                  </a:cubicBezTo>
                  <a:cubicBezTo>
                    <a:pt x="761" y="624"/>
                    <a:pt x="762" y="622"/>
                    <a:pt x="762" y="621"/>
                  </a:cubicBezTo>
                  <a:cubicBezTo>
                    <a:pt x="801" y="628"/>
                    <a:pt x="840" y="636"/>
                    <a:pt x="880" y="636"/>
                  </a:cubicBezTo>
                  <a:cubicBezTo>
                    <a:pt x="899" y="636"/>
                    <a:pt x="919" y="634"/>
                    <a:pt x="939" y="629"/>
                  </a:cubicBezTo>
                  <a:cubicBezTo>
                    <a:pt x="926" y="623"/>
                    <a:pt x="912" y="619"/>
                    <a:pt x="897" y="617"/>
                  </a:cubicBezTo>
                  <a:cubicBezTo>
                    <a:pt x="872" y="614"/>
                    <a:pt x="846" y="616"/>
                    <a:pt x="821" y="612"/>
                  </a:cubicBezTo>
                  <a:cubicBezTo>
                    <a:pt x="810" y="610"/>
                    <a:pt x="799" y="609"/>
                    <a:pt x="788" y="609"/>
                  </a:cubicBezTo>
                  <a:cubicBezTo>
                    <a:pt x="771" y="609"/>
                    <a:pt x="754" y="611"/>
                    <a:pt x="737" y="617"/>
                  </a:cubicBezTo>
                  <a:cubicBezTo>
                    <a:pt x="729" y="620"/>
                    <a:pt x="721" y="620"/>
                    <a:pt x="713" y="622"/>
                  </a:cubicBezTo>
                  <a:cubicBezTo>
                    <a:pt x="733" y="599"/>
                    <a:pt x="756" y="591"/>
                    <a:pt x="784" y="591"/>
                  </a:cubicBezTo>
                  <a:cubicBezTo>
                    <a:pt x="787" y="591"/>
                    <a:pt x="790" y="591"/>
                    <a:pt x="793" y="592"/>
                  </a:cubicBezTo>
                  <a:cubicBezTo>
                    <a:pt x="813" y="593"/>
                    <a:pt x="833" y="594"/>
                    <a:pt x="853" y="594"/>
                  </a:cubicBezTo>
                  <a:cubicBezTo>
                    <a:pt x="868" y="594"/>
                    <a:pt x="882" y="593"/>
                    <a:pt x="896" y="592"/>
                  </a:cubicBezTo>
                  <a:cubicBezTo>
                    <a:pt x="911" y="591"/>
                    <a:pt x="924" y="579"/>
                    <a:pt x="938" y="572"/>
                  </a:cubicBezTo>
                  <a:cubicBezTo>
                    <a:pt x="937" y="570"/>
                    <a:pt x="936" y="568"/>
                    <a:pt x="935" y="566"/>
                  </a:cubicBezTo>
                  <a:cubicBezTo>
                    <a:pt x="930" y="567"/>
                    <a:pt x="925" y="568"/>
                    <a:pt x="920" y="569"/>
                  </a:cubicBezTo>
                  <a:cubicBezTo>
                    <a:pt x="892" y="576"/>
                    <a:pt x="865" y="581"/>
                    <a:pt x="836" y="581"/>
                  </a:cubicBezTo>
                  <a:cubicBezTo>
                    <a:pt x="827" y="581"/>
                    <a:pt x="817" y="580"/>
                    <a:pt x="808" y="579"/>
                  </a:cubicBezTo>
                  <a:cubicBezTo>
                    <a:pt x="801" y="578"/>
                    <a:pt x="794" y="578"/>
                    <a:pt x="788" y="578"/>
                  </a:cubicBezTo>
                  <a:cubicBezTo>
                    <a:pt x="758" y="578"/>
                    <a:pt x="731" y="587"/>
                    <a:pt x="706" y="606"/>
                  </a:cubicBezTo>
                  <a:cubicBezTo>
                    <a:pt x="700" y="610"/>
                    <a:pt x="693" y="616"/>
                    <a:pt x="687" y="616"/>
                  </a:cubicBezTo>
                  <a:cubicBezTo>
                    <a:pt x="686" y="616"/>
                    <a:pt x="686" y="616"/>
                    <a:pt x="686" y="616"/>
                  </a:cubicBezTo>
                  <a:cubicBezTo>
                    <a:pt x="658" y="613"/>
                    <a:pt x="630" y="607"/>
                    <a:pt x="602" y="603"/>
                  </a:cubicBezTo>
                  <a:cubicBezTo>
                    <a:pt x="611" y="596"/>
                    <a:pt x="619" y="594"/>
                    <a:pt x="628" y="591"/>
                  </a:cubicBezTo>
                  <a:cubicBezTo>
                    <a:pt x="707" y="566"/>
                    <a:pt x="785" y="540"/>
                    <a:pt x="864" y="515"/>
                  </a:cubicBezTo>
                  <a:cubicBezTo>
                    <a:pt x="869" y="514"/>
                    <a:pt x="874" y="513"/>
                    <a:pt x="879" y="513"/>
                  </a:cubicBezTo>
                  <a:cubicBezTo>
                    <a:pt x="886" y="513"/>
                    <a:pt x="893" y="514"/>
                    <a:pt x="899" y="516"/>
                  </a:cubicBezTo>
                  <a:cubicBezTo>
                    <a:pt x="921" y="523"/>
                    <a:pt x="942" y="528"/>
                    <a:pt x="964" y="528"/>
                  </a:cubicBezTo>
                  <a:cubicBezTo>
                    <a:pt x="977" y="528"/>
                    <a:pt x="990" y="526"/>
                    <a:pt x="1003" y="522"/>
                  </a:cubicBezTo>
                  <a:cubicBezTo>
                    <a:pt x="1041" y="509"/>
                    <a:pt x="1075" y="490"/>
                    <a:pt x="1103" y="462"/>
                  </a:cubicBezTo>
                  <a:cubicBezTo>
                    <a:pt x="1115" y="450"/>
                    <a:pt x="1123" y="435"/>
                    <a:pt x="1137" y="417"/>
                  </a:cubicBezTo>
                  <a:cubicBezTo>
                    <a:pt x="1096" y="407"/>
                    <a:pt x="1057" y="399"/>
                    <a:pt x="1021" y="399"/>
                  </a:cubicBezTo>
                  <a:cubicBezTo>
                    <a:pt x="966" y="399"/>
                    <a:pt x="917" y="417"/>
                    <a:pt x="877" y="475"/>
                  </a:cubicBezTo>
                  <a:cubicBezTo>
                    <a:pt x="889" y="456"/>
                    <a:pt x="902" y="438"/>
                    <a:pt x="919" y="425"/>
                  </a:cubicBezTo>
                  <a:cubicBezTo>
                    <a:pt x="936" y="412"/>
                    <a:pt x="948" y="396"/>
                    <a:pt x="958" y="377"/>
                  </a:cubicBezTo>
                  <a:cubicBezTo>
                    <a:pt x="962" y="371"/>
                    <a:pt x="968" y="365"/>
                    <a:pt x="974" y="360"/>
                  </a:cubicBezTo>
                  <a:cubicBezTo>
                    <a:pt x="999" y="341"/>
                    <a:pt x="1015" y="320"/>
                    <a:pt x="1001" y="287"/>
                  </a:cubicBezTo>
                  <a:cubicBezTo>
                    <a:pt x="1000" y="285"/>
                    <a:pt x="1000" y="281"/>
                    <a:pt x="1000" y="276"/>
                  </a:cubicBezTo>
                  <a:cubicBezTo>
                    <a:pt x="1015" y="280"/>
                    <a:pt x="1028" y="284"/>
                    <a:pt x="1040" y="287"/>
                  </a:cubicBezTo>
                  <a:cubicBezTo>
                    <a:pt x="1037" y="283"/>
                    <a:pt x="1033" y="278"/>
                    <a:pt x="1030" y="272"/>
                  </a:cubicBezTo>
                  <a:cubicBezTo>
                    <a:pt x="1033" y="205"/>
                    <a:pt x="1034" y="138"/>
                    <a:pt x="992" y="79"/>
                  </a:cubicBezTo>
                  <a:cubicBezTo>
                    <a:pt x="994" y="78"/>
                    <a:pt x="997" y="77"/>
                    <a:pt x="999" y="77"/>
                  </a:cubicBezTo>
                  <a:cubicBezTo>
                    <a:pt x="1012" y="102"/>
                    <a:pt x="1024" y="127"/>
                    <a:pt x="1037" y="153"/>
                  </a:cubicBezTo>
                  <a:cubicBezTo>
                    <a:pt x="1062" y="93"/>
                    <a:pt x="1061" y="86"/>
                    <a:pt x="1013" y="44"/>
                  </a:cubicBezTo>
                  <a:cubicBezTo>
                    <a:pt x="1003" y="35"/>
                    <a:pt x="993" y="27"/>
                    <a:pt x="982" y="21"/>
                  </a:cubicBezTo>
                  <a:cubicBezTo>
                    <a:pt x="971" y="14"/>
                    <a:pt x="958" y="8"/>
                    <a:pt x="94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391">
              <a:extLst>
                <a:ext uri="{FF2B5EF4-FFF2-40B4-BE49-F238E27FC236}">
                  <a16:creationId xmlns:a16="http://schemas.microsoft.com/office/drawing/2014/main" id="{304015ED-3437-48D0-9A42-8A0146C3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72882" y="2873194"/>
              <a:ext cx="639211" cy="976573"/>
            </a:xfrm>
            <a:custGeom>
              <a:avLst/>
              <a:gdLst>
                <a:gd name="T0" fmla="*/ 134 w 201"/>
                <a:gd name="T1" fmla="*/ 227 h 308"/>
                <a:gd name="T2" fmla="*/ 134 w 201"/>
                <a:gd name="T3" fmla="*/ 227 h 308"/>
                <a:gd name="T4" fmla="*/ 134 w 201"/>
                <a:gd name="T5" fmla="*/ 227 h 308"/>
                <a:gd name="T6" fmla="*/ 134 w 201"/>
                <a:gd name="T7" fmla="*/ 227 h 308"/>
                <a:gd name="T8" fmla="*/ 201 w 201"/>
                <a:gd name="T9" fmla="*/ 0 h 308"/>
                <a:gd name="T10" fmla="*/ 40 w 201"/>
                <a:gd name="T11" fmla="*/ 308 h 308"/>
                <a:gd name="T12" fmla="*/ 74 w 201"/>
                <a:gd name="T13" fmla="*/ 185 h 308"/>
                <a:gd name="T14" fmla="*/ 139 w 201"/>
                <a:gd name="T15" fmla="*/ 77 h 308"/>
                <a:gd name="T16" fmla="*/ 86 w 201"/>
                <a:gd name="T17" fmla="*/ 184 h 308"/>
                <a:gd name="T18" fmla="*/ 59 w 201"/>
                <a:gd name="T19" fmla="*/ 297 h 308"/>
                <a:gd name="T20" fmla="*/ 134 w 201"/>
                <a:gd name="T21" fmla="*/ 227 h 308"/>
                <a:gd name="T22" fmla="*/ 136 w 201"/>
                <a:gd name="T23" fmla="*/ 222 h 308"/>
                <a:gd name="T24" fmla="*/ 201 w 201"/>
                <a:gd name="T25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308">
                  <a:moveTo>
                    <a:pt x="134" y="227"/>
                  </a:moveTo>
                  <a:cubicBezTo>
                    <a:pt x="134" y="227"/>
                    <a:pt x="134" y="227"/>
                    <a:pt x="134" y="227"/>
                  </a:cubicBezTo>
                  <a:cubicBezTo>
                    <a:pt x="134" y="227"/>
                    <a:pt x="134" y="227"/>
                    <a:pt x="134" y="227"/>
                  </a:cubicBezTo>
                  <a:cubicBezTo>
                    <a:pt x="134" y="227"/>
                    <a:pt x="134" y="227"/>
                    <a:pt x="134" y="227"/>
                  </a:cubicBezTo>
                  <a:moveTo>
                    <a:pt x="201" y="0"/>
                  </a:moveTo>
                  <a:cubicBezTo>
                    <a:pt x="63" y="34"/>
                    <a:pt x="0" y="157"/>
                    <a:pt x="40" y="308"/>
                  </a:cubicBezTo>
                  <a:cubicBezTo>
                    <a:pt x="51" y="268"/>
                    <a:pt x="60" y="226"/>
                    <a:pt x="74" y="185"/>
                  </a:cubicBezTo>
                  <a:cubicBezTo>
                    <a:pt x="88" y="142"/>
                    <a:pt x="124" y="89"/>
                    <a:pt x="139" y="77"/>
                  </a:cubicBezTo>
                  <a:cubicBezTo>
                    <a:pt x="122" y="111"/>
                    <a:pt x="102" y="147"/>
                    <a:pt x="86" y="184"/>
                  </a:cubicBezTo>
                  <a:cubicBezTo>
                    <a:pt x="68" y="225"/>
                    <a:pt x="57" y="286"/>
                    <a:pt x="59" y="297"/>
                  </a:cubicBezTo>
                  <a:cubicBezTo>
                    <a:pt x="82" y="275"/>
                    <a:pt x="108" y="251"/>
                    <a:pt x="134" y="227"/>
                  </a:cubicBezTo>
                  <a:cubicBezTo>
                    <a:pt x="135" y="225"/>
                    <a:pt x="135" y="223"/>
                    <a:pt x="136" y="222"/>
                  </a:cubicBezTo>
                  <a:cubicBezTo>
                    <a:pt x="187" y="157"/>
                    <a:pt x="186" y="76"/>
                    <a:pt x="20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392">
              <a:extLst>
                <a:ext uri="{FF2B5EF4-FFF2-40B4-BE49-F238E27FC236}">
                  <a16:creationId xmlns:a16="http://schemas.microsoft.com/office/drawing/2014/main" id="{112A4CAB-55EA-4C99-B2E6-5D52ADBB33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5952" y="1905502"/>
              <a:ext cx="443897" cy="1091989"/>
            </a:xfrm>
            <a:custGeom>
              <a:avLst/>
              <a:gdLst>
                <a:gd name="T0" fmla="*/ 47 w 141"/>
                <a:gd name="T1" fmla="*/ 292 h 345"/>
                <a:gd name="T2" fmla="*/ 82 w 141"/>
                <a:gd name="T3" fmla="*/ 107 h 345"/>
                <a:gd name="T4" fmla="*/ 47 w 141"/>
                <a:gd name="T5" fmla="*/ 292 h 345"/>
                <a:gd name="T6" fmla="*/ 140 w 141"/>
                <a:gd name="T7" fmla="*/ 0 h 345"/>
                <a:gd name="T8" fmla="*/ 111 w 141"/>
                <a:gd name="T9" fmla="*/ 18 h 345"/>
                <a:gd name="T10" fmla="*/ 20 w 141"/>
                <a:gd name="T11" fmla="*/ 224 h 345"/>
                <a:gd name="T12" fmla="*/ 40 w 141"/>
                <a:gd name="T13" fmla="*/ 340 h 345"/>
                <a:gd name="T14" fmla="*/ 44 w 141"/>
                <a:gd name="T15" fmla="*/ 345 h 345"/>
                <a:gd name="T16" fmla="*/ 55 w 141"/>
                <a:gd name="T17" fmla="*/ 329 h 345"/>
                <a:gd name="T18" fmla="*/ 81 w 141"/>
                <a:gd name="T19" fmla="*/ 303 h 345"/>
                <a:gd name="T20" fmla="*/ 95 w 141"/>
                <a:gd name="T21" fmla="*/ 306 h 345"/>
                <a:gd name="T22" fmla="*/ 96 w 141"/>
                <a:gd name="T23" fmla="*/ 307 h 345"/>
                <a:gd name="T24" fmla="*/ 114 w 141"/>
                <a:gd name="T25" fmla="*/ 294 h 345"/>
                <a:gd name="T26" fmla="*/ 103 w 141"/>
                <a:gd name="T27" fmla="*/ 273 h 345"/>
                <a:gd name="T28" fmla="*/ 101 w 141"/>
                <a:gd name="T29" fmla="*/ 273 h 345"/>
                <a:gd name="T30" fmla="*/ 81 w 141"/>
                <a:gd name="T31" fmla="*/ 284 h 345"/>
                <a:gd name="T32" fmla="*/ 63 w 141"/>
                <a:gd name="T33" fmla="*/ 311 h 345"/>
                <a:gd name="T34" fmla="*/ 55 w 141"/>
                <a:gd name="T35" fmla="*/ 306 h 345"/>
                <a:gd name="T36" fmla="*/ 85 w 141"/>
                <a:gd name="T37" fmla="*/ 256 h 345"/>
                <a:gd name="T38" fmla="*/ 140 w 141"/>
                <a:gd name="T39" fmla="*/ 118 h 345"/>
                <a:gd name="T40" fmla="*/ 140 w 141"/>
                <a:gd name="T41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1" h="345">
                  <a:moveTo>
                    <a:pt x="47" y="292"/>
                  </a:moveTo>
                  <a:cubicBezTo>
                    <a:pt x="41" y="223"/>
                    <a:pt x="58" y="161"/>
                    <a:pt x="82" y="107"/>
                  </a:cubicBezTo>
                  <a:cubicBezTo>
                    <a:pt x="71" y="164"/>
                    <a:pt x="59" y="227"/>
                    <a:pt x="47" y="292"/>
                  </a:cubicBezTo>
                  <a:moveTo>
                    <a:pt x="140" y="0"/>
                  </a:moveTo>
                  <a:cubicBezTo>
                    <a:pt x="130" y="6"/>
                    <a:pt x="120" y="11"/>
                    <a:pt x="111" y="18"/>
                  </a:cubicBezTo>
                  <a:cubicBezTo>
                    <a:pt x="40" y="65"/>
                    <a:pt x="0" y="151"/>
                    <a:pt x="20" y="224"/>
                  </a:cubicBezTo>
                  <a:cubicBezTo>
                    <a:pt x="31" y="262"/>
                    <a:pt x="42" y="300"/>
                    <a:pt x="40" y="340"/>
                  </a:cubicBezTo>
                  <a:cubicBezTo>
                    <a:pt x="40" y="341"/>
                    <a:pt x="41" y="342"/>
                    <a:pt x="44" y="345"/>
                  </a:cubicBezTo>
                  <a:cubicBezTo>
                    <a:pt x="48" y="339"/>
                    <a:pt x="52" y="334"/>
                    <a:pt x="55" y="329"/>
                  </a:cubicBezTo>
                  <a:cubicBezTo>
                    <a:pt x="62" y="317"/>
                    <a:pt x="67" y="303"/>
                    <a:pt x="81" y="303"/>
                  </a:cubicBezTo>
                  <a:cubicBezTo>
                    <a:pt x="85" y="303"/>
                    <a:pt x="89" y="304"/>
                    <a:pt x="95" y="306"/>
                  </a:cubicBezTo>
                  <a:cubicBezTo>
                    <a:pt x="95" y="307"/>
                    <a:pt x="95" y="307"/>
                    <a:pt x="96" y="307"/>
                  </a:cubicBezTo>
                  <a:cubicBezTo>
                    <a:pt x="101" y="307"/>
                    <a:pt x="112" y="299"/>
                    <a:pt x="114" y="294"/>
                  </a:cubicBezTo>
                  <a:cubicBezTo>
                    <a:pt x="115" y="288"/>
                    <a:pt x="108" y="274"/>
                    <a:pt x="103" y="273"/>
                  </a:cubicBezTo>
                  <a:cubicBezTo>
                    <a:pt x="102" y="273"/>
                    <a:pt x="102" y="273"/>
                    <a:pt x="101" y="273"/>
                  </a:cubicBezTo>
                  <a:cubicBezTo>
                    <a:pt x="95" y="273"/>
                    <a:pt x="86" y="279"/>
                    <a:pt x="81" y="284"/>
                  </a:cubicBezTo>
                  <a:cubicBezTo>
                    <a:pt x="73" y="291"/>
                    <a:pt x="68" y="302"/>
                    <a:pt x="63" y="311"/>
                  </a:cubicBezTo>
                  <a:cubicBezTo>
                    <a:pt x="60" y="309"/>
                    <a:pt x="58" y="308"/>
                    <a:pt x="55" y="306"/>
                  </a:cubicBezTo>
                  <a:cubicBezTo>
                    <a:pt x="65" y="289"/>
                    <a:pt x="74" y="272"/>
                    <a:pt x="85" y="256"/>
                  </a:cubicBezTo>
                  <a:cubicBezTo>
                    <a:pt x="115" y="214"/>
                    <a:pt x="138" y="170"/>
                    <a:pt x="140" y="118"/>
                  </a:cubicBezTo>
                  <a:cubicBezTo>
                    <a:pt x="141" y="80"/>
                    <a:pt x="140" y="41"/>
                    <a:pt x="1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393">
              <a:extLst>
                <a:ext uri="{FF2B5EF4-FFF2-40B4-BE49-F238E27FC236}">
                  <a16:creationId xmlns:a16="http://schemas.microsoft.com/office/drawing/2014/main" id="{3DD74C02-D35F-4A51-A3B9-57FA16B14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1229" y="1195267"/>
              <a:ext cx="630336" cy="621455"/>
            </a:xfrm>
            <a:custGeom>
              <a:avLst/>
              <a:gdLst>
                <a:gd name="T0" fmla="*/ 61 w 198"/>
                <a:gd name="T1" fmla="*/ 148 h 196"/>
                <a:gd name="T2" fmla="*/ 61 w 198"/>
                <a:gd name="T3" fmla="*/ 148 h 196"/>
                <a:gd name="T4" fmla="*/ 61 w 198"/>
                <a:gd name="T5" fmla="*/ 148 h 196"/>
                <a:gd name="T6" fmla="*/ 61 w 198"/>
                <a:gd name="T7" fmla="*/ 148 h 196"/>
                <a:gd name="T8" fmla="*/ 61 w 198"/>
                <a:gd name="T9" fmla="*/ 148 h 196"/>
                <a:gd name="T10" fmla="*/ 60 w 198"/>
                <a:gd name="T11" fmla="*/ 147 h 196"/>
                <a:gd name="T12" fmla="*/ 60 w 198"/>
                <a:gd name="T13" fmla="*/ 147 h 196"/>
                <a:gd name="T14" fmla="*/ 60 w 198"/>
                <a:gd name="T15" fmla="*/ 147 h 196"/>
                <a:gd name="T16" fmla="*/ 4 w 198"/>
                <a:gd name="T17" fmla="*/ 0 h 196"/>
                <a:gd name="T18" fmla="*/ 24 w 198"/>
                <a:gd name="T19" fmla="*/ 88 h 196"/>
                <a:gd name="T20" fmla="*/ 61 w 198"/>
                <a:gd name="T21" fmla="*/ 148 h 196"/>
                <a:gd name="T22" fmla="*/ 158 w 198"/>
                <a:gd name="T23" fmla="*/ 196 h 196"/>
                <a:gd name="T24" fmla="*/ 159 w 198"/>
                <a:gd name="T25" fmla="*/ 196 h 196"/>
                <a:gd name="T26" fmla="*/ 175 w 198"/>
                <a:gd name="T27" fmla="*/ 193 h 196"/>
                <a:gd name="T28" fmla="*/ 167 w 198"/>
                <a:gd name="T29" fmla="*/ 177 h 196"/>
                <a:gd name="T30" fmla="*/ 87 w 198"/>
                <a:gd name="T31" fmla="*/ 99 h 196"/>
                <a:gd name="T32" fmla="*/ 76 w 198"/>
                <a:gd name="T33" fmla="*/ 86 h 196"/>
                <a:gd name="T34" fmla="*/ 198 w 198"/>
                <a:gd name="T35" fmla="*/ 185 h 196"/>
                <a:gd name="T36" fmla="*/ 142 w 198"/>
                <a:gd name="T37" fmla="*/ 58 h 196"/>
                <a:gd name="T38" fmla="*/ 4 w 198"/>
                <a:gd name="T39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8" h="196">
                  <a:moveTo>
                    <a:pt x="61" y="148"/>
                  </a:move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moveTo>
                    <a:pt x="60" y="147"/>
                  </a:moveTo>
                  <a:cubicBezTo>
                    <a:pt x="60" y="147"/>
                    <a:pt x="60" y="147"/>
                    <a:pt x="60" y="147"/>
                  </a:cubicBezTo>
                  <a:cubicBezTo>
                    <a:pt x="60" y="147"/>
                    <a:pt x="60" y="147"/>
                    <a:pt x="60" y="147"/>
                  </a:cubicBezTo>
                  <a:moveTo>
                    <a:pt x="4" y="0"/>
                  </a:moveTo>
                  <a:cubicBezTo>
                    <a:pt x="0" y="34"/>
                    <a:pt x="9" y="62"/>
                    <a:pt x="24" y="88"/>
                  </a:cubicBezTo>
                  <a:cubicBezTo>
                    <a:pt x="35" y="108"/>
                    <a:pt x="48" y="128"/>
                    <a:pt x="61" y="148"/>
                  </a:cubicBezTo>
                  <a:cubicBezTo>
                    <a:pt x="89" y="173"/>
                    <a:pt x="119" y="193"/>
                    <a:pt x="158" y="196"/>
                  </a:cubicBezTo>
                  <a:cubicBezTo>
                    <a:pt x="158" y="196"/>
                    <a:pt x="159" y="196"/>
                    <a:pt x="159" y="196"/>
                  </a:cubicBezTo>
                  <a:cubicBezTo>
                    <a:pt x="164" y="196"/>
                    <a:pt x="170" y="194"/>
                    <a:pt x="175" y="193"/>
                  </a:cubicBezTo>
                  <a:cubicBezTo>
                    <a:pt x="172" y="187"/>
                    <a:pt x="171" y="181"/>
                    <a:pt x="167" y="177"/>
                  </a:cubicBezTo>
                  <a:cubicBezTo>
                    <a:pt x="141" y="151"/>
                    <a:pt x="114" y="125"/>
                    <a:pt x="87" y="99"/>
                  </a:cubicBezTo>
                  <a:cubicBezTo>
                    <a:pt x="83" y="95"/>
                    <a:pt x="80" y="90"/>
                    <a:pt x="76" y="86"/>
                  </a:cubicBezTo>
                  <a:cubicBezTo>
                    <a:pt x="116" y="119"/>
                    <a:pt x="151" y="157"/>
                    <a:pt x="198" y="185"/>
                  </a:cubicBezTo>
                  <a:cubicBezTo>
                    <a:pt x="196" y="132"/>
                    <a:pt x="183" y="88"/>
                    <a:pt x="142" y="58"/>
                  </a:cubicBezTo>
                  <a:cubicBezTo>
                    <a:pt x="101" y="27"/>
                    <a:pt x="56" y="6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394">
              <a:extLst>
                <a:ext uri="{FF2B5EF4-FFF2-40B4-BE49-F238E27FC236}">
                  <a16:creationId xmlns:a16="http://schemas.microsoft.com/office/drawing/2014/main" id="{DD2924BC-666E-4D57-A04C-5A2FDD8F3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2487" y="2953098"/>
              <a:ext cx="585944" cy="843407"/>
            </a:xfrm>
            <a:custGeom>
              <a:avLst/>
              <a:gdLst>
                <a:gd name="T0" fmla="*/ 160 w 183"/>
                <a:gd name="T1" fmla="*/ 0 h 266"/>
                <a:gd name="T2" fmla="*/ 107 w 183"/>
                <a:gd name="T3" fmla="*/ 34 h 266"/>
                <a:gd name="T4" fmla="*/ 95 w 183"/>
                <a:gd name="T5" fmla="*/ 50 h 266"/>
                <a:gd name="T6" fmla="*/ 76 w 183"/>
                <a:gd name="T7" fmla="*/ 142 h 266"/>
                <a:gd name="T8" fmla="*/ 110 w 183"/>
                <a:gd name="T9" fmla="*/ 95 h 266"/>
                <a:gd name="T10" fmla="*/ 115 w 183"/>
                <a:gd name="T11" fmla="*/ 100 h 266"/>
                <a:gd name="T12" fmla="*/ 34 w 183"/>
                <a:gd name="T13" fmla="*/ 202 h 266"/>
                <a:gd name="T14" fmla="*/ 34 w 183"/>
                <a:gd name="T15" fmla="*/ 202 h 266"/>
                <a:gd name="T16" fmla="*/ 34 w 183"/>
                <a:gd name="T17" fmla="*/ 202 h 266"/>
                <a:gd name="T18" fmla="*/ 35 w 183"/>
                <a:gd name="T19" fmla="*/ 202 h 266"/>
                <a:gd name="T20" fmla="*/ 0 w 183"/>
                <a:gd name="T21" fmla="*/ 249 h 266"/>
                <a:gd name="T22" fmla="*/ 20 w 183"/>
                <a:gd name="T23" fmla="*/ 260 h 266"/>
                <a:gd name="T24" fmla="*/ 33 w 183"/>
                <a:gd name="T25" fmla="*/ 266 h 266"/>
                <a:gd name="T26" fmla="*/ 48 w 183"/>
                <a:gd name="T27" fmla="*/ 258 h 266"/>
                <a:gd name="T28" fmla="*/ 69 w 183"/>
                <a:gd name="T29" fmla="*/ 244 h 266"/>
                <a:gd name="T30" fmla="*/ 179 w 183"/>
                <a:gd name="T31" fmla="*/ 126 h 266"/>
                <a:gd name="T32" fmla="*/ 139 w 183"/>
                <a:gd name="T33" fmla="*/ 155 h 266"/>
                <a:gd name="T34" fmla="*/ 56 w 183"/>
                <a:gd name="T35" fmla="*/ 238 h 266"/>
                <a:gd name="T36" fmla="*/ 55 w 183"/>
                <a:gd name="T37" fmla="*/ 238 h 266"/>
                <a:gd name="T38" fmla="*/ 51 w 183"/>
                <a:gd name="T39" fmla="*/ 237 h 266"/>
                <a:gd name="T40" fmla="*/ 160 w 183"/>
                <a:gd name="T4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3" h="266">
                  <a:moveTo>
                    <a:pt x="160" y="0"/>
                  </a:moveTo>
                  <a:cubicBezTo>
                    <a:pt x="143" y="11"/>
                    <a:pt x="125" y="22"/>
                    <a:pt x="107" y="34"/>
                  </a:cubicBezTo>
                  <a:cubicBezTo>
                    <a:pt x="102" y="38"/>
                    <a:pt x="96" y="44"/>
                    <a:pt x="95" y="50"/>
                  </a:cubicBezTo>
                  <a:cubicBezTo>
                    <a:pt x="88" y="79"/>
                    <a:pt x="82" y="109"/>
                    <a:pt x="76" y="142"/>
                  </a:cubicBezTo>
                  <a:cubicBezTo>
                    <a:pt x="88" y="125"/>
                    <a:pt x="99" y="110"/>
                    <a:pt x="110" y="95"/>
                  </a:cubicBezTo>
                  <a:cubicBezTo>
                    <a:pt x="112" y="97"/>
                    <a:pt x="113" y="98"/>
                    <a:pt x="115" y="100"/>
                  </a:cubicBezTo>
                  <a:cubicBezTo>
                    <a:pt x="88" y="134"/>
                    <a:pt x="61" y="168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23" y="218"/>
                    <a:pt x="11" y="235"/>
                    <a:pt x="0" y="249"/>
                  </a:cubicBezTo>
                  <a:cubicBezTo>
                    <a:pt x="7" y="253"/>
                    <a:pt x="14" y="256"/>
                    <a:pt x="20" y="260"/>
                  </a:cubicBezTo>
                  <a:cubicBezTo>
                    <a:pt x="25" y="264"/>
                    <a:pt x="29" y="266"/>
                    <a:pt x="33" y="266"/>
                  </a:cubicBezTo>
                  <a:cubicBezTo>
                    <a:pt x="38" y="266"/>
                    <a:pt x="43" y="263"/>
                    <a:pt x="48" y="258"/>
                  </a:cubicBezTo>
                  <a:cubicBezTo>
                    <a:pt x="54" y="253"/>
                    <a:pt x="61" y="246"/>
                    <a:pt x="69" y="244"/>
                  </a:cubicBezTo>
                  <a:cubicBezTo>
                    <a:pt x="120" y="230"/>
                    <a:pt x="174" y="173"/>
                    <a:pt x="179" y="126"/>
                  </a:cubicBezTo>
                  <a:cubicBezTo>
                    <a:pt x="151" y="131"/>
                    <a:pt x="152" y="131"/>
                    <a:pt x="139" y="155"/>
                  </a:cubicBezTo>
                  <a:cubicBezTo>
                    <a:pt x="120" y="191"/>
                    <a:pt x="91" y="218"/>
                    <a:pt x="56" y="238"/>
                  </a:cubicBezTo>
                  <a:cubicBezTo>
                    <a:pt x="55" y="238"/>
                    <a:pt x="55" y="238"/>
                    <a:pt x="55" y="238"/>
                  </a:cubicBezTo>
                  <a:cubicBezTo>
                    <a:pt x="54" y="238"/>
                    <a:pt x="52" y="237"/>
                    <a:pt x="51" y="237"/>
                  </a:cubicBezTo>
                  <a:cubicBezTo>
                    <a:pt x="140" y="169"/>
                    <a:pt x="183" y="75"/>
                    <a:pt x="16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95">
              <a:extLst>
                <a:ext uri="{FF2B5EF4-FFF2-40B4-BE49-F238E27FC236}">
                  <a16:creationId xmlns:a16="http://schemas.microsoft.com/office/drawing/2014/main" id="{04E7B4FE-BF4A-4F2B-86F1-EB0EF8B1B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76" y="2251739"/>
              <a:ext cx="630336" cy="532676"/>
            </a:xfrm>
            <a:custGeom>
              <a:avLst/>
              <a:gdLst>
                <a:gd name="T0" fmla="*/ 34 w 197"/>
                <a:gd name="T1" fmla="*/ 0 h 167"/>
                <a:gd name="T2" fmla="*/ 0 w 197"/>
                <a:gd name="T3" fmla="*/ 0 h 167"/>
                <a:gd name="T4" fmla="*/ 58 w 197"/>
                <a:gd name="T5" fmla="*/ 84 h 167"/>
                <a:gd name="T6" fmla="*/ 58 w 197"/>
                <a:gd name="T7" fmla="*/ 84 h 167"/>
                <a:gd name="T8" fmla="*/ 94 w 197"/>
                <a:gd name="T9" fmla="*/ 123 h 167"/>
                <a:gd name="T10" fmla="*/ 94 w 197"/>
                <a:gd name="T11" fmla="*/ 123 h 167"/>
                <a:gd name="T12" fmla="*/ 150 w 197"/>
                <a:gd name="T13" fmla="*/ 162 h 167"/>
                <a:gd name="T14" fmla="*/ 172 w 197"/>
                <a:gd name="T15" fmla="*/ 167 h 167"/>
                <a:gd name="T16" fmla="*/ 172 w 197"/>
                <a:gd name="T17" fmla="*/ 167 h 167"/>
                <a:gd name="T18" fmla="*/ 197 w 197"/>
                <a:gd name="T19" fmla="*/ 162 h 167"/>
                <a:gd name="T20" fmla="*/ 67 w 197"/>
                <a:gd name="T21" fmla="*/ 33 h 167"/>
                <a:gd name="T22" fmla="*/ 177 w 197"/>
                <a:gd name="T23" fmla="*/ 112 h 167"/>
                <a:gd name="T24" fmla="*/ 177 w 197"/>
                <a:gd name="T25" fmla="*/ 82 h 167"/>
                <a:gd name="T26" fmla="*/ 157 w 197"/>
                <a:gd name="T27" fmla="*/ 40 h 167"/>
                <a:gd name="T28" fmla="*/ 53 w 197"/>
                <a:gd name="T29" fmla="*/ 0 h 167"/>
                <a:gd name="T30" fmla="*/ 34 w 197"/>
                <a:gd name="T3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" h="167">
                  <a:moveTo>
                    <a:pt x="34" y="0"/>
                  </a:moveTo>
                  <a:cubicBezTo>
                    <a:pt x="23" y="0"/>
                    <a:pt x="12" y="0"/>
                    <a:pt x="0" y="0"/>
                  </a:cubicBezTo>
                  <a:cubicBezTo>
                    <a:pt x="22" y="31"/>
                    <a:pt x="40" y="58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0" y="97"/>
                    <a:pt x="82" y="110"/>
                    <a:pt x="94" y="123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114" y="134"/>
                    <a:pt x="139" y="137"/>
                    <a:pt x="150" y="162"/>
                  </a:cubicBezTo>
                  <a:cubicBezTo>
                    <a:pt x="152" y="166"/>
                    <a:pt x="164" y="166"/>
                    <a:pt x="172" y="167"/>
                  </a:cubicBezTo>
                  <a:cubicBezTo>
                    <a:pt x="172" y="167"/>
                    <a:pt x="172" y="167"/>
                    <a:pt x="172" y="167"/>
                  </a:cubicBezTo>
                  <a:cubicBezTo>
                    <a:pt x="180" y="167"/>
                    <a:pt x="188" y="164"/>
                    <a:pt x="197" y="162"/>
                  </a:cubicBezTo>
                  <a:cubicBezTo>
                    <a:pt x="174" y="100"/>
                    <a:pt x="119" y="68"/>
                    <a:pt x="67" y="33"/>
                  </a:cubicBezTo>
                  <a:cubicBezTo>
                    <a:pt x="110" y="49"/>
                    <a:pt x="146" y="76"/>
                    <a:pt x="177" y="112"/>
                  </a:cubicBezTo>
                  <a:cubicBezTo>
                    <a:pt x="177" y="100"/>
                    <a:pt x="176" y="91"/>
                    <a:pt x="177" y="82"/>
                  </a:cubicBezTo>
                  <a:cubicBezTo>
                    <a:pt x="180" y="63"/>
                    <a:pt x="171" y="51"/>
                    <a:pt x="157" y="40"/>
                  </a:cubicBezTo>
                  <a:cubicBezTo>
                    <a:pt x="127" y="15"/>
                    <a:pt x="92" y="3"/>
                    <a:pt x="53" y="0"/>
                  </a:cubicBezTo>
                  <a:cubicBezTo>
                    <a:pt x="47" y="0"/>
                    <a:pt x="40" y="0"/>
                    <a:pt x="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96">
              <a:extLst>
                <a:ext uri="{FF2B5EF4-FFF2-40B4-BE49-F238E27FC236}">
                  <a16:creationId xmlns:a16="http://schemas.microsoft.com/office/drawing/2014/main" id="{93A69675-CB80-462A-83D7-5DC0E71A1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756" y="2615737"/>
              <a:ext cx="523801" cy="1012085"/>
            </a:xfrm>
            <a:custGeom>
              <a:avLst/>
              <a:gdLst>
                <a:gd name="T0" fmla="*/ 4 w 165"/>
                <a:gd name="T1" fmla="*/ 0 h 320"/>
                <a:gd name="T2" fmla="*/ 0 w 165"/>
                <a:gd name="T3" fmla="*/ 6 h 320"/>
                <a:gd name="T4" fmla="*/ 162 w 165"/>
                <a:gd name="T5" fmla="*/ 320 h 320"/>
                <a:gd name="T6" fmla="*/ 165 w 165"/>
                <a:gd name="T7" fmla="*/ 254 h 320"/>
                <a:gd name="T8" fmla="*/ 160 w 165"/>
                <a:gd name="T9" fmla="*/ 214 h 320"/>
                <a:gd name="T10" fmla="*/ 115 w 165"/>
                <a:gd name="T11" fmla="*/ 113 h 320"/>
                <a:gd name="T12" fmla="*/ 86 w 165"/>
                <a:gd name="T13" fmla="*/ 68 h 320"/>
                <a:gd name="T14" fmla="*/ 86 w 165"/>
                <a:gd name="T15" fmla="*/ 68 h 320"/>
                <a:gd name="T16" fmla="*/ 86 w 165"/>
                <a:gd name="T17" fmla="*/ 68 h 320"/>
                <a:gd name="T18" fmla="*/ 86 w 165"/>
                <a:gd name="T19" fmla="*/ 69 h 320"/>
                <a:gd name="T20" fmla="*/ 35 w 165"/>
                <a:gd name="T21" fmla="*/ 17 h 320"/>
                <a:gd name="T22" fmla="*/ 4 w 165"/>
                <a:gd name="T2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320">
                  <a:moveTo>
                    <a:pt x="4" y="0"/>
                  </a:moveTo>
                  <a:cubicBezTo>
                    <a:pt x="3" y="2"/>
                    <a:pt x="2" y="4"/>
                    <a:pt x="0" y="6"/>
                  </a:cubicBezTo>
                  <a:cubicBezTo>
                    <a:pt x="54" y="111"/>
                    <a:pt x="108" y="215"/>
                    <a:pt x="162" y="320"/>
                  </a:cubicBezTo>
                  <a:cubicBezTo>
                    <a:pt x="165" y="296"/>
                    <a:pt x="165" y="275"/>
                    <a:pt x="165" y="254"/>
                  </a:cubicBezTo>
                  <a:cubicBezTo>
                    <a:pt x="164" y="240"/>
                    <a:pt x="165" y="226"/>
                    <a:pt x="160" y="214"/>
                  </a:cubicBezTo>
                  <a:cubicBezTo>
                    <a:pt x="147" y="180"/>
                    <a:pt x="131" y="146"/>
                    <a:pt x="115" y="113"/>
                  </a:cubicBezTo>
                  <a:cubicBezTo>
                    <a:pt x="107" y="97"/>
                    <a:pt x="95" y="83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69" y="51"/>
                    <a:pt x="53" y="33"/>
                    <a:pt x="35" y="17"/>
                  </a:cubicBezTo>
                  <a:cubicBezTo>
                    <a:pt x="27" y="9"/>
                    <a:pt x="15" y="6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97">
              <a:extLst>
                <a:ext uri="{FF2B5EF4-FFF2-40B4-BE49-F238E27FC236}">
                  <a16:creationId xmlns:a16="http://schemas.microsoft.com/office/drawing/2014/main" id="{14572AFE-813D-4B57-ABB1-77517C94F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456" y="2811052"/>
              <a:ext cx="390629" cy="1358327"/>
            </a:xfrm>
            <a:custGeom>
              <a:avLst/>
              <a:gdLst>
                <a:gd name="T0" fmla="*/ 124 w 124"/>
                <a:gd name="T1" fmla="*/ 0 h 428"/>
                <a:gd name="T2" fmla="*/ 89 w 124"/>
                <a:gd name="T3" fmla="*/ 15 h 428"/>
                <a:gd name="T4" fmla="*/ 19 w 124"/>
                <a:gd name="T5" fmla="*/ 123 h 428"/>
                <a:gd name="T6" fmla="*/ 17 w 124"/>
                <a:gd name="T7" fmla="*/ 365 h 428"/>
                <a:gd name="T8" fmla="*/ 67 w 124"/>
                <a:gd name="T9" fmla="*/ 428 h 428"/>
                <a:gd name="T10" fmla="*/ 46 w 124"/>
                <a:gd name="T11" fmla="*/ 312 h 428"/>
                <a:gd name="T12" fmla="*/ 40 w 124"/>
                <a:gd name="T13" fmla="*/ 172 h 428"/>
                <a:gd name="T14" fmla="*/ 124 w 124"/>
                <a:gd name="T15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428">
                  <a:moveTo>
                    <a:pt x="124" y="0"/>
                  </a:moveTo>
                  <a:cubicBezTo>
                    <a:pt x="112" y="4"/>
                    <a:pt x="100" y="8"/>
                    <a:pt x="89" y="15"/>
                  </a:cubicBezTo>
                  <a:cubicBezTo>
                    <a:pt x="49" y="40"/>
                    <a:pt x="29" y="79"/>
                    <a:pt x="19" y="123"/>
                  </a:cubicBezTo>
                  <a:cubicBezTo>
                    <a:pt x="0" y="204"/>
                    <a:pt x="6" y="284"/>
                    <a:pt x="17" y="365"/>
                  </a:cubicBezTo>
                  <a:cubicBezTo>
                    <a:pt x="21" y="398"/>
                    <a:pt x="34" y="420"/>
                    <a:pt x="67" y="428"/>
                  </a:cubicBezTo>
                  <a:cubicBezTo>
                    <a:pt x="59" y="389"/>
                    <a:pt x="50" y="350"/>
                    <a:pt x="46" y="312"/>
                  </a:cubicBezTo>
                  <a:cubicBezTo>
                    <a:pt x="41" y="265"/>
                    <a:pt x="37" y="218"/>
                    <a:pt x="40" y="172"/>
                  </a:cubicBezTo>
                  <a:cubicBezTo>
                    <a:pt x="44" y="105"/>
                    <a:pt x="76" y="48"/>
                    <a:pt x="1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98">
              <a:extLst>
                <a:ext uri="{FF2B5EF4-FFF2-40B4-BE49-F238E27FC236}">
                  <a16:creationId xmlns:a16="http://schemas.microsoft.com/office/drawing/2014/main" id="{A6B7EECA-9AE0-4128-A2DC-33DCF81C0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393" y="1781211"/>
              <a:ext cx="363998" cy="630336"/>
            </a:xfrm>
            <a:custGeom>
              <a:avLst/>
              <a:gdLst>
                <a:gd name="T0" fmla="*/ 31 w 113"/>
                <a:gd name="T1" fmla="*/ 0 h 197"/>
                <a:gd name="T2" fmla="*/ 27 w 113"/>
                <a:gd name="T3" fmla="*/ 4 h 197"/>
                <a:gd name="T4" fmla="*/ 2 w 113"/>
                <a:gd name="T5" fmla="*/ 147 h 197"/>
                <a:gd name="T6" fmla="*/ 8 w 113"/>
                <a:gd name="T7" fmla="*/ 158 h 197"/>
                <a:gd name="T8" fmla="*/ 70 w 113"/>
                <a:gd name="T9" fmla="*/ 197 h 197"/>
                <a:gd name="T10" fmla="*/ 70 w 113"/>
                <a:gd name="T11" fmla="*/ 124 h 197"/>
                <a:gd name="T12" fmla="*/ 79 w 113"/>
                <a:gd name="T13" fmla="*/ 148 h 197"/>
                <a:gd name="T14" fmla="*/ 109 w 113"/>
                <a:gd name="T15" fmla="*/ 101 h 197"/>
                <a:gd name="T16" fmla="*/ 112 w 113"/>
                <a:gd name="T17" fmla="*/ 89 h 197"/>
                <a:gd name="T18" fmla="*/ 31 w 113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97">
                  <a:moveTo>
                    <a:pt x="31" y="0"/>
                  </a:moveTo>
                  <a:cubicBezTo>
                    <a:pt x="29" y="2"/>
                    <a:pt x="27" y="3"/>
                    <a:pt x="27" y="4"/>
                  </a:cubicBezTo>
                  <a:cubicBezTo>
                    <a:pt x="6" y="50"/>
                    <a:pt x="0" y="98"/>
                    <a:pt x="2" y="147"/>
                  </a:cubicBezTo>
                  <a:cubicBezTo>
                    <a:pt x="2" y="151"/>
                    <a:pt x="5" y="156"/>
                    <a:pt x="8" y="158"/>
                  </a:cubicBezTo>
                  <a:cubicBezTo>
                    <a:pt x="27" y="171"/>
                    <a:pt x="47" y="183"/>
                    <a:pt x="70" y="197"/>
                  </a:cubicBezTo>
                  <a:cubicBezTo>
                    <a:pt x="70" y="171"/>
                    <a:pt x="70" y="146"/>
                    <a:pt x="70" y="124"/>
                  </a:cubicBezTo>
                  <a:cubicBezTo>
                    <a:pt x="72" y="129"/>
                    <a:pt x="75" y="138"/>
                    <a:pt x="79" y="148"/>
                  </a:cubicBezTo>
                  <a:cubicBezTo>
                    <a:pt x="90" y="131"/>
                    <a:pt x="100" y="116"/>
                    <a:pt x="109" y="101"/>
                  </a:cubicBezTo>
                  <a:cubicBezTo>
                    <a:pt x="111" y="97"/>
                    <a:pt x="113" y="92"/>
                    <a:pt x="112" y="89"/>
                  </a:cubicBezTo>
                  <a:cubicBezTo>
                    <a:pt x="92" y="52"/>
                    <a:pt x="71" y="17"/>
                    <a:pt x="3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99">
              <a:extLst>
                <a:ext uri="{FF2B5EF4-FFF2-40B4-BE49-F238E27FC236}">
                  <a16:creationId xmlns:a16="http://schemas.microsoft.com/office/drawing/2014/main" id="{1F0861A6-05D1-4335-8E16-A4C11AD0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385" y="1568141"/>
              <a:ext cx="870038" cy="994329"/>
            </a:xfrm>
            <a:custGeom>
              <a:avLst/>
              <a:gdLst>
                <a:gd name="T0" fmla="*/ 275 w 275"/>
                <a:gd name="T1" fmla="*/ 0 h 312"/>
                <a:gd name="T2" fmla="*/ 261 w 275"/>
                <a:gd name="T3" fmla="*/ 2 h 312"/>
                <a:gd name="T4" fmla="*/ 111 w 275"/>
                <a:gd name="T5" fmla="*/ 91 h 312"/>
                <a:gd name="T6" fmla="*/ 15 w 275"/>
                <a:gd name="T7" fmla="*/ 242 h 312"/>
                <a:gd name="T8" fmla="*/ 19 w 275"/>
                <a:gd name="T9" fmla="*/ 312 h 312"/>
                <a:gd name="T10" fmla="*/ 97 w 275"/>
                <a:gd name="T11" fmla="*/ 170 h 312"/>
                <a:gd name="T12" fmla="*/ 135 w 275"/>
                <a:gd name="T13" fmla="*/ 123 h 312"/>
                <a:gd name="T14" fmla="*/ 135 w 275"/>
                <a:gd name="T15" fmla="*/ 124 h 312"/>
                <a:gd name="T16" fmla="*/ 135 w 275"/>
                <a:gd name="T17" fmla="*/ 123 h 312"/>
                <a:gd name="T18" fmla="*/ 135 w 275"/>
                <a:gd name="T19" fmla="*/ 123 h 312"/>
                <a:gd name="T20" fmla="*/ 135 w 275"/>
                <a:gd name="T21" fmla="*/ 124 h 312"/>
                <a:gd name="T22" fmla="*/ 146 w 275"/>
                <a:gd name="T23" fmla="*/ 109 h 312"/>
                <a:gd name="T24" fmla="*/ 275 w 275"/>
                <a:gd name="T2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312">
                  <a:moveTo>
                    <a:pt x="275" y="0"/>
                  </a:moveTo>
                  <a:cubicBezTo>
                    <a:pt x="272" y="0"/>
                    <a:pt x="266" y="1"/>
                    <a:pt x="261" y="2"/>
                  </a:cubicBezTo>
                  <a:cubicBezTo>
                    <a:pt x="201" y="15"/>
                    <a:pt x="151" y="45"/>
                    <a:pt x="111" y="91"/>
                  </a:cubicBezTo>
                  <a:cubicBezTo>
                    <a:pt x="71" y="136"/>
                    <a:pt x="42" y="188"/>
                    <a:pt x="15" y="242"/>
                  </a:cubicBezTo>
                  <a:cubicBezTo>
                    <a:pt x="0" y="270"/>
                    <a:pt x="4" y="292"/>
                    <a:pt x="19" y="312"/>
                  </a:cubicBezTo>
                  <a:cubicBezTo>
                    <a:pt x="45" y="266"/>
                    <a:pt x="70" y="217"/>
                    <a:pt x="97" y="170"/>
                  </a:cubicBezTo>
                  <a:cubicBezTo>
                    <a:pt x="107" y="153"/>
                    <a:pt x="122" y="139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8" y="119"/>
                    <a:pt x="141" y="113"/>
                    <a:pt x="146" y="109"/>
                  </a:cubicBezTo>
                  <a:cubicBezTo>
                    <a:pt x="189" y="72"/>
                    <a:pt x="233" y="35"/>
                    <a:pt x="27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400">
              <a:extLst>
                <a:ext uri="{FF2B5EF4-FFF2-40B4-BE49-F238E27FC236}">
                  <a16:creationId xmlns:a16="http://schemas.microsoft.com/office/drawing/2014/main" id="{B209DA58-073A-4F36-885A-D201C4609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5126" y="1008828"/>
              <a:ext cx="408385" cy="843407"/>
            </a:xfrm>
            <a:custGeom>
              <a:avLst/>
              <a:gdLst>
                <a:gd name="T0" fmla="*/ 54 w 128"/>
                <a:gd name="T1" fmla="*/ 0 h 265"/>
                <a:gd name="T2" fmla="*/ 1 w 128"/>
                <a:gd name="T3" fmla="*/ 100 h 265"/>
                <a:gd name="T4" fmla="*/ 4 w 128"/>
                <a:gd name="T5" fmla="*/ 111 h 265"/>
                <a:gd name="T6" fmla="*/ 31 w 128"/>
                <a:gd name="T7" fmla="*/ 136 h 265"/>
                <a:gd name="T8" fmla="*/ 37 w 128"/>
                <a:gd name="T9" fmla="*/ 74 h 265"/>
                <a:gd name="T10" fmla="*/ 42 w 128"/>
                <a:gd name="T11" fmla="*/ 74 h 265"/>
                <a:gd name="T12" fmla="*/ 65 w 128"/>
                <a:gd name="T13" fmla="*/ 240 h 265"/>
                <a:gd name="T14" fmla="*/ 71 w 128"/>
                <a:gd name="T15" fmla="*/ 222 h 265"/>
                <a:gd name="T16" fmla="*/ 77 w 128"/>
                <a:gd name="T17" fmla="*/ 207 h 265"/>
                <a:gd name="T18" fmla="*/ 69 w 128"/>
                <a:gd name="T19" fmla="*/ 245 h 265"/>
                <a:gd name="T20" fmla="*/ 96 w 128"/>
                <a:gd name="T21" fmla="*/ 257 h 265"/>
                <a:gd name="T22" fmla="*/ 112 w 128"/>
                <a:gd name="T23" fmla="*/ 265 h 265"/>
                <a:gd name="T24" fmla="*/ 123 w 128"/>
                <a:gd name="T25" fmla="*/ 259 h 265"/>
                <a:gd name="T26" fmla="*/ 124 w 128"/>
                <a:gd name="T27" fmla="*/ 234 h 265"/>
                <a:gd name="T28" fmla="*/ 112 w 128"/>
                <a:gd name="T29" fmla="*/ 227 h 265"/>
                <a:gd name="T30" fmla="*/ 97 w 128"/>
                <a:gd name="T31" fmla="*/ 235 h 265"/>
                <a:gd name="T32" fmla="*/ 81 w 128"/>
                <a:gd name="T33" fmla="*/ 244 h 265"/>
                <a:gd name="T34" fmla="*/ 77 w 128"/>
                <a:gd name="T35" fmla="*/ 238 h 265"/>
                <a:gd name="T36" fmla="*/ 104 w 128"/>
                <a:gd name="T37" fmla="*/ 208 h 265"/>
                <a:gd name="T38" fmla="*/ 98 w 128"/>
                <a:gd name="T39" fmla="*/ 177 h 265"/>
                <a:gd name="T40" fmla="*/ 84 w 128"/>
                <a:gd name="T41" fmla="*/ 174 h 265"/>
                <a:gd name="T42" fmla="*/ 54 w 128"/>
                <a:gd name="T4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8" h="265">
                  <a:moveTo>
                    <a:pt x="54" y="0"/>
                  </a:moveTo>
                  <a:cubicBezTo>
                    <a:pt x="25" y="29"/>
                    <a:pt x="7" y="61"/>
                    <a:pt x="1" y="100"/>
                  </a:cubicBezTo>
                  <a:cubicBezTo>
                    <a:pt x="0" y="103"/>
                    <a:pt x="1" y="109"/>
                    <a:pt x="4" y="111"/>
                  </a:cubicBezTo>
                  <a:cubicBezTo>
                    <a:pt x="12" y="120"/>
                    <a:pt x="21" y="128"/>
                    <a:pt x="31" y="136"/>
                  </a:cubicBezTo>
                  <a:cubicBezTo>
                    <a:pt x="33" y="114"/>
                    <a:pt x="35" y="94"/>
                    <a:pt x="37" y="74"/>
                  </a:cubicBezTo>
                  <a:cubicBezTo>
                    <a:pt x="39" y="74"/>
                    <a:pt x="40" y="74"/>
                    <a:pt x="42" y="74"/>
                  </a:cubicBezTo>
                  <a:cubicBezTo>
                    <a:pt x="27" y="131"/>
                    <a:pt x="58" y="180"/>
                    <a:pt x="65" y="240"/>
                  </a:cubicBezTo>
                  <a:cubicBezTo>
                    <a:pt x="68" y="230"/>
                    <a:pt x="70" y="226"/>
                    <a:pt x="71" y="222"/>
                  </a:cubicBezTo>
                  <a:cubicBezTo>
                    <a:pt x="73" y="217"/>
                    <a:pt x="75" y="212"/>
                    <a:pt x="77" y="207"/>
                  </a:cubicBezTo>
                  <a:cubicBezTo>
                    <a:pt x="87" y="217"/>
                    <a:pt x="87" y="217"/>
                    <a:pt x="69" y="245"/>
                  </a:cubicBezTo>
                  <a:cubicBezTo>
                    <a:pt x="78" y="249"/>
                    <a:pt x="89" y="251"/>
                    <a:pt x="96" y="257"/>
                  </a:cubicBezTo>
                  <a:cubicBezTo>
                    <a:pt x="102" y="262"/>
                    <a:pt x="107" y="265"/>
                    <a:pt x="112" y="265"/>
                  </a:cubicBezTo>
                  <a:cubicBezTo>
                    <a:pt x="116" y="265"/>
                    <a:pt x="120" y="263"/>
                    <a:pt x="123" y="259"/>
                  </a:cubicBezTo>
                  <a:cubicBezTo>
                    <a:pt x="127" y="254"/>
                    <a:pt x="128" y="240"/>
                    <a:pt x="124" y="234"/>
                  </a:cubicBezTo>
                  <a:cubicBezTo>
                    <a:pt x="121" y="230"/>
                    <a:pt x="117" y="227"/>
                    <a:pt x="112" y="227"/>
                  </a:cubicBezTo>
                  <a:cubicBezTo>
                    <a:pt x="107" y="227"/>
                    <a:pt x="102" y="230"/>
                    <a:pt x="97" y="235"/>
                  </a:cubicBezTo>
                  <a:cubicBezTo>
                    <a:pt x="93" y="239"/>
                    <a:pt x="87" y="241"/>
                    <a:pt x="81" y="244"/>
                  </a:cubicBezTo>
                  <a:cubicBezTo>
                    <a:pt x="80" y="242"/>
                    <a:pt x="78" y="240"/>
                    <a:pt x="77" y="238"/>
                  </a:cubicBezTo>
                  <a:cubicBezTo>
                    <a:pt x="86" y="228"/>
                    <a:pt x="95" y="218"/>
                    <a:pt x="104" y="208"/>
                  </a:cubicBezTo>
                  <a:cubicBezTo>
                    <a:pt x="114" y="198"/>
                    <a:pt x="112" y="182"/>
                    <a:pt x="98" y="177"/>
                  </a:cubicBezTo>
                  <a:cubicBezTo>
                    <a:pt x="94" y="175"/>
                    <a:pt x="90" y="175"/>
                    <a:pt x="84" y="174"/>
                  </a:cubicBezTo>
                  <a:cubicBezTo>
                    <a:pt x="100" y="112"/>
                    <a:pt x="72" y="58"/>
                    <a:pt x="5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401">
              <a:extLst>
                <a:ext uri="{FF2B5EF4-FFF2-40B4-BE49-F238E27FC236}">
                  <a16:creationId xmlns:a16="http://schemas.microsoft.com/office/drawing/2014/main" id="{ED024C54-1E51-4456-AFC2-39839C999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292" y="2100817"/>
              <a:ext cx="523801" cy="1171888"/>
            </a:xfrm>
            <a:custGeom>
              <a:avLst/>
              <a:gdLst>
                <a:gd name="T0" fmla="*/ 0 w 164"/>
                <a:gd name="T1" fmla="*/ 0 h 369"/>
                <a:gd name="T2" fmla="*/ 72 w 164"/>
                <a:gd name="T3" fmla="*/ 181 h 369"/>
                <a:gd name="T4" fmla="*/ 132 w 164"/>
                <a:gd name="T5" fmla="*/ 369 h 369"/>
                <a:gd name="T6" fmla="*/ 0 w 164"/>
                <a:gd name="T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" h="369">
                  <a:moveTo>
                    <a:pt x="0" y="0"/>
                  </a:moveTo>
                  <a:cubicBezTo>
                    <a:pt x="23" y="58"/>
                    <a:pt x="50" y="119"/>
                    <a:pt x="72" y="181"/>
                  </a:cubicBezTo>
                  <a:cubicBezTo>
                    <a:pt x="94" y="242"/>
                    <a:pt x="112" y="306"/>
                    <a:pt x="132" y="369"/>
                  </a:cubicBezTo>
                  <a:cubicBezTo>
                    <a:pt x="164" y="271"/>
                    <a:pt x="82" y="5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402">
              <a:extLst>
                <a:ext uri="{FF2B5EF4-FFF2-40B4-BE49-F238E27FC236}">
                  <a16:creationId xmlns:a16="http://schemas.microsoft.com/office/drawing/2014/main" id="{D9C74415-6983-4AE6-B067-E51CA3D3F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022" y="1142000"/>
              <a:ext cx="355117" cy="976573"/>
            </a:xfrm>
            <a:custGeom>
              <a:avLst/>
              <a:gdLst>
                <a:gd name="T0" fmla="*/ 110 w 110"/>
                <a:gd name="T1" fmla="*/ 0 h 306"/>
                <a:gd name="T2" fmla="*/ 97 w 110"/>
                <a:gd name="T3" fmla="*/ 17 h 306"/>
                <a:gd name="T4" fmla="*/ 4 w 110"/>
                <a:gd name="T5" fmla="*/ 238 h 306"/>
                <a:gd name="T6" fmla="*/ 16 w 110"/>
                <a:gd name="T7" fmla="*/ 306 h 306"/>
                <a:gd name="T8" fmla="*/ 34 w 110"/>
                <a:gd name="T9" fmla="*/ 265 h 306"/>
                <a:gd name="T10" fmla="*/ 51 w 110"/>
                <a:gd name="T11" fmla="*/ 220 h 306"/>
                <a:gd name="T12" fmla="*/ 110 w 110"/>
                <a:gd name="T13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306">
                  <a:moveTo>
                    <a:pt x="110" y="0"/>
                  </a:moveTo>
                  <a:cubicBezTo>
                    <a:pt x="105" y="7"/>
                    <a:pt x="101" y="11"/>
                    <a:pt x="97" y="17"/>
                  </a:cubicBezTo>
                  <a:cubicBezTo>
                    <a:pt x="48" y="83"/>
                    <a:pt x="17" y="156"/>
                    <a:pt x="4" y="238"/>
                  </a:cubicBezTo>
                  <a:cubicBezTo>
                    <a:pt x="0" y="264"/>
                    <a:pt x="5" y="286"/>
                    <a:pt x="16" y="306"/>
                  </a:cubicBezTo>
                  <a:cubicBezTo>
                    <a:pt x="22" y="293"/>
                    <a:pt x="28" y="279"/>
                    <a:pt x="34" y="265"/>
                  </a:cubicBezTo>
                  <a:cubicBezTo>
                    <a:pt x="38" y="250"/>
                    <a:pt x="44" y="234"/>
                    <a:pt x="51" y="220"/>
                  </a:cubicBezTo>
                  <a:cubicBezTo>
                    <a:pt x="77" y="149"/>
                    <a:pt x="97" y="76"/>
                    <a:pt x="11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403">
              <a:extLst>
                <a:ext uri="{FF2B5EF4-FFF2-40B4-BE49-F238E27FC236}">
                  <a16:creationId xmlns:a16="http://schemas.microsoft.com/office/drawing/2014/main" id="{B2347665-FE03-4DEB-9A0F-E625A255A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432" y="2589100"/>
              <a:ext cx="506045" cy="1127501"/>
            </a:xfrm>
            <a:custGeom>
              <a:avLst/>
              <a:gdLst>
                <a:gd name="T0" fmla="*/ 152 w 158"/>
                <a:gd name="T1" fmla="*/ 0 h 356"/>
                <a:gd name="T2" fmla="*/ 152 w 158"/>
                <a:gd name="T3" fmla="*/ 0 h 356"/>
                <a:gd name="T4" fmla="*/ 144 w 158"/>
                <a:gd name="T5" fmla="*/ 1 h 356"/>
                <a:gd name="T6" fmla="*/ 31 w 158"/>
                <a:gd name="T7" fmla="*/ 98 h 356"/>
                <a:gd name="T8" fmla="*/ 5 w 158"/>
                <a:gd name="T9" fmla="*/ 330 h 356"/>
                <a:gd name="T10" fmla="*/ 17 w 158"/>
                <a:gd name="T11" fmla="*/ 356 h 356"/>
                <a:gd name="T12" fmla="*/ 24 w 158"/>
                <a:gd name="T13" fmla="*/ 355 h 356"/>
                <a:gd name="T14" fmla="*/ 158 w 158"/>
                <a:gd name="T15" fmla="*/ 1 h 356"/>
                <a:gd name="T16" fmla="*/ 152 w 158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356">
                  <a:moveTo>
                    <a:pt x="152" y="0"/>
                  </a:moveTo>
                  <a:cubicBezTo>
                    <a:pt x="152" y="0"/>
                    <a:pt x="152" y="0"/>
                    <a:pt x="152" y="0"/>
                  </a:cubicBezTo>
                  <a:cubicBezTo>
                    <a:pt x="149" y="0"/>
                    <a:pt x="147" y="0"/>
                    <a:pt x="144" y="1"/>
                  </a:cubicBezTo>
                  <a:cubicBezTo>
                    <a:pt x="87" y="11"/>
                    <a:pt x="52" y="47"/>
                    <a:pt x="31" y="98"/>
                  </a:cubicBezTo>
                  <a:cubicBezTo>
                    <a:pt x="2" y="173"/>
                    <a:pt x="0" y="251"/>
                    <a:pt x="5" y="330"/>
                  </a:cubicBezTo>
                  <a:cubicBezTo>
                    <a:pt x="5" y="339"/>
                    <a:pt x="13" y="347"/>
                    <a:pt x="17" y="356"/>
                  </a:cubicBezTo>
                  <a:cubicBezTo>
                    <a:pt x="20" y="356"/>
                    <a:pt x="22" y="355"/>
                    <a:pt x="24" y="355"/>
                  </a:cubicBezTo>
                  <a:cubicBezTo>
                    <a:pt x="9" y="215"/>
                    <a:pt x="46" y="94"/>
                    <a:pt x="158" y="1"/>
                  </a:cubicBezTo>
                  <a:cubicBezTo>
                    <a:pt x="155" y="0"/>
                    <a:pt x="153" y="0"/>
                    <a:pt x="15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404">
              <a:extLst>
                <a:ext uri="{FF2B5EF4-FFF2-40B4-BE49-F238E27FC236}">
                  <a16:creationId xmlns:a16="http://schemas.microsoft.com/office/drawing/2014/main" id="{4C6D6CE1-8A78-4001-97F8-87427564A6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0583" y="3947427"/>
              <a:ext cx="932186" cy="523801"/>
            </a:xfrm>
            <a:custGeom>
              <a:avLst/>
              <a:gdLst>
                <a:gd name="T0" fmla="*/ 284 w 293"/>
                <a:gd name="T1" fmla="*/ 151 h 164"/>
                <a:gd name="T2" fmla="*/ 284 w 293"/>
                <a:gd name="T3" fmla="*/ 151 h 164"/>
                <a:gd name="T4" fmla="*/ 284 w 293"/>
                <a:gd name="T5" fmla="*/ 151 h 164"/>
                <a:gd name="T6" fmla="*/ 284 w 293"/>
                <a:gd name="T7" fmla="*/ 151 h 164"/>
                <a:gd name="T8" fmla="*/ 0 w 293"/>
                <a:gd name="T9" fmla="*/ 0 h 164"/>
                <a:gd name="T10" fmla="*/ 292 w 293"/>
                <a:gd name="T11" fmla="*/ 164 h 164"/>
                <a:gd name="T12" fmla="*/ 293 w 293"/>
                <a:gd name="T13" fmla="*/ 164 h 164"/>
                <a:gd name="T14" fmla="*/ 284 w 293"/>
                <a:gd name="T15" fmla="*/ 151 h 164"/>
                <a:gd name="T16" fmla="*/ 258 w 293"/>
                <a:gd name="T17" fmla="*/ 133 h 164"/>
                <a:gd name="T18" fmla="*/ 13 w 293"/>
                <a:gd name="T19" fmla="*/ 3 h 164"/>
                <a:gd name="T20" fmla="*/ 0 w 293"/>
                <a:gd name="T2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3" h="164">
                  <a:moveTo>
                    <a:pt x="284" y="151"/>
                  </a:moveTo>
                  <a:cubicBezTo>
                    <a:pt x="284" y="151"/>
                    <a:pt x="284" y="151"/>
                    <a:pt x="284" y="151"/>
                  </a:cubicBezTo>
                  <a:cubicBezTo>
                    <a:pt x="284" y="151"/>
                    <a:pt x="284" y="151"/>
                    <a:pt x="284" y="151"/>
                  </a:cubicBezTo>
                  <a:cubicBezTo>
                    <a:pt x="284" y="151"/>
                    <a:pt x="284" y="151"/>
                    <a:pt x="284" y="151"/>
                  </a:cubicBezTo>
                  <a:moveTo>
                    <a:pt x="0" y="0"/>
                  </a:moveTo>
                  <a:cubicBezTo>
                    <a:pt x="59" y="68"/>
                    <a:pt x="232" y="164"/>
                    <a:pt x="292" y="164"/>
                  </a:cubicBezTo>
                  <a:cubicBezTo>
                    <a:pt x="292" y="164"/>
                    <a:pt x="293" y="164"/>
                    <a:pt x="293" y="164"/>
                  </a:cubicBezTo>
                  <a:cubicBezTo>
                    <a:pt x="290" y="160"/>
                    <a:pt x="287" y="155"/>
                    <a:pt x="284" y="151"/>
                  </a:cubicBezTo>
                  <a:cubicBezTo>
                    <a:pt x="275" y="145"/>
                    <a:pt x="266" y="140"/>
                    <a:pt x="258" y="133"/>
                  </a:cubicBezTo>
                  <a:cubicBezTo>
                    <a:pt x="185" y="74"/>
                    <a:pt x="104" y="29"/>
                    <a:pt x="13" y="3"/>
                  </a:cubicBezTo>
                  <a:cubicBezTo>
                    <a:pt x="9" y="2"/>
                    <a:pt x="6" y="1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405">
              <a:extLst>
                <a:ext uri="{FF2B5EF4-FFF2-40B4-BE49-F238E27FC236}">
                  <a16:creationId xmlns:a16="http://schemas.microsoft.com/office/drawing/2014/main" id="{C593FFC6-8452-4ADB-84F8-8848520BB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125" y="3503530"/>
              <a:ext cx="683604" cy="577069"/>
            </a:xfrm>
            <a:custGeom>
              <a:avLst/>
              <a:gdLst>
                <a:gd name="T0" fmla="*/ 0 w 214"/>
                <a:gd name="T1" fmla="*/ 0 h 180"/>
                <a:gd name="T2" fmla="*/ 214 w 214"/>
                <a:gd name="T3" fmla="*/ 180 h 180"/>
                <a:gd name="T4" fmla="*/ 168 w 214"/>
                <a:gd name="T5" fmla="*/ 90 h 180"/>
                <a:gd name="T6" fmla="*/ 0 w 214"/>
                <a:gd name="T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80">
                  <a:moveTo>
                    <a:pt x="0" y="0"/>
                  </a:moveTo>
                  <a:cubicBezTo>
                    <a:pt x="35" y="42"/>
                    <a:pt x="185" y="178"/>
                    <a:pt x="214" y="180"/>
                  </a:cubicBezTo>
                  <a:cubicBezTo>
                    <a:pt x="207" y="126"/>
                    <a:pt x="207" y="125"/>
                    <a:pt x="168" y="90"/>
                  </a:cubicBezTo>
                  <a:cubicBezTo>
                    <a:pt x="120" y="47"/>
                    <a:pt x="64" y="19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407">
              <a:extLst>
                <a:ext uri="{FF2B5EF4-FFF2-40B4-BE49-F238E27FC236}">
                  <a16:creationId xmlns:a16="http://schemas.microsoft.com/office/drawing/2014/main" id="{B1458446-11FB-4180-9235-E0DD1B1DD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489" y="3210556"/>
              <a:ext cx="683604" cy="656967"/>
            </a:xfrm>
            <a:custGeom>
              <a:avLst/>
              <a:gdLst>
                <a:gd name="T0" fmla="*/ 4 w 216"/>
                <a:gd name="T1" fmla="*/ 0 h 208"/>
                <a:gd name="T2" fmla="*/ 0 w 216"/>
                <a:gd name="T3" fmla="*/ 5 h 208"/>
                <a:gd name="T4" fmla="*/ 118 w 216"/>
                <a:gd name="T5" fmla="*/ 135 h 208"/>
                <a:gd name="T6" fmla="*/ 199 w 216"/>
                <a:gd name="T7" fmla="*/ 199 h 208"/>
                <a:gd name="T8" fmla="*/ 210 w 216"/>
                <a:gd name="T9" fmla="*/ 208 h 208"/>
                <a:gd name="T10" fmla="*/ 216 w 216"/>
                <a:gd name="T11" fmla="*/ 204 h 208"/>
                <a:gd name="T12" fmla="*/ 195 w 216"/>
                <a:gd name="T13" fmla="*/ 159 h 208"/>
                <a:gd name="T14" fmla="*/ 142 w 216"/>
                <a:gd name="T15" fmla="*/ 100 h 208"/>
                <a:gd name="T16" fmla="*/ 99 w 216"/>
                <a:gd name="T17" fmla="*/ 59 h 208"/>
                <a:gd name="T18" fmla="*/ 100 w 216"/>
                <a:gd name="T19" fmla="*/ 60 h 208"/>
                <a:gd name="T20" fmla="*/ 100 w 216"/>
                <a:gd name="T21" fmla="*/ 60 h 208"/>
                <a:gd name="T22" fmla="*/ 63 w 216"/>
                <a:gd name="T23" fmla="*/ 36 h 208"/>
                <a:gd name="T24" fmla="*/ 4 w 216"/>
                <a:gd name="T25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08">
                  <a:moveTo>
                    <a:pt x="4" y="0"/>
                  </a:moveTo>
                  <a:cubicBezTo>
                    <a:pt x="3" y="1"/>
                    <a:pt x="2" y="3"/>
                    <a:pt x="0" y="5"/>
                  </a:cubicBezTo>
                  <a:cubicBezTo>
                    <a:pt x="35" y="52"/>
                    <a:pt x="70" y="99"/>
                    <a:pt x="118" y="135"/>
                  </a:cubicBezTo>
                  <a:cubicBezTo>
                    <a:pt x="146" y="155"/>
                    <a:pt x="172" y="177"/>
                    <a:pt x="199" y="199"/>
                  </a:cubicBezTo>
                  <a:cubicBezTo>
                    <a:pt x="203" y="202"/>
                    <a:pt x="206" y="205"/>
                    <a:pt x="210" y="208"/>
                  </a:cubicBezTo>
                  <a:cubicBezTo>
                    <a:pt x="212" y="206"/>
                    <a:pt x="214" y="205"/>
                    <a:pt x="216" y="204"/>
                  </a:cubicBezTo>
                  <a:cubicBezTo>
                    <a:pt x="209" y="189"/>
                    <a:pt x="204" y="172"/>
                    <a:pt x="195" y="159"/>
                  </a:cubicBezTo>
                  <a:cubicBezTo>
                    <a:pt x="179" y="138"/>
                    <a:pt x="160" y="119"/>
                    <a:pt x="142" y="100"/>
                  </a:cubicBezTo>
                  <a:cubicBezTo>
                    <a:pt x="129" y="86"/>
                    <a:pt x="114" y="73"/>
                    <a:pt x="99" y="59"/>
                  </a:cubicBezTo>
                  <a:cubicBezTo>
                    <a:pt x="100" y="60"/>
                    <a:pt x="100" y="60"/>
                    <a:pt x="100" y="60"/>
                  </a:cubicBezTo>
                  <a:cubicBezTo>
                    <a:pt x="100" y="60"/>
                    <a:pt x="100" y="60"/>
                    <a:pt x="100" y="60"/>
                  </a:cubicBezTo>
                  <a:cubicBezTo>
                    <a:pt x="88" y="52"/>
                    <a:pt x="76" y="44"/>
                    <a:pt x="63" y="36"/>
                  </a:cubicBezTo>
                  <a:cubicBezTo>
                    <a:pt x="44" y="24"/>
                    <a:pt x="24" y="12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408">
              <a:extLst>
                <a:ext uri="{FF2B5EF4-FFF2-40B4-BE49-F238E27FC236}">
                  <a16:creationId xmlns:a16="http://schemas.microsoft.com/office/drawing/2014/main" id="{7F6EBF26-A41C-4BAB-87D1-C69190415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0678" y="1665795"/>
              <a:ext cx="328486" cy="727991"/>
            </a:xfrm>
            <a:custGeom>
              <a:avLst/>
              <a:gdLst>
                <a:gd name="T0" fmla="*/ 8 w 104"/>
                <a:gd name="T1" fmla="*/ 0 h 229"/>
                <a:gd name="T2" fmla="*/ 0 w 104"/>
                <a:gd name="T3" fmla="*/ 1 h 229"/>
                <a:gd name="T4" fmla="*/ 75 w 104"/>
                <a:gd name="T5" fmla="*/ 229 h 229"/>
                <a:gd name="T6" fmla="*/ 102 w 104"/>
                <a:gd name="T7" fmla="*/ 174 h 229"/>
                <a:gd name="T8" fmla="*/ 102 w 104"/>
                <a:gd name="T9" fmla="*/ 160 h 229"/>
                <a:gd name="T10" fmla="*/ 30 w 104"/>
                <a:gd name="T11" fmla="*/ 13 h 229"/>
                <a:gd name="T12" fmla="*/ 8 w 104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229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25" y="77"/>
                    <a:pt x="50" y="153"/>
                    <a:pt x="75" y="229"/>
                  </a:cubicBezTo>
                  <a:cubicBezTo>
                    <a:pt x="83" y="212"/>
                    <a:pt x="93" y="193"/>
                    <a:pt x="102" y="174"/>
                  </a:cubicBezTo>
                  <a:cubicBezTo>
                    <a:pt x="104" y="170"/>
                    <a:pt x="104" y="163"/>
                    <a:pt x="102" y="160"/>
                  </a:cubicBezTo>
                  <a:cubicBezTo>
                    <a:pt x="78" y="111"/>
                    <a:pt x="54" y="62"/>
                    <a:pt x="30" y="13"/>
                  </a:cubicBezTo>
                  <a:cubicBezTo>
                    <a:pt x="25" y="3"/>
                    <a:pt x="17" y="0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409">
              <a:extLst>
                <a:ext uri="{FF2B5EF4-FFF2-40B4-BE49-F238E27FC236}">
                  <a16:creationId xmlns:a16="http://schemas.microsoft.com/office/drawing/2014/main" id="{F912AC4D-AD55-4349-A651-40DF13E734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0284" y="1852234"/>
              <a:ext cx="568188" cy="958817"/>
            </a:xfrm>
            <a:custGeom>
              <a:avLst/>
              <a:gdLst>
                <a:gd name="T0" fmla="*/ 108 w 179"/>
                <a:gd name="T1" fmla="*/ 34 h 302"/>
                <a:gd name="T2" fmla="*/ 108 w 179"/>
                <a:gd name="T3" fmla="*/ 34 h 302"/>
                <a:gd name="T4" fmla="*/ 108 w 179"/>
                <a:gd name="T5" fmla="*/ 35 h 302"/>
                <a:gd name="T6" fmla="*/ 108 w 179"/>
                <a:gd name="T7" fmla="*/ 34 h 302"/>
                <a:gd name="T8" fmla="*/ 108 w 179"/>
                <a:gd name="T9" fmla="*/ 34 h 302"/>
                <a:gd name="T10" fmla="*/ 108 w 179"/>
                <a:gd name="T11" fmla="*/ 34 h 302"/>
                <a:gd name="T12" fmla="*/ 174 w 179"/>
                <a:gd name="T13" fmla="*/ 0 h 302"/>
                <a:gd name="T14" fmla="*/ 108 w 179"/>
                <a:gd name="T15" fmla="*/ 34 h 302"/>
                <a:gd name="T16" fmla="*/ 105 w 179"/>
                <a:gd name="T17" fmla="*/ 42 h 302"/>
                <a:gd name="T18" fmla="*/ 8 w 179"/>
                <a:gd name="T19" fmla="*/ 210 h 302"/>
                <a:gd name="T20" fmla="*/ 2 w 179"/>
                <a:gd name="T21" fmla="*/ 249 h 302"/>
                <a:gd name="T22" fmla="*/ 18 w 179"/>
                <a:gd name="T23" fmla="*/ 302 h 302"/>
                <a:gd name="T24" fmla="*/ 179 w 179"/>
                <a:gd name="T25" fmla="*/ 5 h 302"/>
                <a:gd name="T26" fmla="*/ 174 w 179"/>
                <a:gd name="T27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" h="302">
                  <a:moveTo>
                    <a:pt x="108" y="34"/>
                  </a:moveTo>
                  <a:cubicBezTo>
                    <a:pt x="108" y="34"/>
                    <a:pt x="108" y="34"/>
                    <a:pt x="108" y="34"/>
                  </a:cubicBezTo>
                  <a:cubicBezTo>
                    <a:pt x="108" y="35"/>
                    <a:pt x="108" y="35"/>
                    <a:pt x="108" y="35"/>
                  </a:cubicBezTo>
                  <a:cubicBezTo>
                    <a:pt x="108" y="35"/>
                    <a:pt x="108" y="35"/>
                    <a:pt x="108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108" y="34"/>
                    <a:pt x="108" y="34"/>
                  </a:cubicBezTo>
                  <a:moveTo>
                    <a:pt x="174" y="0"/>
                  </a:moveTo>
                  <a:cubicBezTo>
                    <a:pt x="152" y="11"/>
                    <a:pt x="130" y="23"/>
                    <a:pt x="108" y="34"/>
                  </a:cubicBezTo>
                  <a:cubicBezTo>
                    <a:pt x="107" y="37"/>
                    <a:pt x="107" y="40"/>
                    <a:pt x="105" y="42"/>
                  </a:cubicBezTo>
                  <a:cubicBezTo>
                    <a:pt x="63" y="93"/>
                    <a:pt x="33" y="150"/>
                    <a:pt x="8" y="210"/>
                  </a:cubicBezTo>
                  <a:cubicBezTo>
                    <a:pt x="4" y="222"/>
                    <a:pt x="0" y="237"/>
                    <a:pt x="2" y="249"/>
                  </a:cubicBezTo>
                  <a:cubicBezTo>
                    <a:pt x="4" y="267"/>
                    <a:pt x="12" y="284"/>
                    <a:pt x="18" y="302"/>
                  </a:cubicBezTo>
                  <a:cubicBezTo>
                    <a:pt x="37" y="184"/>
                    <a:pt x="83" y="81"/>
                    <a:pt x="179" y="5"/>
                  </a:cubicBezTo>
                  <a:cubicBezTo>
                    <a:pt x="177" y="3"/>
                    <a:pt x="176" y="2"/>
                    <a:pt x="17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410">
              <a:extLst>
                <a:ext uri="{FF2B5EF4-FFF2-40B4-BE49-F238E27FC236}">
                  <a16:creationId xmlns:a16="http://schemas.microsoft.com/office/drawing/2014/main" id="{FED843DE-8B76-4D12-9F49-E1CBA26D5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000" y="2287251"/>
              <a:ext cx="452777" cy="736871"/>
            </a:xfrm>
            <a:custGeom>
              <a:avLst/>
              <a:gdLst>
                <a:gd name="T0" fmla="*/ 0 w 140"/>
                <a:gd name="T1" fmla="*/ 0 h 234"/>
                <a:gd name="T2" fmla="*/ 72 w 140"/>
                <a:gd name="T3" fmla="*/ 145 h 234"/>
                <a:gd name="T4" fmla="*/ 91 w 140"/>
                <a:gd name="T5" fmla="*/ 173 h 234"/>
                <a:gd name="T6" fmla="*/ 91 w 140"/>
                <a:gd name="T7" fmla="*/ 173 h 234"/>
                <a:gd name="T8" fmla="*/ 91 w 140"/>
                <a:gd name="T9" fmla="*/ 172 h 234"/>
                <a:gd name="T10" fmla="*/ 91 w 140"/>
                <a:gd name="T11" fmla="*/ 172 h 234"/>
                <a:gd name="T12" fmla="*/ 140 w 140"/>
                <a:gd name="T13" fmla="*/ 234 h 234"/>
                <a:gd name="T14" fmla="*/ 0 w 140"/>
                <a:gd name="T1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234">
                  <a:moveTo>
                    <a:pt x="0" y="0"/>
                  </a:moveTo>
                  <a:cubicBezTo>
                    <a:pt x="23" y="51"/>
                    <a:pt x="33" y="105"/>
                    <a:pt x="72" y="145"/>
                  </a:cubicBezTo>
                  <a:cubicBezTo>
                    <a:pt x="79" y="153"/>
                    <a:pt x="85" y="164"/>
                    <a:pt x="91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1" y="172"/>
                    <a:pt x="91" y="172"/>
                    <a:pt x="91" y="172"/>
                  </a:cubicBezTo>
                  <a:cubicBezTo>
                    <a:pt x="91" y="172"/>
                    <a:pt x="91" y="172"/>
                    <a:pt x="91" y="172"/>
                  </a:cubicBezTo>
                  <a:cubicBezTo>
                    <a:pt x="108" y="193"/>
                    <a:pt x="124" y="214"/>
                    <a:pt x="140" y="234"/>
                  </a:cubicBezTo>
                  <a:cubicBezTo>
                    <a:pt x="130" y="142"/>
                    <a:pt x="60" y="23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411">
              <a:extLst>
                <a:ext uri="{FF2B5EF4-FFF2-40B4-BE49-F238E27FC236}">
                  <a16:creationId xmlns:a16="http://schemas.microsoft.com/office/drawing/2014/main" id="{0F449059-0938-4422-BAFB-CF56209A4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921" y="1363945"/>
              <a:ext cx="648092" cy="807895"/>
            </a:xfrm>
            <a:custGeom>
              <a:avLst/>
              <a:gdLst>
                <a:gd name="T0" fmla="*/ 205 w 205"/>
                <a:gd name="T1" fmla="*/ 0 h 253"/>
                <a:gd name="T2" fmla="*/ 27 w 205"/>
                <a:gd name="T3" fmla="*/ 151 h 253"/>
                <a:gd name="T4" fmla="*/ 10 w 205"/>
                <a:gd name="T5" fmla="*/ 196 h 253"/>
                <a:gd name="T6" fmla="*/ 0 w 205"/>
                <a:gd name="T7" fmla="*/ 253 h 253"/>
                <a:gd name="T8" fmla="*/ 205 w 205"/>
                <a:gd name="T9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253">
                  <a:moveTo>
                    <a:pt x="205" y="0"/>
                  </a:moveTo>
                  <a:cubicBezTo>
                    <a:pt x="130" y="18"/>
                    <a:pt x="63" y="77"/>
                    <a:pt x="27" y="151"/>
                  </a:cubicBezTo>
                  <a:cubicBezTo>
                    <a:pt x="20" y="165"/>
                    <a:pt x="14" y="181"/>
                    <a:pt x="10" y="196"/>
                  </a:cubicBezTo>
                  <a:cubicBezTo>
                    <a:pt x="4" y="215"/>
                    <a:pt x="1" y="234"/>
                    <a:pt x="0" y="253"/>
                  </a:cubicBezTo>
                  <a:cubicBezTo>
                    <a:pt x="61" y="162"/>
                    <a:pt x="110" y="63"/>
                    <a:pt x="20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412">
              <a:extLst>
                <a:ext uri="{FF2B5EF4-FFF2-40B4-BE49-F238E27FC236}">
                  <a16:creationId xmlns:a16="http://schemas.microsoft.com/office/drawing/2014/main" id="{4FE8AE79-25AA-4641-8E36-B9FE6312E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198" y="3858648"/>
              <a:ext cx="470533" cy="301850"/>
            </a:xfrm>
            <a:custGeom>
              <a:avLst/>
              <a:gdLst>
                <a:gd name="T0" fmla="*/ 146 w 148"/>
                <a:gd name="T1" fmla="*/ 0 h 95"/>
                <a:gd name="T2" fmla="*/ 0 w 148"/>
                <a:gd name="T3" fmla="*/ 95 h 95"/>
                <a:gd name="T4" fmla="*/ 10 w 148"/>
                <a:gd name="T5" fmla="*/ 95 h 95"/>
                <a:gd name="T6" fmla="*/ 89 w 148"/>
                <a:gd name="T7" fmla="*/ 47 h 95"/>
                <a:gd name="T8" fmla="*/ 53 w 148"/>
                <a:gd name="T9" fmla="*/ 86 h 95"/>
                <a:gd name="T10" fmla="*/ 101 w 148"/>
                <a:gd name="T11" fmla="*/ 89 h 95"/>
                <a:gd name="T12" fmla="*/ 101 w 148"/>
                <a:gd name="T13" fmla="*/ 89 h 95"/>
                <a:gd name="T14" fmla="*/ 113 w 148"/>
                <a:gd name="T15" fmla="*/ 82 h 95"/>
                <a:gd name="T16" fmla="*/ 148 w 148"/>
                <a:gd name="T17" fmla="*/ 0 h 95"/>
                <a:gd name="T18" fmla="*/ 146 w 148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95">
                  <a:moveTo>
                    <a:pt x="146" y="0"/>
                  </a:moveTo>
                  <a:cubicBezTo>
                    <a:pt x="83" y="0"/>
                    <a:pt x="21" y="41"/>
                    <a:pt x="0" y="95"/>
                  </a:cubicBezTo>
                  <a:cubicBezTo>
                    <a:pt x="4" y="95"/>
                    <a:pt x="7" y="95"/>
                    <a:pt x="10" y="95"/>
                  </a:cubicBezTo>
                  <a:cubicBezTo>
                    <a:pt x="45" y="95"/>
                    <a:pt x="63" y="64"/>
                    <a:pt x="89" y="47"/>
                  </a:cubicBezTo>
                  <a:cubicBezTo>
                    <a:pt x="78" y="59"/>
                    <a:pt x="66" y="72"/>
                    <a:pt x="53" y="86"/>
                  </a:cubicBezTo>
                  <a:cubicBezTo>
                    <a:pt x="72" y="87"/>
                    <a:pt x="86" y="89"/>
                    <a:pt x="101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5" y="89"/>
                    <a:pt x="111" y="85"/>
                    <a:pt x="113" y="82"/>
                  </a:cubicBezTo>
                  <a:cubicBezTo>
                    <a:pt x="125" y="55"/>
                    <a:pt x="136" y="28"/>
                    <a:pt x="148" y="0"/>
                  </a:cubicBezTo>
                  <a:cubicBezTo>
                    <a:pt x="147" y="0"/>
                    <a:pt x="146" y="0"/>
                    <a:pt x="14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413">
              <a:extLst>
                <a:ext uri="{FF2B5EF4-FFF2-40B4-BE49-F238E27FC236}">
                  <a16:creationId xmlns:a16="http://schemas.microsoft.com/office/drawing/2014/main" id="{0F509C8E-1D17-499E-AA02-1A28E974FC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3062" y="3885279"/>
              <a:ext cx="488289" cy="630336"/>
            </a:xfrm>
            <a:custGeom>
              <a:avLst/>
              <a:gdLst>
                <a:gd name="T0" fmla="*/ 67 w 153"/>
                <a:gd name="T1" fmla="*/ 171 h 199"/>
                <a:gd name="T2" fmla="*/ 67 w 153"/>
                <a:gd name="T3" fmla="*/ 171 h 199"/>
                <a:gd name="T4" fmla="*/ 67 w 153"/>
                <a:gd name="T5" fmla="*/ 171 h 199"/>
                <a:gd name="T6" fmla="*/ 67 w 153"/>
                <a:gd name="T7" fmla="*/ 171 h 199"/>
                <a:gd name="T8" fmla="*/ 8 w 153"/>
                <a:gd name="T9" fmla="*/ 0 h 199"/>
                <a:gd name="T10" fmla="*/ 42 w 153"/>
                <a:gd name="T11" fmla="*/ 144 h 199"/>
                <a:gd name="T12" fmla="*/ 67 w 153"/>
                <a:gd name="T13" fmla="*/ 171 h 199"/>
                <a:gd name="T14" fmla="*/ 79 w 153"/>
                <a:gd name="T15" fmla="*/ 178 h 199"/>
                <a:gd name="T16" fmla="*/ 153 w 153"/>
                <a:gd name="T17" fmla="*/ 199 h 199"/>
                <a:gd name="T18" fmla="*/ 8 w 153"/>
                <a:gd name="T1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199">
                  <a:moveTo>
                    <a:pt x="67" y="171"/>
                  </a:moveTo>
                  <a:cubicBezTo>
                    <a:pt x="67" y="171"/>
                    <a:pt x="67" y="171"/>
                    <a:pt x="67" y="171"/>
                  </a:cubicBezTo>
                  <a:cubicBezTo>
                    <a:pt x="67" y="171"/>
                    <a:pt x="67" y="171"/>
                    <a:pt x="67" y="171"/>
                  </a:cubicBezTo>
                  <a:cubicBezTo>
                    <a:pt x="67" y="171"/>
                    <a:pt x="67" y="171"/>
                    <a:pt x="67" y="171"/>
                  </a:cubicBezTo>
                  <a:moveTo>
                    <a:pt x="8" y="0"/>
                  </a:moveTo>
                  <a:cubicBezTo>
                    <a:pt x="0" y="53"/>
                    <a:pt x="10" y="101"/>
                    <a:pt x="42" y="144"/>
                  </a:cubicBezTo>
                  <a:cubicBezTo>
                    <a:pt x="49" y="153"/>
                    <a:pt x="58" y="162"/>
                    <a:pt x="67" y="171"/>
                  </a:cubicBezTo>
                  <a:cubicBezTo>
                    <a:pt x="71" y="173"/>
                    <a:pt x="76" y="174"/>
                    <a:pt x="79" y="178"/>
                  </a:cubicBezTo>
                  <a:cubicBezTo>
                    <a:pt x="98" y="199"/>
                    <a:pt x="123" y="197"/>
                    <a:pt x="153" y="199"/>
                  </a:cubicBezTo>
                  <a:cubicBezTo>
                    <a:pt x="82" y="145"/>
                    <a:pt x="29" y="84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414">
              <a:extLst>
                <a:ext uri="{FF2B5EF4-FFF2-40B4-BE49-F238E27FC236}">
                  <a16:creationId xmlns:a16="http://schemas.microsoft.com/office/drawing/2014/main" id="{AED0C810-B31A-4D31-88F5-99C5DF64C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890" y="3503530"/>
              <a:ext cx="204195" cy="799014"/>
            </a:xfrm>
            <a:custGeom>
              <a:avLst/>
              <a:gdLst>
                <a:gd name="T0" fmla="*/ 40 w 64"/>
                <a:gd name="T1" fmla="*/ 0 h 249"/>
                <a:gd name="T2" fmla="*/ 0 w 64"/>
                <a:gd name="T3" fmla="*/ 141 h 249"/>
                <a:gd name="T4" fmla="*/ 64 w 64"/>
                <a:gd name="T5" fmla="*/ 249 h 249"/>
                <a:gd name="T6" fmla="*/ 40 w 64"/>
                <a:gd name="T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249">
                  <a:moveTo>
                    <a:pt x="40" y="0"/>
                  </a:moveTo>
                  <a:cubicBezTo>
                    <a:pt x="14" y="44"/>
                    <a:pt x="0" y="90"/>
                    <a:pt x="0" y="141"/>
                  </a:cubicBezTo>
                  <a:cubicBezTo>
                    <a:pt x="1" y="189"/>
                    <a:pt x="14" y="230"/>
                    <a:pt x="64" y="249"/>
                  </a:cubicBezTo>
                  <a:cubicBezTo>
                    <a:pt x="28" y="123"/>
                    <a:pt x="28" y="123"/>
                    <a:pt x="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415">
              <a:extLst>
                <a:ext uri="{FF2B5EF4-FFF2-40B4-BE49-F238E27FC236}">
                  <a16:creationId xmlns:a16="http://schemas.microsoft.com/office/drawing/2014/main" id="{A23D5981-3F44-4C54-A18E-6DEFB462D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355" y="1062095"/>
              <a:ext cx="639211" cy="577069"/>
            </a:xfrm>
            <a:custGeom>
              <a:avLst/>
              <a:gdLst>
                <a:gd name="T0" fmla="*/ 201 w 201"/>
                <a:gd name="T1" fmla="*/ 0 h 182"/>
                <a:gd name="T2" fmla="*/ 35 w 201"/>
                <a:gd name="T3" fmla="*/ 94 h 182"/>
                <a:gd name="T4" fmla="*/ 0 w 201"/>
                <a:gd name="T5" fmla="*/ 182 h 182"/>
                <a:gd name="T6" fmla="*/ 201 w 201"/>
                <a:gd name="T7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2">
                  <a:moveTo>
                    <a:pt x="201" y="0"/>
                  </a:moveTo>
                  <a:cubicBezTo>
                    <a:pt x="134" y="12"/>
                    <a:pt x="81" y="47"/>
                    <a:pt x="35" y="94"/>
                  </a:cubicBezTo>
                  <a:cubicBezTo>
                    <a:pt x="10" y="119"/>
                    <a:pt x="4" y="149"/>
                    <a:pt x="0" y="182"/>
                  </a:cubicBezTo>
                  <a:cubicBezTo>
                    <a:pt x="56" y="108"/>
                    <a:pt x="124" y="49"/>
                    <a:pt x="20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16">
              <a:extLst>
                <a:ext uri="{FF2B5EF4-FFF2-40B4-BE49-F238E27FC236}">
                  <a16:creationId xmlns:a16="http://schemas.microsoft.com/office/drawing/2014/main" id="{69A8B166-7092-428E-80EE-F564ACDE6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040" y="2358274"/>
              <a:ext cx="426141" cy="648092"/>
            </a:xfrm>
            <a:custGeom>
              <a:avLst/>
              <a:gdLst>
                <a:gd name="T0" fmla="*/ 134 w 134"/>
                <a:gd name="T1" fmla="*/ 0 h 204"/>
                <a:gd name="T2" fmla="*/ 26 w 134"/>
                <a:gd name="T3" fmla="*/ 204 h 204"/>
                <a:gd name="T4" fmla="*/ 134 w 134"/>
                <a:gd name="T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204">
                  <a:moveTo>
                    <a:pt x="134" y="0"/>
                  </a:moveTo>
                  <a:cubicBezTo>
                    <a:pt x="55" y="40"/>
                    <a:pt x="0" y="138"/>
                    <a:pt x="26" y="204"/>
                  </a:cubicBezTo>
                  <a:cubicBezTo>
                    <a:pt x="62" y="138"/>
                    <a:pt x="82" y="63"/>
                    <a:pt x="1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17">
              <a:extLst>
                <a:ext uri="{FF2B5EF4-FFF2-40B4-BE49-F238E27FC236}">
                  <a16:creationId xmlns:a16="http://schemas.microsoft.com/office/drawing/2014/main" id="{E074D371-3891-4282-95BB-DDA8CFEE4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0040" y="2154084"/>
              <a:ext cx="337362" cy="585944"/>
            </a:xfrm>
            <a:custGeom>
              <a:avLst/>
              <a:gdLst>
                <a:gd name="T0" fmla="*/ 71 w 107"/>
                <a:gd name="T1" fmla="*/ 0 h 184"/>
                <a:gd name="T2" fmla="*/ 56 w 107"/>
                <a:gd name="T3" fmla="*/ 41 h 184"/>
                <a:gd name="T4" fmla="*/ 43 w 107"/>
                <a:gd name="T5" fmla="*/ 100 h 184"/>
                <a:gd name="T6" fmla="*/ 0 w 107"/>
                <a:gd name="T7" fmla="*/ 184 h 184"/>
                <a:gd name="T8" fmla="*/ 71 w 107"/>
                <a:gd name="T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84">
                  <a:moveTo>
                    <a:pt x="71" y="0"/>
                  </a:moveTo>
                  <a:cubicBezTo>
                    <a:pt x="65" y="17"/>
                    <a:pt x="59" y="29"/>
                    <a:pt x="56" y="41"/>
                  </a:cubicBezTo>
                  <a:cubicBezTo>
                    <a:pt x="51" y="61"/>
                    <a:pt x="51" y="82"/>
                    <a:pt x="43" y="100"/>
                  </a:cubicBezTo>
                  <a:cubicBezTo>
                    <a:pt x="31" y="130"/>
                    <a:pt x="14" y="157"/>
                    <a:pt x="0" y="184"/>
                  </a:cubicBezTo>
                  <a:cubicBezTo>
                    <a:pt x="61" y="177"/>
                    <a:pt x="107" y="69"/>
                    <a:pt x="7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18">
              <a:extLst>
                <a:ext uri="{FF2B5EF4-FFF2-40B4-BE49-F238E27FC236}">
                  <a16:creationId xmlns:a16="http://schemas.microsoft.com/office/drawing/2014/main" id="{0811EC76-1619-41E7-BA24-1F94B82B9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7269" y="2784415"/>
              <a:ext cx="239707" cy="408385"/>
            </a:xfrm>
            <a:custGeom>
              <a:avLst/>
              <a:gdLst>
                <a:gd name="T0" fmla="*/ 33 w 77"/>
                <a:gd name="T1" fmla="*/ 0 h 129"/>
                <a:gd name="T2" fmla="*/ 2 w 77"/>
                <a:gd name="T3" fmla="*/ 73 h 129"/>
                <a:gd name="T4" fmla="*/ 26 w 77"/>
                <a:gd name="T5" fmla="*/ 106 h 129"/>
                <a:gd name="T6" fmla="*/ 28 w 77"/>
                <a:gd name="T7" fmla="*/ 83 h 129"/>
                <a:gd name="T8" fmla="*/ 29 w 77"/>
                <a:gd name="T9" fmla="*/ 81 h 129"/>
                <a:gd name="T10" fmla="*/ 30 w 77"/>
                <a:gd name="T11" fmla="*/ 85 h 129"/>
                <a:gd name="T12" fmla="*/ 38 w 77"/>
                <a:gd name="T13" fmla="*/ 129 h 129"/>
                <a:gd name="T14" fmla="*/ 77 w 77"/>
                <a:gd name="T15" fmla="*/ 84 h 129"/>
                <a:gd name="T16" fmla="*/ 55 w 77"/>
                <a:gd name="T17" fmla="*/ 45 h 129"/>
                <a:gd name="T18" fmla="*/ 33 w 77"/>
                <a:gd name="T1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29">
                  <a:moveTo>
                    <a:pt x="33" y="0"/>
                  </a:moveTo>
                  <a:cubicBezTo>
                    <a:pt x="21" y="26"/>
                    <a:pt x="8" y="49"/>
                    <a:pt x="2" y="73"/>
                  </a:cubicBezTo>
                  <a:cubicBezTo>
                    <a:pt x="0" y="80"/>
                    <a:pt x="16" y="93"/>
                    <a:pt x="26" y="106"/>
                  </a:cubicBezTo>
                  <a:cubicBezTo>
                    <a:pt x="27" y="95"/>
                    <a:pt x="27" y="89"/>
                    <a:pt x="28" y="83"/>
                  </a:cubicBezTo>
                  <a:cubicBezTo>
                    <a:pt x="28" y="82"/>
                    <a:pt x="28" y="82"/>
                    <a:pt x="29" y="81"/>
                  </a:cubicBezTo>
                  <a:cubicBezTo>
                    <a:pt x="29" y="82"/>
                    <a:pt x="30" y="83"/>
                    <a:pt x="30" y="85"/>
                  </a:cubicBezTo>
                  <a:cubicBezTo>
                    <a:pt x="33" y="98"/>
                    <a:pt x="35" y="112"/>
                    <a:pt x="38" y="129"/>
                  </a:cubicBezTo>
                  <a:cubicBezTo>
                    <a:pt x="53" y="112"/>
                    <a:pt x="65" y="98"/>
                    <a:pt x="77" y="84"/>
                  </a:cubicBezTo>
                  <a:cubicBezTo>
                    <a:pt x="69" y="70"/>
                    <a:pt x="62" y="58"/>
                    <a:pt x="55" y="45"/>
                  </a:cubicBezTo>
                  <a:cubicBezTo>
                    <a:pt x="49" y="32"/>
                    <a:pt x="42" y="19"/>
                    <a:pt x="3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19">
              <a:extLst>
                <a:ext uri="{FF2B5EF4-FFF2-40B4-BE49-F238E27FC236}">
                  <a16:creationId xmlns:a16="http://schemas.microsoft.com/office/drawing/2014/main" id="{4D05435C-1FC6-4FAD-8FB1-28FD4BB20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852" y="3015241"/>
              <a:ext cx="523801" cy="514920"/>
            </a:xfrm>
            <a:custGeom>
              <a:avLst/>
              <a:gdLst>
                <a:gd name="T0" fmla="*/ 0 w 165"/>
                <a:gd name="T1" fmla="*/ 0 h 162"/>
                <a:gd name="T2" fmla="*/ 93 w 165"/>
                <a:gd name="T3" fmla="*/ 104 h 162"/>
                <a:gd name="T4" fmla="*/ 109 w 165"/>
                <a:gd name="T5" fmla="*/ 120 h 162"/>
                <a:gd name="T6" fmla="*/ 109 w 165"/>
                <a:gd name="T7" fmla="*/ 120 h 162"/>
                <a:gd name="T8" fmla="*/ 108 w 165"/>
                <a:gd name="T9" fmla="*/ 119 h 162"/>
                <a:gd name="T10" fmla="*/ 108 w 165"/>
                <a:gd name="T11" fmla="*/ 119 h 162"/>
                <a:gd name="T12" fmla="*/ 165 w 165"/>
                <a:gd name="T13" fmla="*/ 162 h 162"/>
                <a:gd name="T14" fmla="*/ 0 w 165"/>
                <a:gd name="T1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62">
                  <a:moveTo>
                    <a:pt x="0" y="0"/>
                  </a:moveTo>
                  <a:cubicBezTo>
                    <a:pt x="29" y="37"/>
                    <a:pt x="53" y="78"/>
                    <a:pt x="93" y="104"/>
                  </a:cubicBezTo>
                  <a:cubicBezTo>
                    <a:pt x="99" y="108"/>
                    <a:pt x="104" y="115"/>
                    <a:pt x="109" y="120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27" y="133"/>
                    <a:pt x="146" y="147"/>
                    <a:pt x="165" y="162"/>
                  </a:cubicBezTo>
                  <a:cubicBezTo>
                    <a:pt x="134" y="83"/>
                    <a:pt x="61" y="47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20">
              <a:extLst>
                <a:ext uri="{FF2B5EF4-FFF2-40B4-BE49-F238E27FC236}">
                  <a16:creationId xmlns:a16="http://schemas.microsoft.com/office/drawing/2014/main" id="{3955E7E8-A9DC-41FC-86EC-9AB52FDA6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444" y="1488236"/>
              <a:ext cx="612580" cy="363998"/>
            </a:xfrm>
            <a:custGeom>
              <a:avLst/>
              <a:gdLst>
                <a:gd name="T0" fmla="*/ 39 w 191"/>
                <a:gd name="T1" fmla="*/ 0 h 112"/>
                <a:gd name="T2" fmla="*/ 19 w 191"/>
                <a:gd name="T3" fmla="*/ 6 h 112"/>
                <a:gd name="T4" fmla="*/ 0 w 191"/>
                <a:gd name="T5" fmla="*/ 15 h 112"/>
                <a:gd name="T6" fmla="*/ 179 w 191"/>
                <a:gd name="T7" fmla="*/ 112 h 112"/>
                <a:gd name="T8" fmla="*/ 191 w 191"/>
                <a:gd name="T9" fmla="*/ 111 h 112"/>
                <a:gd name="T10" fmla="*/ 142 w 191"/>
                <a:gd name="T11" fmla="*/ 97 h 112"/>
                <a:gd name="T12" fmla="*/ 88 w 191"/>
                <a:gd name="T13" fmla="*/ 54 h 112"/>
                <a:gd name="T14" fmla="*/ 88 w 191"/>
                <a:gd name="T15" fmla="*/ 54 h 112"/>
                <a:gd name="T16" fmla="*/ 88 w 191"/>
                <a:gd name="T17" fmla="*/ 54 h 112"/>
                <a:gd name="T18" fmla="*/ 89 w 191"/>
                <a:gd name="T19" fmla="*/ 55 h 112"/>
                <a:gd name="T20" fmla="*/ 89 w 191"/>
                <a:gd name="T21" fmla="*/ 55 h 112"/>
                <a:gd name="T22" fmla="*/ 89 w 191"/>
                <a:gd name="T23" fmla="*/ 55 h 112"/>
                <a:gd name="T24" fmla="*/ 60 w 191"/>
                <a:gd name="T25" fmla="*/ 21 h 112"/>
                <a:gd name="T26" fmla="*/ 39 w 191"/>
                <a:gd name="T2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12">
                  <a:moveTo>
                    <a:pt x="39" y="0"/>
                  </a:moveTo>
                  <a:cubicBezTo>
                    <a:pt x="35" y="0"/>
                    <a:pt x="29" y="2"/>
                    <a:pt x="19" y="6"/>
                  </a:cubicBezTo>
                  <a:cubicBezTo>
                    <a:pt x="12" y="9"/>
                    <a:pt x="6" y="12"/>
                    <a:pt x="0" y="15"/>
                  </a:cubicBezTo>
                  <a:cubicBezTo>
                    <a:pt x="54" y="60"/>
                    <a:pt x="104" y="112"/>
                    <a:pt x="179" y="112"/>
                  </a:cubicBezTo>
                  <a:cubicBezTo>
                    <a:pt x="183" y="112"/>
                    <a:pt x="187" y="112"/>
                    <a:pt x="191" y="111"/>
                  </a:cubicBezTo>
                  <a:cubicBezTo>
                    <a:pt x="174" y="107"/>
                    <a:pt x="157" y="103"/>
                    <a:pt x="142" y="97"/>
                  </a:cubicBezTo>
                  <a:cubicBezTo>
                    <a:pt x="120" y="88"/>
                    <a:pt x="99" y="77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79" y="44"/>
                    <a:pt x="68" y="33"/>
                    <a:pt x="60" y="21"/>
                  </a:cubicBezTo>
                  <a:cubicBezTo>
                    <a:pt x="50" y="6"/>
                    <a:pt x="47" y="0"/>
                    <a:pt x="3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21">
              <a:extLst>
                <a:ext uri="{FF2B5EF4-FFF2-40B4-BE49-F238E27FC236}">
                  <a16:creationId xmlns:a16="http://schemas.microsoft.com/office/drawing/2014/main" id="{83348304-347A-4A9C-B9E9-AB9270B8F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622" y="2908706"/>
              <a:ext cx="284094" cy="639211"/>
            </a:xfrm>
            <a:custGeom>
              <a:avLst/>
              <a:gdLst>
                <a:gd name="T0" fmla="*/ 89 w 89"/>
                <a:gd name="T1" fmla="*/ 0 h 199"/>
                <a:gd name="T2" fmla="*/ 0 w 89"/>
                <a:gd name="T3" fmla="*/ 199 h 199"/>
                <a:gd name="T4" fmla="*/ 89 w 89"/>
                <a:gd name="T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199">
                  <a:moveTo>
                    <a:pt x="89" y="0"/>
                  </a:moveTo>
                  <a:cubicBezTo>
                    <a:pt x="3" y="41"/>
                    <a:pt x="1" y="120"/>
                    <a:pt x="0" y="199"/>
                  </a:cubicBezTo>
                  <a:cubicBezTo>
                    <a:pt x="19" y="128"/>
                    <a:pt x="42" y="59"/>
                    <a:pt x="8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22">
              <a:extLst>
                <a:ext uri="{FF2B5EF4-FFF2-40B4-BE49-F238E27FC236}">
                  <a16:creationId xmlns:a16="http://schemas.microsoft.com/office/drawing/2014/main" id="{4060A217-23E2-4F1E-9A12-8C8DE2025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073" y="982197"/>
              <a:ext cx="195315" cy="346242"/>
            </a:xfrm>
            <a:custGeom>
              <a:avLst/>
              <a:gdLst>
                <a:gd name="T0" fmla="*/ 13 w 62"/>
                <a:gd name="T1" fmla="*/ 0 h 108"/>
                <a:gd name="T2" fmla="*/ 13 w 62"/>
                <a:gd name="T3" fmla="*/ 31 h 108"/>
                <a:gd name="T4" fmla="*/ 10 w 62"/>
                <a:gd name="T5" fmla="*/ 57 h 108"/>
                <a:gd name="T6" fmla="*/ 37 w 62"/>
                <a:gd name="T7" fmla="*/ 108 h 108"/>
                <a:gd name="T8" fmla="*/ 60 w 62"/>
                <a:gd name="T9" fmla="*/ 49 h 108"/>
                <a:gd name="T10" fmla="*/ 60 w 62"/>
                <a:gd name="T11" fmla="*/ 39 h 108"/>
                <a:gd name="T12" fmla="*/ 13 w 62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8">
                  <a:moveTo>
                    <a:pt x="13" y="0"/>
                  </a:moveTo>
                  <a:cubicBezTo>
                    <a:pt x="13" y="14"/>
                    <a:pt x="14" y="22"/>
                    <a:pt x="13" y="31"/>
                  </a:cubicBezTo>
                  <a:cubicBezTo>
                    <a:pt x="13" y="40"/>
                    <a:pt x="10" y="48"/>
                    <a:pt x="10" y="57"/>
                  </a:cubicBezTo>
                  <a:cubicBezTo>
                    <a:pt x="7" y="97"/>
                    <a:pt x="0" y="89"/>
                    <a:pt x="37" y="108"/>
                  </a:cubicBezTo>
                  <a:cubicBezTo>
                    <a:pt x="45" y="88"/>
                    <a:pt x="53" y="69"/>
                    <a:pt x="60" y="49"/>
                  </a:cubicBezTo>
                  <a:cubicBezTo>
                    <a:pt x="61" y="46"/>
                    <a:pt x="62" y="41"/>
                    <a:pt x="60" y="39"/>
                  </a:cubicBezTo>
                  <a:cubicBezTo>
                    <a:pt x="46" y="27"/>
                    <a:pt x="31" y="15"/>
                    <a:pt x="1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23">
              <a:extLst>
                <a:ext uri="{FF2B5EF4-FFF2-40B4-BE49-F238E27FC236}">
                  <a16:creationId xmlns:a16="http://schemas.microsoft.com/office/drawing/2014/main" id="{259E224B-6731-4DA3-8743-82F2C680C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442" y="2038668"/>
              <a:ext cx="213070" cy="221951"/>
            </a:xfrm>
            <a:custGeom>
              <a:avLst/>
              <a:gdLst>
                <a:gd name="T0" fmla="*/ 0 w 67"/>
                <a:gd name="T1" fmla="*/ 0 h 72"/>
                <a:gd name="T2" fmla="*/ 6 w 67"/>
                <a:gd name="T3" fmla="*/ 51 h 72"/>
                <a:gd name="T4" fmla="*/ 19 w 67"/>
                <a:gd name="T5" fmla="*/ 64 h 72"/>
                <a:gd name="T6" fmla="*/ 67 w 67"/>
                <a:gd name="T7" fmla="*/ 72 h 72"/>
                <a:gd name="T8" fmla="*/ 66 w 67"/>
                <a:gd name="T9" fmla="*/ 43 h 72"/>
                <a:gd name="T10" fmla="*/ 60 w 67"/>
                <a:gd name="T11" fmla="*/ 29 h 72"/>
                <a:gd name="T12" fmla="*/ 0 w 67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72">
                  <a:moveTo>
                    <a:pt x="0" y="0"/>
                  </a:moveTo>
                  <a:cubicBezTo>
                    <a:pt x="2" y="18"/>
                    <a:pt x="3" y="35"/>
                    <a:pt x="6" y="51"/>
                  </a:cubicBezTo>
                  <a:cubicBezTo>
                    <a:pt x="7" y="56"/>
                    <a:pt x="14" y="63"/>
                    <a:pt x="19" y="64"/>
                  </a:cubicBezTo>
                  <a:cubicBezTo>
                    <a:pt x="34" y="68"/>
                    <a:pt x="49" y="69"/>
                    <a:pt x="67" y="72"/>
                  </a:cubicBezTo>
                  <a:cubicBezTo>
                    <a:pt x="67" y="62"/>
                    <a:pt x="67" y="53"/>
                    <a:pt x="66" y="43"/>
                  </a:cubicBezTo>
                  <a:cubicBezTo>
                    <a:pt x="66" y="38"/>
                    <a:pt x="64" y="31"/>
                    <a:pt x="60" y="29"/>
                  </a:cubicBezTo>
                  <a:cubicBezTo>
                    <a:pt x="41" y="19"/>
                    <a:pt x="22" y="10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24">
              <a:extLst>
                <a:ext uri="{FF2B5EF4-FFF2-40B4-BE49-F238E27FC236}">
                  <a16:creationId xmlns:a16="http://schemas.microsoft.com/office/drawing/2014/main" id="{CA9FDD9A-1454-4DC7-A84A-81D994122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6538" y="2473690"/>
              <a:ext cx="337362" cy="239707"/>
            </a:xfrm>
            <a:custGeom>
              <a:avLst/>
              <a:gdLst>
                <a:gd name="T0" fmla="*/ 0 w 107"/>
                <a:gd name="T1" fmla="*/ 0 h 75"/>
                <a:gd name="T2" fmla="*/ 96 w 107"/>
                <a:gd name="T3" fmla="*/ 75 h 75"/>
                <a:gd name="T4" fmla="*/ 107 w 107"/>
                <a:gd name="T5" fmla="*/ 75 h 75"/>
                <a:gd name="T6" fmla="*/ 79 w 107"/>
                <a:gd name="T7" fmla="*/ 53 h 75"/>
                <a:gd name="T8" fmla="*/ 79 w 107"/>
                <a:gd name="T9" fmla="*/ 53 h 75"/>
                <a:gd name="T10" fmla="*/ 43 w 107"/>
                <a:gd name="T11" fmla="*/ 14 h 75"/>
                <a:gd name="T12" fmla="*/ 43 w 107"/>
                <a:gd name="T13" fmla="*/ 14 h 75"/>
                <a:gd name="T14" fmla="*/ 0 w 107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75">
                  <a:moveTo>
                    <a:pt x="0" y="0"/>
                  </a:moveTo>
                  <a:cubicBezTo>
                    <a:pt x="20" y="46"/>
                    <a:pt x="60" y="75"/>
                    <a:pt x="96" y="75"/>
                  </a:cubicBezTo>
                  <a:cubicBezTo>
                    <a:pt x="100" y="75"/>
                    <a:pt x="103" y="75"/>
                    <a:pt x="107" y="75"/>
                  </a:cubicBezTo>
                  <a:cubicBezTo>
                    <a:pt x="98" y="67"/>
                    <a:pt x="88" y="60"/>
                    <a:pt x="79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67" y="40"/>
                    <a:pt x="55" y="27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30" y="10"/>
                    <a:pt x="17" y="6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25">
              <a:extLst>
                <a:ext uri="{FF2B5EF4-FFF2-40B4-BE49-F238E27FC236}">
                  <a16:creationId xmlns:a16="http://schemas.microsoft.com/office/drawing/2014/main" id="{5A6B2000-1AB0-48E7-8DDB-7F36171EE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059" y="973316"/>
              <a:ext cx="204195" cy="239707"/>
            </a:xfrm>
            <a:custGeom>
              <a:avLst/>
              <a:gdLst>
                <a:gd name="T0" fmla="*/ 64 w 64"/>
                <a:gd name="T1" fmla="*/ 0 h 75"/>
                <a:gd name="T2" fmla="*/ 9 w 64"/>
                <a:gd name="T3" fmla="*/ 47 h 75"/>
                <a:gd name="T4" fmla="*/ 20 w 64"/>
                <a:gd name="T5" fmla="*/ 48 h 75"/>
                <a:gd name="T6" fmla="*/ 0 w 64"/>
                <a:gd name="T7" fmla="*/ 73 h 75"/>
                <a:gd name="T8" fmla="*/ 14 w 64"/>
                <a:gd name="T9" fmla="*/ 75 h 75"/>
                <a:gd name="T10" fmla="*/ 63 w 64"/>
                <a:gd name="T11" fmla="*/ 41 h 75"/>
                <a:gd name="T12" fmla="*/ 37 w 64"/>
                <a:gd name="T13" fmla="*/ 44 h 75"/>
                <a:gd name="T14" fmla="*/ 64 w 64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75">
                  <a:moveTo>
                    <a:pt x="64" y="0"/>
                  </a:moveTo>
                  <a:cubicBezTo>
                    <a:pt x="22" y="13"/>
                    <a:pt x="10" y="24"/>
                    <a:pt x="9" y="47"/>
                  </a:cubicBezTo>
                  <a:cubicBezTo>
                    <a:pt x="13" y="48"/>
                    <a:pt x="17" y="48"/>
                    <a:pt x="20" y="48"/>
                  </a:cubicBezTo>
                  <a:cubicBezTo>
                    <a:pt x="14" y="56"/>
                    <a:pt x="7" y="64"/>
                    <a:pt x="0" y="73"/>
                  </a:cubicBezTo>
                  <a:cubicBezTo>
                    <a:pt x="4" y="74"/>
                    <a:pt x="9" y="75"/>
                    <a:pt x="14" y="75"/>
                  </a:cubicBezTo>
                  <a:cubicBezTo>
                    <a:pt x="36" y="75"/>
                    <a:pt x="56" y="61"/>
                    <a:pt x="63" y="41"/>
                  </a:cubicBezTo>
                  <a:cubicBezTo>
                    <a:pt x="54" y="42"/>
                    <a:pt x="46" y="43"/>
                    <a:pt x="37" y="44"/>
                  </a:cubicBezTo>
                  <a:cubicBezTo>
                    <a:pt x="46" y="30"/>
                    <a:pt x="54" y="17"/>
                    <a:pt x="6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26">
              <a:extLst>
                <a:ext uri="{FF2B5EF4-FFF2-40B4-BE49-F238E27FC236}">
                  <a16:creationId xmlns:a16="http://schemas.microsoft.com/office/drawing/2014/main" id="{7BB162FC-818A-4926-BED0-7F0823687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9991" y="3343728"/>
              <a:ext cx="150928" cy="523801"/>
            </a:xfrm>
            <a:custGeom>
              <a:avLst/>
              <a:gdLst>
                <a:gd name="T0" fmla="*/ 47 w 47"/>
                <a:gd name="T1" fmla="*/ 0 h 164"/>
                <a:gd name="T2" fmla="*/ 21 w 47"/>
                <a:gd name="T3" fmla="*/ 164 h 164"/>
                <a:gd name="T4" fmla="*/ 47 w 47"/>
                <a:gd name="T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64">
                  <a:moveTo>
                    <a:pt x="47" y="0"/>
                  </a:moveTo>
                  <a:cubicBezTo>
                    <a:pt x="16" y="49"/>
                    <a:pt x="0" y="101"/>
                    <a:pt x="21" y="164"/>
                  </a:cubicBezTo>
                  <a:cubicBezTo>
                    <a:pt x="30" y="106"/>
                    <a:pt x="38" y="53"/>
                    <a:pt x="4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27">
              <a:extLst>
                <a:ext uri="{FF2B5EF4-FFF2-40B4-BE49-F238E27FC236}">
                  <a16:creationId xmlns:a16="http://schemas.microsoft.com/office/drawing/2014/main" id="{DF2B27D5-0742-48B7-B3BF-CE15A2C2E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575" y="2207352"/>
              <a:ext cx="310731" cy="426141"/>
            </a:xfrm>
            <a:custGeom>
              <a:avLst/>
              <a:gdLst>
                <a:gd name="T0" fmla="*/ 97 w 97"/>
                <a:gd name="T1" fmla="*/ 0 h 133"/>
                <a:gd name="T2" fmla="*/ 0 w 97"/>
                <a:gd name="T3" fmla="*/ 133 h 133"/>
                <a:gd name="T4" fmla="*/ 97 w 97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33">
                  <a:moveTo>
                    <a:pt x="97" y="0"/>
                  </a:moveTo>
                  <a:cubicBezTo>
                    <a:pt x="47" y="24"/>
                    <a:pt x="2" y="86"/>
                    <a:pt x="0" y="133"/>
                  </a:cubicBezTo>
                  <a:cubicBezTo>
                    <a:pt x="31" y="90"/>
                    <a:pt x="64" y="45"/>
                    <a:pt x="9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28">
              <a:extLst>
                <a:ext uri="{FF2B5EF4-FFF2-40B4-BE49-F238E27FC236}">
                  <a16:creationId xmlns:a16="http://schemas.microsoft.com/office/drawing/2014/main" id="{3D53DA52-3235-4D78-B67B-2C41E480E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7993" y="1798967"/>
              <a:ext cx="168684" cy="275219"/>
            </a:xfrm>
            <a:custGeom>
              <a:avLst/>
              <a:gdLst>
                <a:gd name="T0" fmla="*/ 25 w 51"/>
                <a:gd name="T1" fmla="*/ 0 h 86"/>
                <a:gd name="T2" fmla="*/ 1 w 51"/>
                <a:gd name="T3" fmla="*/ 42 h 86"/>
                <a:gd name="T4" fmla="*/ 15 w 51"/>
                <a:gd name="T5" fmla="*/ 86 h 86"/>
                <a:gd name="T6" fmla="*/ 45 w 51"/>
                <a:gd name="T7" fmla="*/ 45 h 86"/>
                <a:gd name="T8" fmla="*/ 25 w 51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86">
                  <a:moveTo>
                    <a:pt x="25" y="0"/>
                  </a:moveTo>
                  <a:cubicBezTo>
                    <a:pt x="15" y="17"/>
                    <a:pt x="3" y="29"/>
                    <a:pt x="1" y="42"/>
                  </a:cubicBezTo>
                  <a:cubicBezTo>
                    <a:pt x="0" y="55"/>
                    <a:pt x="9" y="68"/>
                    <a:pt x="15" y="86"/>
                  </a:cubicBezTo>
                  <a:cubicBezTo>
                    <a:pt x="26" y="68"/>
                    <a:pt x="51" y="66"/>
                    <a:pt x="45" y="45"/>
                  </a:cubicBezTo>
                  <a:cubicBezTo>
                    <a:pt x="41" y="30"/>
                    <a:pt x="32" y="16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29">
              <a:extLst>
                <a:ext uri="{FF2B5EF4-FFF2-40B4-BE49-F238E27FC236}">
                  <a16:creationId xmlns:a16="http://schemas.microsoft.com/office/drawing/2014/main" id="{F13159F0-DDD6-4905-9EA2-65C75A62F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9965" y="1150875"/>
              <a:ext cx="230826" cy="230826"/>
            </a:xfrm>
            <a:custGeom>
              <a:avLst/>
              <a:gdLst>
                <a:gd name="T0" fmla="*/ 49 w 74"/>
                <a:gd name="T1" fmla="*/ 0 h 74"/>
                <a:gd name="T2" fmla="*/ 37 w 74"/>
                <a:gd name="T3" fmla="*/ 27 h 74"/>
                <a:gd name="T4" fmla="*/ 30 w 74"/>
                <a:gd name="T5" fmla="*/ 25 h 74"/>
                <a:gd name="T6" fmla="*/ 10 w 74"/>
                <a:gd name="T7" fmla="*/ 40 h 74"/>
                <a:gd name="T8" fmla="*/ 13 w 74"/>
                <a:gd name="T9" fmla="*/ 74 h 74"/>
                <a:gd name="T10" fmla="*/ 39 w 74"/>
                <a:gd name="T11" fmla="*/ 40 h 74"/>
                <a:gd name="T12" fmla="*/ 57 w 74"/>
                <a:gd name="T13" fmla="*/ 55 h 74"/>
                <a:gd name="T14" fmla="*/ 60 w 74"/>
                <a:gd name="T15" fmla="*/ 11 h 74"/>
                <a:gd name="T16" fmla="*/ 60 w 74"/>
                <a:gd name="T17" fmla="*/ 11 h 74"/>
                <a:gd name="T18" fmla="*/ 60 w 74"/>
                <a:gd name="T19" fmla="*/ 11 h 74"/>
                <a:gd name="T20" fmla="*/ 61 w 74"/>
                <a:gd name="T21" fmla="*/ 10 h 74"/>
                <a:gd name="T22" fmla="*/ 49 w 74"/>
                <a:gd name="T2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74">
                  <a:moveTo>
                    <a:pt x="49" y="0"/>
                  </a:moveTo>
                  <a:cubicBezTo>
                    <a:pt x="44" y="10"/>
                    <a:pt x="40" y="19"/>
                    <a:pt x="37" y="27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0" y="25"/>
                    <a:pt x="15" y="34"/>
                    <a:pt x="10" y="40"/>
                  </a:cubicBezTo>
                  <a:cubicBezTo>
                    <a:pt x="1" y="49"/>
                    <a:pt x="0" y="60"/>
                    <a:pt x="13" y="74"/>
                  </a:cubicBezTo>
                  <a:cubicBezTo>
                    <a:pt x="23" y="62"/>
                    <a:pt x="32" y="50"/>
                    <a:pt x="39" y="40"/>
                  </a:cubicBezTo>
                  <a:cubicBezTo>
                    <a:pt x="44" y="45"/>
                    <a:pt x="51" y="50"/>
                    <a:pt x="57" y="55"/>
                  </a:cubicBezTo>
                  <a:cubicBezTo>
                    <a:pt x="74" y="40"/>
                    <a:pt x="70" y="25"/>
                    <a:pt x="60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57" y="7"/>
                    <a:pt x="54" y="4"/>
                    <a:pt x="4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30">
              <a:extLst>
                <a:ext uri="{FF2B5EF4-FFF2-40B4-BE49-F238E27FC236}">
                  <a16:creationId xmlns:a16="http://schemas.microsoft.com/office/drawing/2014/main" id="{0C366C74-FCF6-4979-937F-009961FC8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1148" y="1230779"/>
              <a:ext cx="328486" cy="159803"/>
            </a:xfrm>
            <a:custGeom>
              <a:avLst/>
              <a:gdLst>
                <a:gd name="T0" fmla="*/ 24 w 104"/>
                <a:gd name="T1" fmla="*/ 0 h 51"/>
                <a:gd name="T2" fmla="*/ 0 w 104"/>
                <a:gd name="T3" fmla="*/ 3 h 51"/>
                <a:gd name="T4" fmla="*/ 49 w 104"/>
                <a:gd name="T5" fmla="*/ 30 h 51"/>
                <a:gd name="T6" fmla="*/ 36 w 104"/>
                <a:gd name="T7" fmla="*/ 34 h 51"/>
                <a:gd name="T8" fmla="*/ 78 w 104"/>
                <a:gd name="T9" fmla="*/ 51 h 51"/>
                <a:gd name="T10" fmla="*/ 104 w 104"/>
                <a:gd name="T11" fmla="*/ 44 h 51"/>
                <a:gd name="T12" fmla="*/ 68 w 104"/>
                <a:gd name="T13" fmla="*/ 27 h 51"/>
                <a:gd name="T14" fmla="*/ 24 w 104"/>
                <a:gd name="T1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51">
                  <a:moveTo>
                    <a:pt x="24" y="0"/>
                  </a:moveTo>
                  <a:cubicBezTo>
                    <a:pt x="17" y="0"/>
                    <a:pt x="9" y="1"/>
                    <a:pt x="0" y="3"/>
                  </a:cubicBezTo>
                  <a:cubicBezTo>
                    <a:pt x="19" y="13"/>
                    <a:pt x="34" y="21"/>
                    <a:pt x="49" y="30"/>
                  </a:cubicBezTo>
                  <a:cubicBezTo>
                    <a:pt x="46" y="31"/>
                    <a:pt x="42" y="32"/>
                    <a:pt x="36" y="34"/>
                  </a:cubicBezTo>
                  <a:cubicBezTo>
                    <a:pt x="50" y="44"/>
                    <a:pt x="63" y="51"/>
                    <a:pt x="78" y="51"/>
                  </a:cubicBezTo>
                  <a:cubicBezTo>
                    <a:pt x="86" y="51"/>
                    <a:pt x="94" y="49"/>
                    <a:pt x="104" y="44"/>
                  </a:cubicBezTo>
                  <a:cubicBezTo>
                    <a:pt x="92" y="39"/>
                    <a:pt x="80" y="33"/>
                    <a:pt x="68" y="27"/>
                  </a:cubicBezTo>
                  <a:cubicBezTo>
                    <a:pt x="71" y="12"/>
                    <a:pt x="52" y="0"/>
                    <a:pt x="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31">
              <a:extLst>
                <a:ext uri="{FF2B5EF4-FFF2-40B4-BE49-F238E27FC236}">
                  <a16:creationId xmlns:a16="http://schemas.microsoft.com/office/drawing/2014/main" id="{AEC2E439-13C3-46CE-AF63-FEB83DAE9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381" y="1230779"/>
              <a:ext cx="319606" cy="168684"/>
            </a:xfrm>
            <a:custGeom>
              <a:avLst/>
              <a:gdLst>
                <a:gd name="T0" fmla="*/ 88 w 99"/>
                <a:gd name="T1" fmla="*/ 0 h 52"/>
                <a:gd name="T2" fmla="*/ 36 w 99"/>
                <a:gd name="T3" fmla="*/ 27 h 52"/>
                <a:gd name="T4" fmla="*/ 0 w 99"/>
                <a:gd name="T5" fmla="*/ 45 h 52"/>
                <a:gd name="T6" fmla="*/ 25 w 99"/>
                <a:gd name="T7" fmla="*/ 52 h 52"/>
                <a:gd name="T8" fmla="*/ 67 w 99"/>
                <a:gd name="T9" fmla="*/ 34 h 52"/>
                <a:gd name="T10" fmla="*/ 54 w 99"/>
                <a:gd name="T11" fmla="*/ 30 h 52"/>
                <a:gd name="T12" fmla="*/ 99 w 99"/>
                <a:gd name="T13" fmla="*/ 5 h 52"/>
                <a:gd name="T14" fmla="*/ 97 w 99"/>
                <a:gd name="T15" fmla="*/ 0 h 52"/>
                <a:gd name="T16" fmla="*/ 88 w 99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52">
                  <a:moveTo>
                    <a:pt x="88" y="0"/>
                  </a:moveTo>
                  <a:cubicBezTo>
                    <a:pt x="51" y="0"/>
                    <a:pt x="32" y="10"/>
                    <a:pt x="36" y="27"/>
                  </a:cubicBezTo>
                  <a:cubicBezTo>
                    <a:pt x="23" y="33"/>
                    <a:pt x="12" y="39"/>
                    <a:pt x="0" y="45"/>
                  </a:cubicBezTo>
                  <a:cubicBezTo>
                    <a:pt x="9" y="49"/>
                    <a:pt x="17" y="52"/>
                    <a:pt x="25" y="52"/>
                  </a:cubicBezTo>
                  <a:cubicBezTo>
                    <a:pt x="40" y="52"/>
                    <a:pt x="53" y="44"/>
                    <a:pt x="67" y="34"/>
                  </a:cubicBezTo>
                  <a:cubicBezTo>
                    <a:pt x="61" y="32"/>
                    <a:pt x="56" y="31"/>
                    <a:pt x="54" y="30"/>
                  </a:cubicBezTo>
                  <a:cubicBezTo>
                    <a:pt x="69" y="22"/>
                    <a:pt x="84" y="13"/>
                    <a:pt x="99" y="5"/>
                  </a:cubicBezTo>
                  <a:cubicBezTo>
                    <a:pt x="99" y="3"/>
                    <a:pt x="98" y="1"/>
                    <a:pt x="97" y="0"/>
                  </a:cubicBezTo>
                  <a:cubicBezTo>
                    <a:pt x="94" y="0"/>
                    <a:pt x="91" y="0"/>
                    <a:pt x="8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32">
              <a:extLst>
                <a:ext uri="{FF2B5EF4-FFF2-40B4-BE49-F238E27FC236}">
                  <a16:creationId xmlns:a16="http://schemas.microsoft.com/office/drawing/2014/main" id="{CB5FD670-4D4B-4BA5-BD0D-A6E8A8E38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5222" y="2811052"/>
              <a:ext cx="195315" cy="186439"/>
            </a:xfrm>
            <a:custGeom>
              <a:avLst/>
              <a:gdLst>
                <a:gd name="T0" fmla="*/ 20 w 60"/>
                <a:gd name="T1" fmla="*/ 0 h 60"/>
                <a:gd name="T2" fmla="*/ 36 w 60"/>
                <a:gd name="T3" fmla="*/ 60 h 60"/>
                <a:gd name="T4" fmla="*/ 20 w 60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60">
                  <a:moveTo>
                    <a:pt x="20" y="0"/>
                  </a:moveTo>
                  <a:cubicBezTo>
                    <a:pt x="0" y="31"/>
                    <a:pt x="1" y="33"/>
                    <a:pt x="36" y="60"/>
                  </a:cubicBezTo>
                  <a:cubicBezTo>
                    <a:pt x="60" y="31"/>
                    <a:pt x="28" y="20"/>
                    <a:pt x="2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33">
              <a:extLst>
                <a:ext uri="{FF2B5EF4-FFF2-40B4-BE49-F238E27FC236}">
                  <a16:creationId xmlns:a16="http://schemas.microsoft.com/office/drawing/2014/main" id="{9A9BA7DC-811F-418D-9256-7564DAEF41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2076" y="831269"/>
              <a:ext cx="213070" cy="97660"/>
            </a:xfrm>
            <a:custGeom>
              <a:avLst/>
              <a:gdLst>
                <a:gd name="T0" fmla="*/ 2 w 68"/>
                <a:gd name="T1" fmla="*/ 15 h 31"/>
                <a:gd name="T2" fmla="*/ 1 w 68"/>
                <a:gd name="T3" fmla="*/ 16 h 31"/>
                <a:gd name="T4" fmla="*/ 2 w 68"/>
                <a:gd name="T5" fmla="*/ 16 h 31"/>
                <a:gd name="T6" fmla="*/ 2 w 68"/>
                <a:gd name="T7" fmla="*/ 15 h 31"/>
                <a:gd name="T8" fmla="*/ 66 w 68"/>
                <a:gd name="T9" fmla="*/ 0 h 31"/>
                <a:gd name="T10" fmla="*/ 2 w 68"/>
                <a:gd name="T11" fmla="*/ 16 h 31"/>
                <a:gd name="T12" fmla="*/ 12 w 68"/>
                <a:gd name="T13" fmla="*/ 31 h 31"/>
                <a:gd name="T14" fmla="*/ 17 w 68"/>
                <a:gd name="T15" fmla="*/ 31 h 31"/>
                <a:gd name="T16" fmla="*/ 68 w 68"/>
                <a:gd name="T17" fmla="*/ 7 h 31"/>
                <a:gd name="T18" fmla="*/ 66 w 68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31">
                  <a:moveTo>
                    <a:pt x="2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5"/>
                  </a:cubicBezTo>
                  <a:moveTo>
                    <a:pt x="66" y="0"/>
                  </a:moveTo>
                  <a:cubicBezTo>
                    <a:pt x="45" y="5"/>
                    <a:pt x="23" y="10"/>
                    <a:pt x="2" y="16"/>
                  </a:cubicBezTo>
                  <a:cubicBezTo>
                    <a:pt x="0" y="24"/>
                    <a:pt x="1" y="30"/>
                    <a:pt x="12" y="31"/>
                  </a:cubicBezTo>
                  <a:cubicBezTo>
                    <a:pt x="14" y="31"/>
                    <a:pt x="15" y="31"/>
                    <a:pt x="17" y="31"/>
                  </a:cubicBezTo>
                  <a:cubicBezTo>
                    <a:pt x="38" y="31"/>
                    <a:pt x="54" y="22"/>
                    <a:pt x="68" y="7"/>
                  </a:cubicBezTo>
                  <a:cubicBezTo>
                    <a:pt x="67" y="5"/>
                    <a:pt x="67" y="2"/>
                    <a:pt x="6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34">
              <a:extLst>
                <a:ext uri="{FF2B5EF4-FFF2-40B4-BE49-F238E27FC236}">
                  <a16:creationId xmlns:a16="http://schemas.microsoft.com/office/drawing/2014/main" id="{78E332B6-B241-4A80-AB81-EE28FA19CB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4517" y="973316"/>
              <a:ext cx="177559" cy="159803"/>
            </a:xfrm>
            <a:custGeom>
              <a:avLst/>
              <a:gdLst>
                <a:gd name="T0" fmla="*/ 31 w 56"/>
                <a:gd name="T1" fmla="*/ 46 h 49"/>
                <a:gd name="T2" fmla="*/ 32 w 56"/>
                <a:gd name="T3" fmla="*/ 47 h 49"/>
                <a:gd name="T4" fmla="*/ 32 w 56"/>
                <a:gd name="T5" fmla="*/ 46 h 49"/>
                <a:gd name="T6" fmla="*/ 31 w 56"/>
                <a:gd name="T7" fmla="*/ 46 h 49"/>
                <a:gd name="T8" fmla="*/ 31 w 56"/>
                <a:gd name="T9" fmla="*/ 46 h 49"/>
                <a:gd name="T10" fmla="*/ 31 w 56"/>
                <a:gd name="T11" fmla="*/ 46 h 49"/>
                <a:gd name="T12" fmla="*/ 31 w 56"/>
                <a:gd name="T13" fmla="*/ 46 h 49"/>
                <a:gd name="T14" fmla="*/ 31 w 56"/>
                <a:gd name="T15" fmla="*/ 46 h 49"/>
                <a:gd name="T16" fmla="*/ 38 w 56"/>
                <a:gd name="T17" fmla="*/ 17 h 49"/>
                <a:gd name="T18" fmla="*/ 38 w 56"/>
                <a:gd name="T19" fmla="*/ 17 h 49"/>
                <a:gd name="T20" fmla="*/ 38 w 56"/>
                <a:gd name="T21" fmla="*/ 17 h 49"/>
                <a:gd name="T22" fmla="*/ 38 w 56"/>
                <a:gd name="T23" fmla="*/ 17 h 49"/>
                <a:gd name="T24" fmla="*/ 38 w 56"/>
                <a:gd name="T25" fmla="*/ 17 h 49"/>
                <a:gd name="T26" fmla="*/ 38 w 56"/>
                <a:gd name="T27" fmla="*/ 17 h 49"/>
                <a:gd name="T28" fmla="*/ 38 w 56"/>
                <a:gd name="T29" fmla="*/ 17 h 49"/>
                <a:gd name="T30" fmla="*/ 0 w 56"/>
                <a:gd name="T31" fmla="*/ 0 h 49"/>
                <a:gd name="T32" fmla="*/ 32 w 56"/>
                <a:gd name="T33" fmla="*/ 46 h 49"/>
                <a:gd name="T34" fmla="*/ 56 w 56"/>
                <a:gd name="T35" fmla="*/ 49 h 49"/>
                <a:gd name="T36" fmla="*/ 38 w 56"/>
                <a:gd name="T37" fmla="*/ 17 h 49"/>
                <a:gd name="T38" fmla="*/ 0 w 56"/>
                <a:gd name="T3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6" h="49">
                  <a:moveTo>
                    <a:pt x="31" y="46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6"/>
                    <a:pt x="31" y="46"/>
                    <a:pt x="31" y="46"/>
                  </a:cubicBezTo>
                  <a:moveTo>
                    <a:pt x="31" y="46"/>
                  </a:move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moveTo>
                    <a:pt x="38" y="17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moveTo>
                    <a:pt x="0" y="0"/>
                  </a:moveTo>
                  <a:cubicBezTo>
                    <a:pt x="5" y="24"/>
                    <a:pt x="8" y="28"/>
                    <a:pt x="32" y="46"/>
                  </a:cubicBezTo>
                  <a:cubicBezTo>
                    <a:pt x="38" y="47"/>
                    <a:pt x="44" y="48"/>
                    <a:pt x="56" y="49"/>
                  </a:cubicBezTo>
                  <a:cubicBezTo>
                    <a:pt x="48" y="36"/>
                    <a:pt x="43" y="27"/>
                    <a:pt x="38" y="17"/>
                  </a:cubicBezTo>
                  <a:cubicBezTo>
                    <a:pt x="26" y="12"/>
                    <a:pt x="13" y="6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35">
              <a:extLst>
                <a:ext uri="{FF2B5EF4-FFF2-40B4-BE49-F238E27FC236}">
                  <a16:creationId xmlns:a16="http://schemas.microsoft.com/office/drawing/2014/main" id="{CC25D5E2-BC3E-4E00-BE9B-DF3A94F61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214" y="3796500"/>
              <a:ext cx="230826" cy="133172"/>
            </a:xfrm>
            <a:custGeom>
              <a:avLst/>
              <a:gdLst>
                <a:gd name="T0" fmla="*/ 0 w 73"/>
                <a:gd name="T1" fmla="*/ 0 h 42"/>
                <a:gd name="T2" fmla="*/ 40 w 73"/>
                <a:gd name="T3" fmla="*/ 35 h 42"/>
                <a:gd name="T4" fmla="*/ 58 w 73"/>
                <a:gd name="T5" fmla="*/ 42 h 42"/>
                <a:gd name="T6" fmla="*/ 62 w 73"/>
                <a:gd name="T7" fmla="*/ 42 h 42"/>
                <a:gd name="T8" fmla="*/ 71 w 73"/>
                <a:gd name="T9" fmla="*/ 22 h 42"/>
                <a:gd name="T10" fmla="*/ 52 w 73"/>
                <a:gd name="T11" fmla="*/ 9 h 42"/>
                <a:gd name="T12" fmla="*/ 24 w 73"/>
                <a:gd name="T13" fmla="*/ 5 h 42"/>
                <a:gd name="T14" fmla="*/ 0 w 73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42">
                  <a:moveTo>
                    <a:pt x="0" y="0"/>
                  </a:moveTo>
                  <a:cubicBezTo>
                    <a:pt x="25" y="9"/>
                    <a:pt x="24" y="9"/>
                    <a:pt x="40" y="35"/>
                  </a:cubicBezTo>
                  <a:cubicBezTo>
                    <a:pt x="42" y="39"/>
                    <a:pt x="51" y="42"/>
                    <a:pt x="58" y="42"/>
                  </a:cubicBezTo>
                  <a:cubicBezTo>
                    <a:pt x="60" y="42"/>
                    <a:pt x="61" y="42"/>
                    <a:pt x="62" y="42"/>
                  </a:cubicBezTo>
                  <a:cubicBezTo>
                    <a:pt x="67" y="40"/>
                    <a:pt x="73" y="27"/>
                    <a:pt x="71" y="22"/>
                  </a:cubicBezTo>
                  <a:cubicBezTo>
                    <a:pt x="69" y="16"/>
                    <a:pt x="59" y="11"/>
                    <a:pt x="52" y="9"/>
                  </a:cubicBezTo>
                  <a:cubicBezTo>
                    <a:pt x="43" y="6"/>
                    <a:pt x="33" y="7"/>
                    <a:pt x="24" y="5"/>
                  </a:cubicBezTo>
                  <a:cubicBezTo>
                    <a:pt x="16" y="4"/>
                    <a:pt x="8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36">
              <a:extLst>
                <a:ext uri="{FF2B5EF4-FFF2-40B4-BE49-F238E27FC236}">
                  <a16:creationId xmlns:a16="http://schemas.microsoft.com/office/drawing/2014/main" id="{D3D3FE14-B0CA-4E0B-8602-716A6FBE3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381" y="618199"/>
              <a:ext cx="142047" cy="168684"/>
            </a:xfrm>
            <a:custGeom>
              <a:avLst/>
              <a:gdLst>
                <a:gd name="T0" fmla="*/ 6 w 44"/>
                <a:gd name="T1" fmla="*/ 0 h 53"/>
                <a:gd name="T2" fmla="*/ 34 w 44"/>
                <a:gd name="T3" fmla="*/ 53 h 53"/>
                <a:gd name="T4" fmla="*/ 6 w 44"/>
                <a:gd name="T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53">
                  <a:moveTo>
                    <a:pt x="6" y="0"/>
                  </a:moveTo>
                  <a:cubicBezTo>
                    <a:pt x="0" y="30"/>
                    <a:pt x="7" y="44"/>
                    <a:pt x="34" y="53"/>
                  </a:cubicBezTo>
                  <a:cubicBezTo>
                    <a:pt x="44" y="31"/>
                    <a:pt x="34" y="13"/>
                    <a:pt x="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437">
              <a:extLst>
                <a:ext uri="{FF2B5EF4-FFF2-40B4-BE49-F238E27FC236}">
                  <a16:creationId xmlns:a16="http://schemas.microsoft.com/office/drawing/2014/main" id="{B9516893-D896-4364-9617-53FB50C195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6761" y="1106488"/>
              <a:ext cx="213070" cy="106535"/>
            </a:xfrm>
            <a:custGeom>
              <a:avLst/>
              <a:gdLst>
                <a:gd name="T0" fmla="*/ 37 w 68"/>
                <a:gd name="T1" fmla="*/ 6 h 35"/>
                <a:gd name="T2" fmla="*/ 37 w 68"/>
                <a:gd name="T3" fmla="*/ 6 h 35"/>
                <a:gd name="T4" fmla="*/ 37 w 68"/>
                <a:gd name="T5" fmla="*/ 6 h 35"/>
                <a:gd name="T6" fmla="*/ 38 w 68"/>
                <a:gd name="T7" fmla="*/ 7 h 35"/>
                <a:gd name="T8" fmla="*/ 38 w 68"/>
                <a:gd name="T9" fmla="*/ 7 h 35"/>
                <a:gd name="T10" fmla="*/ 38 w 68"/>
                <a:gd name="T11" fmla="*/ 7 h 35"/>
                <a:gd name="T12" fmla="*/ 37 w 68"/>
                <a:gd name="T13" fmla="*/ 6 h 35"/>
                <a:gd name="T14" fmla="*/ 0 w 68"/>
                <a:gd name="T15" fmla="*/ 0 h 35"/>
                <a:gd name="T16" fmla="*/ 53 w 68"/>
                <a:gd name="T17" fmla="*/ 35 h 35"/>
                <a:gd name="T18" fmla="*/ 68 w 68"/>
                <a:gd name="T19" fmla="*/ 34 h 35"/>
                <a:gd name="T20" fmla="*/ 38 w 68"/>
                <a:gd name="T21" fmla="*/ 7 h 35"/>
                <a:gd name="T22" fmla="*/ 0 w 68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35">
                  <a:moveTo>
                    <a:pt x="37" y="6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6"/>
                    <a:pt x="38" y="6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7" y="6"/>
                    <a:pt x="37" y="6"/>
                    <a:pt x="37" y="6"/>
                  </a:cubicBezTo>
                  <a:moveTo>
                    <a:pt x="0" y="0"/>
                  </a:moveTo>
                  <a:cubicBezTo>
                    <a:pt x="14" y="24"/>
                    <a:pt x="31" y="35"/>
                    <a:pt x="53" y="35"/>
                  </a:cubicBezTo>
                  <a:cubicBezTo>
                    <a:pt x="58" y="35"/>
                    <a:pt x="63" y="35"/>
                    <a:pt x="68" y="34"/>
                  </a:cubicBezTo>
                  <a:cubicBezTo>
                    <a:pt x="56" y="23"/>
                    <a:pt x="47" y="15"/>
                    <a:pt x="38" y="7"/>
                  </a:cubicBezTo>
                  <a:cubicBezTo>
                    <a:pt x="26" y="4"/>
                    <a:pt x="14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38">
              <a:extLst>
                <a:ext uri="{FF2B5EF4-FFF2-40B4-BE49-F238E27FC236}">
                  <a16:creationId xmlns:a16="http://schemas.microsoft.com/office/drawing/2014/main" id="{57706C7B-A19A-464C-A84A-D2EAD43D3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9869" y="849025"/>
              <a:ext cx="221951" cy="79904"/>
            </a:xfrm>
            <a:custGeom>
              <a:avLst/>
              <a:gdLst>
                <a:gd name="T0" fmla="*/ 16 w 70"/>
                <a:gd name="T1" fmla="*/ 0 h 26"/>
                <a:gd name="T2" fmla="*/ 0 w 70"/>
                <a:gd name="T3" fmla="*/ 0 h 26"/>
                <a:gd name="T4" fmla="*/ 47 w 70"/>
                <a:gd name="T5" fmla="*/ 26 h 26"/>
                <a:gd name="T6" fmla="*/ 70 w 70"/>
                <a:gd name="T7" fmla="*/ 21 h 26"/>
                <a:gd name="T8" fmla="*/ 16 w 70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6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5" y="18"/>
                    <a:pt x="31" y="26"/>
                    <a:pt x="47" y="26"/>
                  </a:cubicBezTo>
                  <a:cubicBezTo>
                    <a:pt x="55" y="26"/>
                    <a:pt x="62" y="24"/>
                    <a:pt x="70" y="21"/>
                  </a:cubicBezTo>
                  <a:cubicBezTo>
                    <a:pt x="56" y="3"/>
                    <a:pt x="37" y="0"/>
                    <a:pt x="1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39">
              <a:extLst>
                <a:ext uri="{FF2B5EF4-FFF2-40B4-BE49-F238E27FC236}">
                  <a16:creationId xmlns:a16="http://schemas.microsoft.com/office/drawing/2014/main" id="{194BD698-AB1E-421F-BF3D-5A3354C4D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6463" y="618199"/>
              <a:ext cx="142047" cy="168684"/>
            </a:xfrm>
            <a:custGeom>
              <a:avLst/>
              <a:gdLst>
                <a:gd name="T0" fmla="*/ 38 w 45"/>
                <a:gd name="T1" fmla="*/ 0 h 54"/>
                <a:gd name="T2" fmla="*/ 12 w 45"/>
                <a:gd name="T3" fmla="*/ 54 h 54"/>
                <a:gd name="T4" fmla="*/ 38 w 45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54">
                  <a:moveTo>
                    <a:pt x="38" y="0"/>
                  </a:moveTo>
                  <a:cubicBezTo>
                    <a:pt x="7" y="20"/>
                    <a:pt x="0" y="35"/>
                    <a:pt x="12" y="54"/>
                  </a:cubicBezTo>
                  <a:cubicBezTo>
                    <a:pt x="38" y="42"/>
                    <a:pt x="45" y="28"/>
                    <a:pt x="3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40">
              <a:extLst>
                <a:ext uri="{FF2B5EF4-FFF2-40B4-BE49-F238E27FC236}">
                  <a16:creationId xmlns:a16="http://schemas.microsoft.com/office/drawing/2014/main" id="{9700A928-0703-4300-BB8E-BB4F96C51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9710" y="1861110"/>
              <a:ext cx="186439" cy="97660"/>
            </a:xfrm>
            <a:custGeom>
              <a:avLst/>
              <a:gdLst>
                <a:gd name="T0" fmla="*/ 55 w 58"/>
                <a:gd name="T1" fmla="*/ 7 h 31"/>
                <a:gd name="T2" fmla="*/ 52 w 58"/>
                <a:gd name="T3" fmla="*/ 10 h 31"/>
                <a:gd name="T4" fmla="*/ 58 w 58"/>
                <a:gd name="T5" fmla="*/ 12 h 31"/>
                <a:gd name="T6" fmla="*/ 55 w 58"/>
                <a:gd name="T7" fmla="*/ 7 h 31"/>
                <a:gd name="T8" fmla="*/ 21 w 58"/>
                <a:gd name="T9" fmla="*/ 0 h 31"/>
                <a:gd name="T10" fmla="*/ 3 w 58"/>
                <a:gd name="T11" fmla="*/ 7 h 31"/>
                <a:gd name="T12" fmla="*/ 7 w 58"/>
                <a:gd name="T13" fmla="*/ 29 h 31"/>
                <a:gd name="T14" fmla="*/ 14 w 58"/>
                <a:gd name="T15" fmla="*/ 31 h 31"/>
                <a:gd name="T16" fmla="*/ 31 w 58"/>
                <a:gd name="T17" fmla="*/ 26 h 31"/>
                <a:gd name="T18" fmla="*/ 52 w 58"/>
                <a:gd name="T19" fmla="*/ 10 h 31"/>
                <a:gd name="T20" fmla="*/ 25 w 58"/>
                <a:gd name="T21" fmla="*/ 0 h 31"/>
                <a:gd name="T22" fmla="*/ 21 w 58"/>
                <a:gd name="T2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31">
                  <a:moveTo>
                    <a:pt x="55" y="7"/>
                  </a:moveTo>
                  <a:cubicBezTo>
                    <a:pt x="54" y="8"/>
                    <a:pt x="53" y="9"/>
                    <a:pt x="52" y="10"/>
                  </a:cubicBezTo>
                  <a:cubicBezTo>
                    <a:pt x="54" y="11"/>
                    <a:pt x="56" y="11"/>
                    <a:pt x="58" y="12"/>
                  </a:cubicBezTo>
                  <a:cubicBezTo>
                    <a:pt x="57" y="11"/>
                    <a:pt x="56" y="9"/>
                    <a:pt x="55" y="7"/>
                  </a:cubicBezTo>
                  <a:moveTo>
                    <a:pt x="21" y="0"/>
                  </a:moveTo>
                  <a:cubicBezTo>
                    <a:pt x="14" y="0"/>
                    <a:pt x="5" y="3"/>
                    <a:pt x="3" y="7"/>
                  </a:cubicBezTo>
                  <a:cubicBezTo>
                    <a:pt x="0" y="12"/>
                    <a:pt x="2" y="27"/>
                    <a:pt x="7" y="29"/>
                  </a:cubicBezTo>
                  <a:cubicBezTo>
                    <a:pt x="9" y="30"/>
                    <a:pt x="11" y="31"/>
                    <a:pt x="14" y="31"/>
                  </a:cubicBezTo>
                  <a:cubicBezTo>
                    <a:pt x="19" y="31"/>
                    <a:pt x="26" y="29"/>
                    <a:pt x="31" y="26"/>
                  </a:cubicBezTo>
                  <a:cubicBezTo>
                    <a:pt x="39" y="22"/>
                    <a:pt x="45" y="16"/>
                    <a:pt x="52" y="10"/>
                  </a:cubicBezTo>
                  <a:cubicBezTo>
                    <a:pt x="43" y="6"/>
                    <a:pt x="34" y="2"/>
                    <a:pt x="25" y="0"/>
                  </a:cubicBezTo>
                  <a:cubicBezTo>
                    <a:pt x="24" y="0"/>
                    <a:pt x="23" y="0"/>
                    <a:pt x="2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441">
              <a:extLst>
                <a:ext uri="{FF2B5EF4-FFF2-40B4-BE49-F238E27FC236}">
                  <a16:creationId xmlns:a16="http://schemas.microsoft.com/office/drawing/2014/main" id="{3F105591-567C-4503-9D66-B619CF39E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1148" y="857906"/>
              <a:ext cx="133172" cy="177559"/>
            </a:xfrm>
            <a:custGeom>
              <a:avLst/>
              <a:gdLst>
                <a:gd name="T0" fmla="*/ 9 w 41"/>
                <a:gd name="T1" fmla="*/ 0 h 55"/>
                <a:gd name="T2" fmla="*/ 30 w 41"/>
                <a:gd name="T3" fmla="*/ 55 h 55"/>
                <a:gd name="T4" fmla="*/ 30 w 41"/>
                <a:gd name="T5" fmla="*/ 55 h 55"/>
                <a:gd name="T6" fmla="*/ 30 w 41"/>
                <a:gd name="T7" fmla="*/ 55 h 55"/>
                <a:gd name="T8" fmla="*/ 30 w 41"/>
                <a:gd name="T9" fmla="*/ 55 h 55"/>
                <a:gd name="T10" fmla="*/ 39 w 41"/>
                <a:gd name="T11" fmla="*/ 33 h 55"/>
                <a:gd name="T12" fmla="*/ 9 w 41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5">
                  <a:moveTo>
                    <a:pt x="9" y="0"/>
                  </a:moveTo>
                  <a:cubicBezTo>
                    <a:pt x="0" y="26"/>
                    <a:pt x="14" y="41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3" y="48"/>
                    <a:pt x="41" y="39"/>
                    <a:pt x="39" y="33"/>
                  </a:cubicBezTo>
                  <a:cubicBezTo>
                    <a:pt x="36" y="17"/>
                    <a:pt x="24" y="7"/>
                    <a:pt x="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42">
              <a:extLst>
                <a:ext uri="{FF2B5EF4-FFF2-40B4-BE49-F238E27FC236}">
                  <a16:creationId xmlns:a16="http://schemas.microsoft.com/office/drawing/2014/main" id="{BD023E96-C1B4-4556-B668-6C11B980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242" y="760246"/>
              <a:ext cx="221951" cy="71023"/>
            </a:xfrm>
            <a:custGeom>
              <a:avLst/>
              <a:gdLst>
                <a:gd name="T0" fmla="*/ 28 w 69"/>
                <a:gd name="T1" fmla="*/ 0 h 23"/>
                <a:gd name="T2" fmla="*/ 0 w 69"/>
                <a:gd name="T3" fmla="*/ 9 h 23"/>
                <a:gd name="T4" fmla="*/ 32 w 69"/>
                <a:gd name="T5" fmla="*/ 23 h 23"/>
                <a:gd name="T6" fmla="*/ 69 w 69"/>
                <a:gd name="T7" fmla="*/ 10 h 23"/>
                <a:gd name="T8" fmla="*/ 28 w 69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23">
                  <a:moveTo>
                    <a:pt x="28" y="0"/>
                  </a:moveTo>
                  <a:cubicBezTo>
                    <a:pt x="19" y="0"/>
                    <a:pt x="9" y="2"/>
                    <a:pt x="0" y="9"/>
                  </a:cubicBezTo>
                  <a:cubicBezTo>
                    <a:pt x="9" y="18"/>
                    <a:pt x="20" y="23"/>
                    <a:pt x="32" y="23"/>
                  </a:cubicBezTo>
                  <a:cubicBezTo>
                    <a:pt x="44" y="23"/>
                    <a:pt x="56" y="19"/>
                    <a:pt x="69" y="10"/>
                  </a:cubicBezTo>
                  <a:cubicBezTo>
                    <a:pt x="55" y="5"/>
                    <a:pt x="41" y="0"/>
                    <a:pt x="2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43">
              <a:extLst>
                <a:ext uri="{FF2B5EF4-FFF2-40B4-BE49-F238E27FC236}">
                  <a16:creationId xmlns:a16="http://schemas.microsoft.com/office/drawing/2014/main" id="{22759AA7-C854-4E03-94E5-8CF0C3B53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34" y="573812"/>
              <a:ext cx="133172" cy="142047"/>
            </a:xfrm>
            <a:custGeom>
              <a:avLst/>
              <a:gdLst>
                <a:gd name="T0" fmla="*/ 0 w 42"/>
                <a:gd name="T1" fmla="*/ 0 h 45"/>
                <a:gd name="T2" fmla="*/ 41 w 42"/>
                <a:gd name="T3" fmla="*/ 45 h 45"/>
                <a:gd name="T4" fmla="*/ 0 w 42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5">
                  <a:moveTo>
                    <a:pt x="0" y="0"/>
                  </a:moveTo>
                  <a:cubicBezTo>
                    <a:pt x="4" y="29"/>
                    <a:pt x="12" y="39"/>
                    <a:pt x="41" y="45"/>
                  </a:cubicBezTo>
                  <a:cubicBezTo>
                    <a:pt x="42" y="20"/>
                    <a:pt x="28" y="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44">
              <a:extLst>
                <a:ext uri="{FF2B5EF4-FFF2-40B4-BE49-F238E27FC236}">
                  <a16:creationId xmlns:a16="http://schemas.microsoft.com/office/drawing/2014/main" id="{4D608AC4-6120-496C-92AE-061913848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9927" y="706978"/>
              <a:ext cx="115416" cy="177559"/>
            </a:xfrm>
            <a:custGeom>
              <a:avLst/>
              <a:gdLst>
                <a:gd name="T0" fmla="*/ 20 w 35"/>
                <a:gd name="T1" fmla="*/ 54 h 55"/>
                <a:gd name="T2" fmla="*/ 20 w 35"/>
                <a:gd name="T3" fmla="*/ 55 h 55"/>
                <a:gd name="T4" fmla="*/ 19 w 35"/>
                <a:gd name="T5" fmla="*/ 55 h 55"/>
                <a:gd name="T6" fmla="*/ 20 w 35"/>
                <a:gd name="T7" fmla="*/ 54 h 55"/>
                <a:gd name="T8" fmla="*/ 11 w 35"/>
                <a:gd name="T9" fmla="*/ 0 h 55"/>
                <a:gd name="T10" fmla="*/ 1 w 35"/>
                <a:gd name="T11" fmla="*/ 32 h 55"/>
                <a:gd name="T12" fmla="*/ 17 w 35"/>
                <a:gd name="T13" fmla="*/ 55 h 55"/>
                <a:gd name="T14" fmla="*/ 20 w 35"/>
                <a:gd name="T15" fmla="*/ 55 h 55"/>
                <a:gd name="T16" fmla="*/ 11 w 35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5">
                  <a:moveTo>
                    <a:pt x="20" y="54"/>
                  </a:moveTo>
                  <a:cubicBezTo>
                    <a:pt x="20" y="54"/>
                    <a:pt x="20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20" y="54"/>
                    <a:pt x="20" y="54"/>
                    <a:pt x="20" y="54"/>
                  </a:cubicBezTo>
                  <a:moveTo>
                    <a:pt x="11" y="0"/>
                  </a:moveTo>
                  <a:cubicBezTo>
                    <a:pt x="8" y="11"/>
                    <a:pt x="2" y="21"/>
                    <a:pt x="1" y="32"/>
                  </a:cubicBezTo>
                  <a:cubicBezTo>
                    <a:pt x="0" y="43"/>
                    <a:pt x="2" y="55"/>
                    <a:pt x="17" y="55"/>
                  </a:cubicBezTo>
                  <a:cubicBezTo>
                    <a:pt x="18" y="55"/>
                    <a:pt x="19" y="55"/>
                    <a:pt x="20" y="55"/>
                  </a:cubicBezTo>
                  <a:cubicBezTo>
                    <a:pt x="35" y="29"/>
                    <a:pt x="33" y="18"/>
                    <a:pt x="1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45">
              <a:extLst>
                <a:ext uri="{FF2B5EF4-FFF2-40B4-BE49-F238E27FC236}">
                  <a16:creationId xmlns:a16="http://schemas.microsoft.com/office/drawing/2014/main" id="{1404E9D6-E69A-48DA-AFFA-B027C8E7F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39" y="698103"/>
              <a:ext cx="213070" cy="79904"/>
            </a:xfrm>
            <a:custGeom>
              <a:avLst/>
              <a:gdLst>
                <a:gd name="T0" fmla="*/ 46 w 67"/>
                <a:gd name="T1" fmla="*/ 0 h 25"/>
                <a:gd name="T2" fmla="*/ 0 w 67"/>
                <a:gd name="T3" fmla="*/ 17 h 25"/>
                <a:gd name="T4" fmla="*/ 32 w 67"/>
                <a:gd name="T5" fmla="*/ 25 h 25"/>
                <a:gd name="T6" fmla="*/ 67 w 67"/>
                <a:gd name="T7" fmla="*/ 5 h 25"/>
                <a:gd name="T8" fmla="*/ 46 w 6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25">
                  <a:moveTo>
                    <a:pt x="46" y="0"/>
                  </a:moveTo>
                  <a:cubicBezTo>
                    <a:pt x="30" y="0"/>
                    <a:pt x="16" y="8"/>
                    <a:pt x="0" y="17"/>
                  </a:cubicBezTo>
                  <a:cubicBezTo>
                    <a:pt x="12" y="22"/>
                    <a:pt x="23" y="25"/>
                    <a:pt x="32" y="25"/>
                  </a:cubicBezTo>
                  <a:cubicBezTo>
                    <a:pt x="48" y="25"/>
                    <a:pt x="60" y="18"/>
                    <a:pt x="67" y="5"/>
                  </a:cubicBezTo>
                  <a:cubicBezTo>
                    <a:pt x="60" y="2"/>
                    <a:pt x="53" y="0"/>
                    <a:pt x="4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46">
              <a:extLst>
                <a:ext uri="{FF2B5EF4-FFF2-40B4-BE49-F238E27FC236}">
                  <a16:creationId xmlns:a16="http://schemas.microsoft.com/office/drawing/2014/main" id="{2676C5E5-809D-4970-860F-9735244DE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801" y="698103"/>
              <a:ext cx="204195" cy="79904"/>
            </a:xfrm>
            <a:custGeom>
              <a:avLst/>
              <a:gdLst>
                <a:gd name="T0" fmla="*/ 25 w 66"/>
                <a:gd name="T1" fmla="*/ 0 h 24"/>
                <a:gd name="T2" fmla="*/ 0 w 66"/>
                <a:gd name="T3" fmla="*/ 7 h 24"/>
                <a:gd name="T4" fmla="*/ 39 w 66"/>
                <a:gd name="T5" fmla="*/ 24 h 24"/>
                <a:gd name="T6" fmla="*/ 66 w 66"/>
                <a:gd name="T7" fmla="*/ 17 h 24"/>
                <a:gd name="T8" fmla="*/ 25 w 66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4">
                  <a:moveTo>
                    <a:pt x="25" y="0"/>
                  </a:moveTo>
                  <a:cubicBezTo>
                    <a:pt x="17" y="0"/>
                    <a:pt x="9" y="2"/>
                    <a:pt x="0" y="7"/>
                  </a:cubicBezTo>
                  <a:cubicBezTo>
                    <a:pt x="11" y="18"/>
                    <a:pt x="25" y="24"/>
                    <a:pt x="39" y="24"/>
                  </a:cubicBezTo>
                  <a:cubicBezTo>
                    <a:pt x="48" y="24"/>
                    <a:pt x="57" y="21"/>
                    <a:pt x="66" y="17"/>
                  </a:cubicBezTo>
                  <a:cubicBezTo>
                    <a:pt x="50" y="5"/>
                    <a:pt x="38" y="0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47">
              <a:extLst>
                <a:ext uri="{FF2B5EF4-FFF2-40B4-BE49-F238E27FC236}">
                  <a16:creationId xmlns:a16="http://schemas.microsoft.com/office/drawing/2014/main" id="{603C0EB0-9B8C-4329-AF92-F07A63FAF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822" y="760246"/>
              <a:ext cx="221951" cy="71023"/>
            </a:xfrm>
            <a:custGeom>
              <a:avLst/>
              <a:gdLst>
                <a:gd name="T0" fmla="*/ 40 w 69"/>
                <a:gd name="T1" fmla="*/ 0 h 23"/>
                <a:gd name="T2" fmla="*/ 0 w 69"/>
                <a:gd name="T3" fmla="*/ 12 h 23"/>
                <a:gd name="T4" fmla="*/ 39 w 69"/>
                <a:gd name="T5" fmla="*/ 23 h 23"/>
                <a:gd name="T6" fmla="*/ 69 w 69"/>
                <a:gd name="T7" fmla="*/ 10 h 23"/>
                <a:gd name="T8" fmla="*/ 40 w 69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23">
                  <a:moveTo>
                    <a:pt x="40" y="0"/>
                  </a:moveTo>
                  <a:cubicBezTo>
                    <a:pt x="29" y="0"/>
                    <a:pt x="16" y="4"/>
                    <a:pt x="0" y="12"/>
                  </a:cubicBezTo>
                  <a:cubicBezTo>
                    <a:pt x="16" y="20"/>
                    <a:pt x="29" y="23"/>
                    <a:pt x="39" y="23"/>
                  </a:cubicBezTo>
                  <a:cubicBezTo>
                    <a:pt x="50" y="23"/>
                    <a:pt x="60" y="19"/>
                    <a:pt x="69" y="10"/>
                  </a:cubicBezTo>
                  <a:cubicBezTo>
                    <a:pt x="60" y="4"/>
                    <a:pt x="51" y="0"/>
                    <a:pt x="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48">
              <a:extLst>
                <a:ext uri="{FF2B5EF4-FFF2-40B4-BE49-F238E27FC236}">
                  <a16:creationId xmlns:a16="http://schemas.microsoft.com/office/drawing/2014/main" id="{82F5467A-A333-4448-BA46-E4F11AA8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219" y="1150875"/>
              <a:ext cx="133172" cy="168684"/>
            </a:xfrm>
            <a:custGeom>
              <a:avLst/>
              <a:gdLst>
                <a:gd name="T0" fmla="*/ 24 w 42"/>
                <a:gd name="T1" fmla="*/ 0 h 52"/>
                <a:gd name="T2" fmla="*/ 17 w 42"/>
                <a:gd name="T3" fmla="*/ 52 h 52"/>
                <a:gd name="T4" fmla="*/ 24 w 42"/>
                <a:gd name="T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52">
                  <a:moveTo>
                    <a:pt x="24" y="0"/>
                  </a:moveTo>
                  <a:cubicBezTo>
                    <a:pt x="1" y="21"/>
                    <a:pt x="0" y="32"/>
                    <a:pt x="17" y="52"/>
                  </a:cubicBezTo>
                  <a:cubicBezTo>
                    <a:pt x="40" y="37"/>
                    <a:pt x="42" y="24"/>
                    <a:pt x="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49">
              <a:extLst>
                <a:ext uri="{FF2B5EF4-FFF2-40B4-BE49-F238E27FC236}">
                  <a16:creationId xmlns:a16="http://schemas.microsoft.com/office/drawing/2014/main" id="{0C5B7D49-EE37-4EF1-A73D-AB4007F0A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815" y="857906"/>
              <a:ext cx="142047" cy="159803"/>
            </a:xfrm>
            <a:custGeom>
              <a:avLst/>
              <a:gdLst>
                <a:gd name="T0" fmla="*/ 36 w 44"/>
                <a:gd name="T1" fmla="*/ 0 h 52"/>
                <a:gd name="T2" fmla="*/ 11 w 44"/>
                <a:gd name="T3" fmla="*/ 52 h 52"/>
                <a:gd name="T4" fmla="*/ 36 w 44"/>
                <a:gd name="T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52">
                  <a:moveTo>
                    <a:pt x="36" y="0"/>
                  </a:moveTo>
                  <a:cubicBezTo>
                    <a:pt x="7" y="18"/>
                    <a:pt x="0" y="32"/>
                    <a:pt x="11" y="52"/>
                  </a:cubicBezTo>
                  <a:cubicBezTo>
                    <a:pt x="36" y="42"/>
                    <a:pt x="44" y="26"/>
                    <a:pt x="3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50">
              <a:extLst>
                <a:ext uri="{FF2B5EF4-FFF2-40B4-BE49-F238E27FC236}">
                  <a16:creationId xmlns:a16="http://schemas.microsoft.com/office/drawing/2014/main" id="{AD9C9BEA-89F3-443D-90D3-A3AEE6A9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8510" y="573812"/>
              <a:ext cx="142047" cy="142047"/>
            </a:xfrm>
            <a:custGeom>
              <a:avLst/>
              <a:gdLst>
                <a:gd name="T0" fmla="*/ 42 w 44"/>
                <a:gd name="T1" fmla="*/ 0 h 45"/>
                <a:gd name="T2" fmla="*/ 5 w 44"/>
                <a:gd name="T3" fmla="*/ 45 h 45"/>
                <a:gd name="T4" fmla="*/ 42 w 44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45">
                  <a:moveTo>
                    <a:pt x="42" y="0"/>
                  </a:moveTo>
                  <a:cubicBezTo>
                    <a:pt x="10" y="11"/>
                    <a:pt x="0" y="23"/>
                    <a:pt x="5" y="45"/>
                  </a:cubicBezTo>
                  <a:cubicBezTo>
                    <a:pt x="32" y="40"/>
                    <a:pt x="44" y="26"/>
                    <a:pt x="4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51">
              <a:extLst>
                <a:ext uri="{FF2B5EF4-FFF2-40B4-BE49-F238E27FC236}">
                  <a16:creationId xmlns:a16="http://schemas.microsoft.com/office/drawing/2014/main" id="{1AAB562B-543B-4C56-B671-71EEA4655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672" y="715859"/>
              <a:ext cx="124291" cy="168684"/>
            </a:xfrm>
            <a:custGeom>
              <a:avLst/>
              <a:gdLst>
                <a:gd name="T0" fmla="*/ 23 w 39"/>
                <a:gd name="T1" fmla="*/ 0 h 55"/>
                <a:gd name="T2" fmla="*/ 21 w 39"/>
                <a:gd name="T3" fmla="*/ 55 h 55"/>
                <a:gd name="T4" fmla="*/ 23 w 39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5">
                  <a:moveTo>
                    <a:pt x="23" y="0"/>
                  </a:moveTo>
                  <a:cubicBezTo>
                    <a:pt x="0" y="22"/>
                    <a:pt x="0" y="37"/>
                    <a:pt x="21" y="55"/>
                  </a:cubicBezTo>
                  <a:cubicBezTo>
                    <a:pt x="38" y="41"/>
                    <a:pt x="39" y="30"/>
                    <a:pt x="2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52">
              <a:extLst>
                <a:ext uri="{FF2B5EF4-FFF2-40B4-BE49-F238E27FC236}">
                  <a16:creationId xmlns:a16="http://schemas.microsoft.com/office/drawing/2014/main" id="{83472B20-33E2-45CB-9FE8-CB772A26E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195" y="955560"/>
              <a:ext cx="142047" cy="106535"/>
            </a:xfrm>
            <a:custGeom>
              <a:avLst/>
              <a:gdLst>
                <a:gd name="T0" fmla="*/ 44 w 44"/>
                <a:gd name="T1" fmla="*/ 0 h 33"/>
                <a:gd name="T2" fmla="*/ 0 w 44"/>
                <a:gd name="T3" fmla="*/ 31 h 33"/>
                <a:gd name="T4" fmla="*/ 14 w 44"/>
                <a:gd name="T5" fmla="*/ 33 h 33"/>
                <a:gd name="T6" fmla="*/ 44 w 44"/>
                <a:gd name="T7" fmla="*/ 0 h 33"/>
                <a:gd name="T8" fmla="*/ 44 w 44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33">
                  <a:moveTo>
                    <a:pt x="44" y="0"/>
                  </a:moveTo>
                  <a:cubicBezTo>
                    <a:pt x="13" y="0"/>
                    <a:pt x="0" y="9"/>
                    <a:pt x="0" y="31"/>
                  </a:cubicBezTo>
                  <a:cubicBezTo>
                    <a:pt x="5" y="32"/>
                    <a:pt x="10" y="33"/>
                    <a:pt x="14" y="33"/>
                  </a:cubicBezTo>
                  <a:cubicBezTo>
                    <a:pt x="30" y="33"/>
                    <a:pt x="38" y="24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453">
              <a:extLst>
                <a:ext uri="{FF2B5EF4-FFF2-40B4-BE49-F238E27FC236}">
                  <a16:creationId xmlns:a16="http://schemas.microsoft.com/office/drawing/2014/main" id="{CCEFEFF5-DC18-40B5-B56E-053868D5D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524" y="1053220"/>
              <a:ext cx="115416" cy="159803"/>
            </a:xfrm>
            <a:custGeom>
              <a:avLst/>
              <a:gdLst>
                <a:gd name="T0" fmla="*/ 0 w 36"/>
                <a:gd name="T1" fmla="*/ 0 h 49"/>
                <a:gd name="T2" fmla="*/ 4 w 36"/>
                <a:gd name="T3" fmla="*/ 40 h 49"/>
                <a:gd name="T4" fmla="*/ 4 w 36"/>
                <a:gd name="T5" fmla="*/ 40 h 49"/>
                <a:gd name="T6" fmla="*/ 3 w 36"/>
                <a:gd name="T7" fmla="*/ 41 h 49"/>
                <a:gd name="T8" fmla="*/ 3 w 36"/>
                <a:gd name="T9" fmla="*/ 41 h 49"/>
                <a:gd name="T10" fmla="*/ 26 w 36"/>
                <a:gd name="T11" fmla="*/ 49 h 49"/>
                <a:gd name="T12" fmla="*/ 0 w 36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9">
                  <a:moveTo>
                    <a:pt x="0" y="0"/>
                  </a:moveTo>
                  <a:cubicBezTo>
                    <a:pt x="1" y="15"/>
                    <a:pt x="3" y="28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11" y="43"/>
                    <a:pt x="18" y="46"/>
                    <a:pt x="26" y="49"/>
                  </a:cubicBezTo>
                  <a:cubicBezTo>
                    <a:pt x="36" y="27"/>
                    <a:pt x="31" y="17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54">
              <a:extLst>
                <a:ext uri="{FF2B5EF4-FFF2-40B4-BE49-F238E27FC236}">
                  <a16:creationId xmlns:a16="http://schemas.microsoft.com/office/drawing/2014/main" id="{7FD9223B-040E-4650-9E11-9C714695C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8649" y="955560"/>
              <a:ext cx="142047" cy="106535"/>
            </a:xfrm>
            <a:custGeom>
              <a:avLst/>
              <a:gdLst>
                <a:gd name="T0" fmla="*/ 0 w 44"/>
                <a:gd name="T1" fmla="*/ 0 h 34"/>
                <a:gd name="T2" fmla="*/ 30 w 44"/>
                <a:gd name="T3" fmla="*/ 34 h 34"/>
                <a:gd name="T4" fmla="*/ 44 w 44"/>
                <a:gd name="T5" fmla="*/ 32 h 34"/>
                <a:gd name="T6" fmla="*/ 0 w 44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4">
                  <a:moveTo>
                    <a:pt x="0" y="0"/>
                  </a:moveTo>
                  <a:cubicBezTo>
                    <a:pt x="5" y="24"/>
                    <a:pt x="14" y="34"/>
                    <a:pt x="30" y="34"/>
                  </a:cubicBezTo>
                  <a:cubicBezTo>
                    <a:pt x="34" y="34"/>
                    <a:pt x="39" y="33"/>
                    <a:pt x="44" y="32"/>
                  </a:cubicBezTo>
                  <a:cubicBezTo>
                    <a:pt x="43" y="10"/>
                    <a:pt x="31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55">
              <a:extLst>
                <a:ext uri="{FF2B5EF4-FFF2-40B4-BE49-F238E27FC236}">
                  <a16:creationId xmlns:a16="http://schemas.microsoft.com/office/drawing/2014/main" id="{8A3AA92B-FCA8-4C24-B249-051E01A20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578" y="1390582"/>
              <a:ext cx="221951" cy="62148"/>
            </a:xfrm>
            <a:custGeom>
              <a:avLst/>
              <a:gdLst>
                <a:gd name="T0" fmla="*/ 26 w 70"/>
                <a:gd name="T1" fmla="*/ 0 h 21"/>
                <a:gd name="T2" fmla="*/ 0 w 70"/>
                <a:gd name="T3" fmla="*/ 8 h 21"/>
                <a:gd name="T4" fmla="*/ 35 w 70"/>
                <a:gd name="T5" fmla="*/ 21 h 21"/>
                <a:gd name="T6" fmla="*/ 70 w 70"/>
                <a:gd name="T7" fmla="*/ 15 h 21"/>
                <a:gd name="T8" fmla="*/ 26 w 70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1">
                  <a:moveTo>
                    <a:pt x="26" y="0"/>
                  </a:moveTo>
                  <a:cubicBezTo>
                    <a:pt x="18" y="0"/>
                    <a:pt x="9" y="2"/>
                    <a:pt x="0" y="8"/>
                  </a:cubicBezTo>
                  <a:cubicBezTo>
                    <a:pt x="11" y="18"/>
                    <a:pt x="23" y="21"/>
                    <a:pt x="35" y="21"/>
                  </a:cubicBezTo>
                  <a:cubicBezTo>
                    <a:pt x="46" y="21"/>
                    <a:pt x="58" y="18"/>
                    <a:pt x="70" y="15"/>
                  </a:cubicBezTo>
                  <a:cubicBezTo>
                    <a:pt x="55" y="6"/>
                    <a:pt x="41" y="0"/>
                    <a:pt x="2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56">
              <a:extLst>
                <a:ext uri="{FF2B5EF4-FFF2-40B4-BE49-F238E27FC236}">
                  <a16:creationId xmlns:a16="http://schemas.microsoft.com/office/drawing/2014/main" id="{8E36FE13-FC09-4A70-9929-1E62FDC4C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367" y="1390582"/>
              <a:ext cx="221951" cy="62148"/>
            </a:xfrm>
            <a:custGeom>
              <a:avLst/>
              <a:gdLst>
                <a:gd name="T0" fmla="*/ 43 w 70"/>
                <a:gd name="T1" fmla="*/ 0 h 21"/>
                <a:gd name="T2" fmla="*/ 0 w 70"/>
                <a:gd name="T3" fmla="*/ 15 h 21"/>
                <a:gd name="T4" fmla="*/ 34 w 70"/>
                <a:gd name="T5" fmla="*/ 21 h 21"/>
                <a:gd name="T6" fmla="*/ 70 w 70"/>
                <a:gd name="T7" fmla="*/ 7 h 21"/>
                <a:gd name="T8" fmla="*/ 43 w 70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1">
                  <a:moveTo>
                    <a:pt x="43" y="0"/>
                  </a:moveTo>
                  <a:cubicBezTo>
                    <a:pt x="28" y="0"/>
                    <a:pt x="15" y="6"/>
                    <a:pt x="0" y="15"/>
                  </a:cubicBezTo>
                  <a:cubicBezTo>
                    <a:pt x="12" y="18"/>
                    <a:pt x="23" y="21"/>
                    <a:pt x="34" y="21"/>
                  </a:cubicBezTo>
                  <a:cubicBezTo>
                    <a:pt x="47" y="21"/>
                    <a:pt x="58" y="17"/>
                    <a:pt x="70" y="7"/>
                  </a:cubicBezTo>
                  <a:cubicBezTo>
                    <a:pt x="60" y="2"/>
                    <a:pt x="51" y="0"/>
                    <a:pt x="4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57">
              <a:extLst>
                <a:ext uri="{FF2B5EF4-FFF2-40B4-BE49-F238E27FC236}">
                  <a16:creationId xmlns:a16="http://schemas.microsoft.com/office/drawing/2014/main" id="{3E3B7FB0-4A5A-4DD5-86E6-FFBB61398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801" y="1310678"/>
              <a:ext cx="168684" cy="97660"/>
            </a:xfrm>
            <a:custGeom>
              <a:avLst/>
              <a:gdLst>
                <a:gd name="T0" fmla="*/ 10 w 53"/>
                <a:gd name="T1" fmla="*/ 0 h 31"/>
                <a:gd name="T2" fmla="*/ 0 w 53"/>
                <a:gd name="T3" fmla="*/ 1 h 31"/>
                <a:gd name="T4" fmla="*/ 46 w 53"/>
                <a:gd name="T5" fmla="*/ 31 h 31"/>
                <a:gd name="T6" fmla="*/ 53 w 53"/>
                <a:gd name="T7" fmla="*/ 31 h 31"/>
                <a:gd name="T8" fmla="*/ 10 w 53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10" y="0"/>
                  </a:moveTo>
                  <a:cubicBezTo>
                    <a:pt x="7" y="0"/>
                    <a:pt x="3" y="1"/>
                    <a:pt x="0" y="1"/>
                  </a:cubicBezTo>
                  <a:cubicBezTo>
                    <a:pt x="10" y="20"/>
                    <a:pt x="24" y="31"/>
                    <a:pt x="46" y="31"/>
                  </a:cubicBezTo>
                  <a:cubicBezTo>
                    <a:pt x="48" y="31"/>
                    <a:pt x="50" y="31"/>
                    <a:pt x="53" y="31"/>
                  </a:cubicBezTo>
                  <a:cubicBezTo>
                    <a:pt x="47" y="11"/>
                    <a:pt x="32" y="0"/>
                    <a:pt x="1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58">
              <a:extLst>
                <a:ext uri="{FF2B5EF4-FFF2-40B4-BE49-F238E27FC236}">
                  <a16:creationId xmlns:a16="http://schemas.microsoft.com/office/drawing/2014/main" id="{34D2602C-EE11-4100-9372-661284276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634" y="1221898"/>
              <a:ext cx="124291" cy="142047"/>
            </a:xfrm>
            <a:custGeom>
              <a:avLst/>
              <a:gdLst>
                <a:gd name="T0" fmla="*/ 8 w 41"/>
                <a:gd name="T1" fmla="*/ 0 h 46"/>
                <a:gd name="T2" fmla="*/ 30 w 41"/>
                <a:gd name="T3" fmla="*/ 46 h 46"/>
                <a:gd name="T4" fmla="*/ 8 w 41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46">
                  <a:moveTo>
                    <a:pt x="8" y="0"/>
                  </a:moveTo>
                  <a:cubicBezTo>
                    <a:pt x="0" y="26"/>
                    <a:pt x="6" y="38"/>
                    <a:pt x="30" y="46"/>
                  </a:cubicBezTo>
                  <a:cubicBezTo>
                    <a:pt x="41" y="27"/>
                    <a:pt x="36" y="15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59">
              <a:extLst>
                <a:ext uri="{FF2B5EF4-FFF2-40B4-BE49-F238E27FC236}">
                  <a16:creationId xmlns:a16="http://schemas.microsoft.com/office/drawing/2014/main" id="{F2D72589-F2E0-4D1A-A721-84728FC48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406" y="1310678"/>
              <a:ext cx="159803" cy="97660"/>
            </a:xfrm>
            <a:custGeom>
              <a:avLst/>
              <a:gdLst>
                <a:gd name="T0" fmla="*/ 50 w 50"/>
                <a:gd name="T1" fmla="*/ 0 h 31"/>
                <a:gd name="T2" fmla="*/ 0 w 50"/>
                <a:gd name="T3" fmla="*/ 30 h 31"/>
                <a:gd name="T4" fmla="*/ 9 w 50"/>
                <a:gd name="T5" fmla="*/ 31 h 31"/>
                <a:gd name="T6" fmla="*/ 50 w 50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1">
                  <a:moveTo>
                    <a:pt x="50" y="0"/>
                  </a:moveTo>
                  <a:cubicBezTo>
                    <a:pt x="14" y="4"/>
                    <a:pt x="4" y="10"/>
                    <a:pt x="0" y="30"/>
                  </a:cubicBezTo>
                  <a:cubicBezTo>
                    <a:pt x="3" y="31"/>
                    <a:pt x="6" y="31"/>
                    <a:pt x="9" y="31"/>
                  </a:cubicBezTo>
                  <a:cubicBezTo>
                    <a:pt x="30" y="31"/>
                    <a:pt x="43" y="21"/>
                    <a:pt x="5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60">
              <a:extLst>
                <a:ext uri="{FF2B5EF4-FFF2-40B4-BE49-F238E27FC236}">
                  <a16:creationId xmlns:a16="http://schemas.microsoft.com/office/drawing/2014/main" id="{6862F992-4A18-4E3D-B6BE-775B3673F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076" y="1062095"/>
              <a:ext cx="133172" cy="142047"/>
            </a:xfrm>
            <a:custGeom>
              <a:avLst/>
              <a:gdLst>
                <a:gd name="T0" fmla="*/ 34 w 42"/>
                <a:gd name="T1" fmla="*/ 0 h 45"/>
                <a:gd name="T2" fmla="*/ 12 w 42"/>
                <a:gd name="T3" fmla="*/ 45 h 45"/>
                <a:gd name="T4" fmla="*/ 34 w 42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5">
                  <a:moveTo>
                    <a:pt x="34" y="0"/>
                  </a:moveTo>
                  <a:cubicBezTo>
                    <a:pt x="7" y="11"/>
                    <a:pt x="0" y="26"/>
                    <a:pt x="12" y="45"/>
                  </a:cubicBezTo>
                  <a:cubicBezTo>
                    <a:pt x="37" y="37"/>
                    <a:pt x="42" y="27"/>
                    <a:pt x="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61">
              <a:extLst>
                <a:ext uri="{FF2B5EF4-FFF2-40B4-BE49-F238E27FC236}">
                  <a16:creationId xmlns:a16="http://schemas.microsoft.com/office/drawing/2014/main" id="{D1556ADB-5143-4AB4-963B-287A4CFF6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4651" y="1426094"/>
              <a:ext cx="204195" cy="71023"/>
            </a:xfrm>
            <a:custGeom>
              <a:avLst/>
              <a:gdLst>
                <a:gd name="T0" fmla="*/ 25 w 64"/>
                <a:gd name="T1" fmla="*/ 0 h 22"/>
                <a:gd name="T2" fmla="*/ 0 w 64"/>
                <a:gd name="T3" fmla="*/ 7 h 22"/>
                <a:gd name="T4" fmla="*/ 39 w 64"/>
                <a:gd name="T5" fmla="*/ 22 h 22"/>
                <a:gd name="T6" fmla="*/ 64 w 64"/>
                <a:gd name="T7" fmla="*/ 16 h 22"/>
                <a:gd name="T8" fmla="*/ 25 w 6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2">
                  <a:moveTo>
                    <a:pt x="25" y="0"/>
                  </a:moveTo>
                  <a:cubicBezTo>
                    <a:pt x="17" y="0"/>
                    <a:pt x="9" y="3"/>
                    <a:pt x="0" y="7"/>
                  </a:cubicBezTo>
                  <a:cubicBezTo>
                    <a:pt x="11" y="17"/>
                    <a:pt x="25" y="22"/>
                    <a:pt x="39" y="22"/>
                  </a:cubicBezTo>
                  <a:cubicBezTo>
                    <a:pt x="47" y="22"/>
                    <a:pt x="56" y="20"/>
                    <a:pt x="64" y="16"/>
                  </a:cubicBezTo>
                  <a:cubicBezTo>
                    <a:pt x="50" y="6"/>
                    <a:pt x="38" y="0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62">
              <a:extLst>
                <a:ext uri="{FF2B5EF4-FFF2-40B4-BE49-F238E27FC236}">
                  <a16:creationId xmlns:a16="http://schemas.microsoft.com/office/drawing/2014/main" id="{E1E13E2E-8899-485F-9859-7E4FBB061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045" y="1434969"/>
              <a:ext cx="195315" cy="62148"/>
            </a:xfrm>
            <a:custGeom>
              <a:avLst/>
              <a:gdLst>
                <a:gd name="T0" fmla="*/ 41 w 64"/>
                <a:gd name="T1" fmla="*/ 0 h 21"/>
                <a:gd name="T2" fmla="*/ 0 w 64"/>
                <a:gd name="T3" fmla="*/ 16 h 21"/>
                <a:gd name="T4" fmla="*/ 30 w 64"/>
                <a:gd name="T5" fmla="*/ 21 h 21"/>
                <a:gd name="T6" fmla="*/ 64 w 64"/>
                <a:gd name="T7" fmla="*/ 4 h 21"/>
                <a:gd name="T8" fmla="*/ 41 w 6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1">
                  <a:moveTo>
                    <a:pt x="41" y="0"/>
                  </a:moveTo>
                  <a:cubicBezTo>
                    <a:pt x="27" y="0"/>
                    <a:pt x="13" y="5"/>
                    <a:pt x="0" y="16"/>
                  </a:cubicBezTo>
                  <a:cubicBezTo>
                    <a:pt x="11" y="20"/>
                    <a:pt x="21" y="21"/>
                    <a:pt x="30" y="21"/>
                  </a:cubicBezTo>
                  <a:cubicBezTo>
                    <a:pt x="45" y="21"/>
                    <a:pt x="56" y="16"/>
                    <a:pt x="64" y="4"/>
                  </a:cubicBezTo>
                  <a:cubicBezTo>
                    <a:pt x="56" y="1"/>
                    <a:pt x="49" y="0"/>
                    <a:pt x="4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63">
              <a:extLst>
                <a:ext uri="{FF2B5EF4-FFF2-40B4-BE49-F238E27FC236}">
                  <a16:creationId xmlns:a16="http://schemas.microsoft.com/office/drawing/2014/main" id="{7ECEF3AC-2953-41BD-A33E-00E0AB2AB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604" y="644835"/>
              <a:ext cx="177559" cy="62148"/>
            </a:xfrm>
            <a:custGeom>
              <a:avLst/>
              <a:gdLst>
                <a:gd name="T0" fmla="*/ 23 w 56"/>
                <a:gd name="T1" fmla="*/ 0 h 19"/>
                <a:gd name="T2" fmla="*/ 0 w 56"/>
                <a:gd name="T3" fmla="*/ 8 h 19"/>
                <a:gd name="T4" fmla="*/ 25 w 56"/>
                <a:gd name="T5" fmla="*/ 19 h 19"/>
                <a:gd name="T6" fmla="*/ 56 w 56"/>
                <a:gd name="T7" fmla="*/ 11 h 19"/>
                <a:gd name="T8" fmla="*/ 23 w 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9">
                  <a:moveTo>
                    <a:pt x="23" y="0"/>
                  </a:moveTo>
                  <a:cubicBezTo>
                    <a:pt x="15" y="0"/>
                    <a:pt x="8" y="3"/>
                    <a:pt x="0" y="8"/>
                  </a:cubicBezTo>
                  <a:cubicBezTo>
                    <a:pt x="8" y="16"/>
                    <a:pt x="17" y="19"/>
                    <a:pt x="25" y="19"/>
                  </a:cubicBezTo>
                  <a:cubicBezTo>
                    <a:pt x="35" y="19"/>
                    <a:pt x="45" y="15"/>
                    <a:pt x="56" y="11"/>
                  </a:cubicBezTo>
                  <a:cubicBezTo>
                    <a:pt x="44" y="5"/>
                    <a:pt x="33" y="0"/>
                    <a:pt x="2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64">
              <a:extLst>
                <a:ext uri="{FF2B5EF4-FFF2-40B4-BE49-F238E27FC236}">
                  <a16:creationId xmlns:a16="http://schemas.microsoft.com/office/drawing/2014/main" id="{E69C0E45-DE74-4DEF-9E04-17F77C0B4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876" y="2669005"/>
              <a:ext cx="53268" cy="133172"/>
            </a:xfrm>
            <a:custGeom>
              <a:avLst/>
              <a:gdLst>
                <a:gd name="T0" fmla="*/ 6 w 17"/>
                <a:gd name="T1" fmla="*/ 0 h 40"/>
                <a:gd name="T2" fmla="*/ 0 w 17"/>
                <a:gd name="T3" fmla="*/ 1 h 40"/>
                <a:gd name="T4" fmla="*/ 10 w 17"/>
                <a:gd name="T5" fmla="*/ 40 h 40"/>
                <a:gd name="T6" fmla="*/ 17 w 17"/>
                <a:gd name="T7" fmla="*/ 38 h 40"/>
                <a:gd name="T8" fmla="*/ 6 w 17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0">
                  <a:moveTo>
                    <a:pt x="6" y="0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3" y="14"/>
                    <a:pt x="6" y="27"/>
                    <a:pt x="10" y="40"/>
                  </a:cubicBezTo>
                  <a:cubicBezTo>
                    <a:pt x="12" y="39"/>
                    <a:pt x="15" y="39"/>
                    <a:pt x="17" y="38"/>
                  </a:cubicBezTo>
                  <a:cubicBezTo>
                    <a:pt x="13" y="25"/>
                    <a:pt x="10" y="13"/>
                    <a:pt x="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65">
              <a:extLst>
                <a:ext uri="{FF2B5EF4-FFF2-40B4-BE49-F238E27FC236}">
                  <a16:creationId xmlns:a16="http://schemas.microsoft.com/office/drawing/2014/main" id="{190430F6-FF05-44C0-A96F-6B04BF1CFD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5738" y="3050753"/>
              <a:ext cx="1633540" cy="994329"/>
            </a:xfrm>
            <a:custGeom>
              <a:avLst/>
              <a:gdLst>
                <a:gd name="T0" fmla="*/ 301 w 513"/>
                <a:gd name="T1" fmla="*/ 208 h 313"/>
                <a:gd name="T2" fmla="*/ 382 w 513"/>
                <a:gd name="T3" fmla="*/ 278 h 313"/>
                <a:gd name="T4" fmla="*/ 219 w 513"/>
                <a:gd name="T5" fmla="*/ 269 h 313"/>
                <a:gd name="T6" fmla="*/ 242 w 513"/>
                <a:gd name="T7" fmla="*/ 269 h 313"/>
                <a:gd name="T8" fmla="*/ 301 w 513"/>
                <a:gd name="T9" fmla="*/ 273 h 313"/>
                <a:gd name="T10" fmla="*/ 159 w 513"/>
                <a:gd name="T11" fmla="*/ 263 h 313"/>
                <a:gd name="T12" fmla="*/ 159 w 513"/>
                <a:gd name="T13" fmla="*/ 263 h 313"/>
                <a:gd name="T14" fmla="*/ 100 w 513"/>
                <a:gd name="T15" fmla="*/ 241 h 313"/>
                <a:gd name="T16" fmla="*/ 127 w 513"/>
                <a:gd name="T17" fmla="*/ 240 h 313"/>
                <a:gd name="T18" fmla="*/ 223 w 513"/>
                <a:gd name="T19" fmla="*/ 272 h 313"/>
                <a:gd name="T20" fmla="*/ 247 w 513"/>
                <a:gd name="T21" fmla="*/ 250 h 313"/>
                <a:gd name="T22" fmla="*/ 270 w 513"/>
                <a:gd name="T23" fmla="*/ 248 h 313"/>
                <a:gd name="T24" fmla="*/ 84 w 513"/>
                <a:gd name="T25" fmla="*/ 232 h 313"/>
                <a:gd name="T26" fmla="*/ 129 w 513"/>
                <a:gd name="T27" fmla="*/ 229 h 313"/>
                <a:gd name="T28" fmla="*/ 33 w 513"/>
                <a:gd name="T29" fmla="*/ 232 h 313"/>
                <a:gd name="T30" fmla="*/ 33 w 513"/>
                <a:gd name="T31" fmla="*/ 232 h 313"/>
                <a:gd name="T32" fmla="*/ 192 w 513"/>
                <a:gd name="T33" fmla="*/ 206 h 313"/>
                <a:gd name="T34" fmla="*/ 209 w 513"/>
                <a:gd name="T35" fmla="*/ 206 h 313"/>
                <a:gd name="T36" fmla="*/ 220 w 513"/>
                <a:gd name="T37" fmla="*/ 219 h 313"/>
                <a:gd name="T38" fmla="*/ 123 w 513"/>
                <a:gd name="T39" fmla="*/ 205 h 313"/>
                <a:gd name="T40" fmla="*/ 183 w 513"/>
                <a:gd name="T41" fmla="*/ 186 h 313"/>
                <a:gd name="T42" fmla="*/ 396 w 513"/>
                <a:gd name="T43" fmla="*/ 195 h 313"/>
                <a:gd name="T44" fmla="*/ 68 w 513"/>
                <a:gd name="T45" fmla="*/ 162 h 313"/>
                <a:gd name="T46" fmla="*/ 161 w 513"/>
                <a:gd name="T47" fmla="*/ 150 h 313"/>
                <a:gd name="T48" fmla="*/ 180 w 513"/>
                <a:gd name="T49" fmla="*/ 167 h 313"/>
                <a:gd name="T50" fmla="*/ 92 w 513"/>
                <a:gd name="T51" fmla="*/ 147 h 313"/>
                <a:gd name="T52" fmla="*/ 109 w 513"/>
                <a:gd name="T53" fmla="*/ 139 h 313"/>
                <a:gd name="T54" fmla="*/ 396 w 513"/>
                <a:gd name="T55" fmla="*/ 118 h 313"/>
                <a:gd name="T56" fmla="*/ 329 w 513"/>
                <a:gd name="T57" fmla="*/ 173 h 313"/>
                <a:gd name="T58" fmla="*/ 319 w 513"/>
                <a:gd name="T59" fmla="*/ 162 h 313"/>
                <a:gd name="T60" fmla="*/ 13 w 513"/>
                <a:gd name="T61" fmla="*/ 164 h 313"/>
                <a:gd name="T62" fmla="*/ 240 w 513"/>
                <a:gd name="T63" fmla="*/ 178 h 313"/>
                <a:gd name="T64" fmla="*/ 99 w 513"/>
                <a:gd name="T65" fmla="*/ 106 h 313"/>
                <a:gd name="T66" fmla="*/ 306 w 513"/>
                <a:gd name="T67" fmla="*/ 142 h 313"/>
                <a:gd name="T68" fmla="*/ 306 w 513"/>
                <a:gd name="T69" fmla="*/ 110 h 313"/>
                <a:gd name="T70" fmla="*/ 127 w 513"/>
                <a:gd name="T71" fmla="*/ 48 h 313"/>
                <a:gd name="T72" fmla="*/ 110 w 513"/>
                <a:gd name="T73" fmla="*/ 69 h 313"/>
                <a:gd name="T74" fmla="*/ 291 w 513"/>
                <a:gd name="T75" fmla="*/ 108 h 313"/>
                <a:gd name="T76" fmla="*/ 257 w 513"/>
                <a:gd name="T77" fmla="*/ 131 h 313"/>
                <a:gd name="T78" fmla="*/ 269 w 513"/>
                <a:gd name="T79" fmla="*/ 119 h 313"/>
                <a:gd name="T80" fmla="*/ 269 w 513"/>
                <a:gd name="T81" fmla="*/ 119 h 313"/>
                <a:gd name="T82" fmla="*/ 194 w 513"/>
                <a:gd name="T83" fmla="*/ 0 h 313"/>
                <a:gd name="T84" fmla="*/ 22 w 513"/>
                <a:gd name="T85" fmla="*/ 234 h 313"/>
                <a:gd name="T86" fmla="*/ 105 w 513"/>
                <a:gd name="T87" fmla="*/ 283 h 313"/>
                <a:gd name="T88" fmla="*/ 202 w 513"/>
                <a:gd name="T89" fmla="*/ 306 h 313"/>
                <a:gd name="T90" fmla="*/ 263 w 513"/>
                <a:gd name="T91" fmla="*/ 307 h 313"/>
                <a:gd name="T92" fmla="*/ 278 w 513"/>
                <a:gd name="T93" fmla="*/ 307 h 313"/>
                <a:gd name="T94" fmla="*/ 366 w 513"/>
                <a:gd name="T95" fmla="*/ 306 h 313"/>
                <a:gd name="T96" fmla="*/ 302 w 513"/>
                <a:gd name="T97" fmla="*/ 209 h 313"/>
                <a:gd name="T98" fmla="*/ 301 w 513"/>
                <a:gd name="T99" fmla="*/ 208 h 313"/>
                <a:gd name="T100" fmla="*/ 246 w 513"/>
                <a:gd name="T101" fmla="*/ 197 h 313"/>
                <a:gd name="T102" fmla="*/ 402 w 513"/>
                <a:gd name="T103" fmla="*/ 210 h 313"/>
                <a:gd name="T104" fmla="*/ 439 w 513"/>
                <a:gd name="T105" fmla="*/ 36 h 313"/>
                <a:gd name="T106" fmla="*/ 434 w 513"/>
                <a:gd name="T107" fmla="*/ 74 h 313"/>
                <a:gd name="T108" fmla="*/ 427 w 513"/>
                <a:gd name="T109" fmla="*/ 12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13" h="313">
                  <a:moveTo>
                    <a:pt x="301" y="208"/>
                  </a:moveTo>
                  <a:cubicBezTo>
                    <a:pt x="301" y="208"/>
                    <a:pt x="302" y="208"/>
                    <a:pt x="302" y="209"/>
                  </a:cubicBezTo>
                  <a:cubicBezTo>
                    <a:pt x="302" y="208"/>
                    <a:pt x="302" y="208"/>
                    <a:pt x="302" y="208"/>
                  </a:cubicBezTo>
                  <a:cubicBezTo>
                    <a:pt x="302" y="208"/>
                    <a:pt x="302" y="208"/>
                    <a:pt x="301" y="208"/>
                  </a:cubicBezTo>
                  <a:moveTo>
                    <a:pt x="380" y="290"/>
                  </a:moveTo>
                  <a:cubicBezTo>
                    <a:pt x="369" y="288"/>
                    <a:pt x="357" y="286"/>
                    <a:pt x="346" y="284"/>
                  </a:cubicBezTo>
                  <a:cubicBezTo>
                    <a:pt x="347" y="281"/>
                    <a:pt x="347" y="277"/>
                    <a:pt x="348" y="274"/>
                  </a:cubicBezTo>
                  <a:cubicBezTo>
                    <a:pt x="359" y="275"/>
                    <a:pt x="371" y="277"/>
                    <a:pt x="382" y="278"/>
                  </a:cubicBezTo>
                  <a:cubicBezTo>
                    <a:pt x="381" y="282"/>
                    <a:pt x="381" y="286"/>
                    <a:pt x="380" y="290"/>
                  </a:cubicBezTo>
                  <a:moveTo>
                    <a:pt x="219" y="306"/>
                  </a:moveTo>
                  <a:cubicBezTo>
                    <a:pt x="209" y="298"/>
                    <a:pt x="202" y="293"/>
                    <a:pt x="196" y="288"/>
                  </a:cubicBezTo>
                  <a:cubicBezTo>
                    <a:pt x="203" y="283"/>
                    <a:pt x="209" y="277"/>
                    <a:pt x="219" y="269"/>
                  </a:cubicBezTo>
                  <a:cubicBezTo>
                    <a:pt x="219" y="284"/>
                    <a:pt x="219" y="291"/>
                    <a:pt x="219" y="306"/>
                  </a:cubicBezTo>
                  <a:moveTo>
                    <a:pt x="258" y="283"/>
                  </a:moveTo>
                  <a:cubicBezTo>
                    <a:pt x="253" y="283"/>
                    <a:pt x="248" y="280"/>
                    <a:pt x="242" y="276"/>
                  </a:cubicBezTo>
                  <a:cubicBezTo>
                    <a:pt x="242" y="274"/>
                    <a:pt x="242" y="271"/>
                    <a:pt x="242" y="269"/>
                  </a:cubicBezTo>
                  <a:cubicBezTo>
                    <a:pt x="254" y="269"/>
                    <a:pt x="265" y="269"/>
                    <a:pt x="277" y="269"/>
                  </a:cubicBezTo>
                  <a:cubicBezTo>
                    <a:pt x="270" y="279"/>
                    <a:pt x="264" y="283"/>
                    <a:pt x="258" y="283"/>
                  </a:cubicBezTo>
                  <a:moveTo>
                    <a:pt x="321" y="283"/>
                  </a:moveTo>
                  <a:cubicBezTo>
                    <a:pt x="315" y="283"/>
                    <a:pt x="308" y="280"/>
                    <a:pt x="301" y="273"/>
                  </a:cubicBezTo>
                  <a:cubicBezTo>
                    <a:pt x="309" y="268"/>
                    <a:pt x="316" y="265"/>
                    <a:pt x="322" y="265"/>
                  </a:cubicBezTo>
                  <a:cubicBezTo>
                    <a:pt x="328" y="265"/>
                    <a:pt x="334" y="268"/>
                    <a:pt x="340" y="274"/>
                  </a:cubicBezTo>
                  <a:cubicBezTo>
                    <a:pt x="333" y="280"/>
                    <a:pt x="327" y="283"/>
                    <a:pt x="321" y="283"/>
                  </a:cubicBezTo>
                  <a:moveTo>
                    <a:pt x="159" y="263"/>
                  </a:moveTo>
                  <a:cubicBezTo>
                    <a:pt x="160" y="259"/>
                    <a:pt x="161" y="250"/>
                    <a:pt x="164" y="250"/>
                  </a:cubicBezTo>
                  <a:cubicBezTo>
                    <a:pt x="169" y="249"/>
                    <a:pt x="175" y="246"/>
                    <a:pt x="180" y="246"/>
                  </a:cubicBezTo>
                  <a:cubicBezTo>
                    <a:pt x="186" y="246"/>
                    <a:pt x="191" y="250"/>
                    <a:pt x="194" y="263"/>
                  </a:cubicBezTo>
                  <a:cubicBezTo>
                    <a:pt x="182" y="263"/>
                    <a:pt x="170" y="263"/>
                    <a:pt x="159" y="263"/>
                  </a:cubicBezTo>
                  <a:moveTo>
                    <a:pt x="87" y="260"/>
                  </a:moveTo>
                  <a:cubicBezTo>
                    <a:pt x="85" y="260"/>
                    <a:pt x="82" y="259"/>
                    <a:pt x="80" y="259"/>
                  </a:cubicBezTo>
                  <a:cubicBezTo>
                    <a:pt x="76" y="258"/>
                    <a:pt x="74" y="252"/>
                    <a:pt x="71" y="249"/>
                  </a:cubicBezTo>
                  <a:cubicBezTo>
                    <a:pt x="80" y="247"/>
                    <a:pt x="89" y="244"/>
                    <a:pt x="100" y="241"/>
                  </a:cubicBezTo>
                  <a:cubicBezTo>
                    <a:pt x="100" y="256"/>
                    <a:pt x="94" y="260"/>
                    <a:pt x="87" y="260"/>
                  </a:cubicBezTo>
                  <a:moveTo>
                    <a:pt x="129" y="278"/>
                  </a:moveTo>
                  <a:cubicBezTo>
                    <a:pt x="119" y="268"/>
                    <a:pt x="113" y="261"/>
                    <a:pt x="107" y="255"/>
                  </a:cubicBezTo>
                  <a:cubicBezTo>
                    <a:pt x="113" y="250"/>
                    <a:pt x="121" y="240"/>
                    <a:pt x="127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35" y="240"/>
                    <a:pt x="143" y="249"/>
                    <a:pt x="151" y="255"/>
                  </a:cubicBezTo>
                  <a:cubicBezTo>
                    <a:pt x="145" y="261"/>
                    <a:pt x="138" y="268"/>
                    <a:pt x="129" y="278"/>
                  </a:cubicBezTo>
                  <a:moveTo>
                    <a:pt x="223" y="272"/>
                  </a:moveTo>
                  <a:cubicBezTo>
                    <a:pt x="214" y="264"/>
                    <a:pt x="209" y="259"/>
                    <a:pt x="203" y="254"/>
                  </a:cubicBezTo>
                  <a:cubicBezTo>
                    <a:pt x="212" y="248"/>
                    <a:pt x="219" y="240"/>
                    <a:pt x="228" y="238"/>
                  </a:cubicBezTo>
                  <a:cubicBezTo>
                    <a:pt x="228" y="238"/>
                    <a:pt x="229" y="238"/>
                    <a:pt x="229" y="238"/>
                  </a:cubicBezTo>
                  <a:cubicBezTo>
                    <a:pt x="234" y="238"/>
                    <a:pt x="241" y="246"/>
                    <a:pt x="247" y="250"/>
                  </a:cubicBezTo>
                  <a:cubicBezTo>
                    <a:pt x="239" y="256"/>
                    <a:pt x="232" y="263"/>
                    <a:pt x="223" y="272"/>
                  </a:cubicBezTo>
                  <a:moveTo>
                    <a:pt x="307" y="263"/>
                  </a:moveTo>
                  <a:cubicBezTo>
                    <a:pt x="296" y="262"/>
                    <a:pt x="288" y="261"/>
                    <a:pt x="280" y="258"/>
                  </a:cubicBezTo>
                  <a:cubicBezTo>
                    <a:pt x="276" y="257"/>
                    <a:pt x="273" y="252"/>
                    <a:pt x="270" y="248"/>
                  </a:cubicBezTo>
                  <a:cubicBezTo>
                    <a:pt x="274" y="244"/>
                    <a:pt x="279" y="237"/>
                    <a:pt x="283" y="237"/>
                  </a:cubicBezTo>
                  <a:cubicBezTo>
                    <a:pt x="283" y="237"/>
                    <a:pt x="283" y="237"/>
                    <a:pt x="283" y="237"/>
                  </a:cubicBezTo>
                  <a:cubicBezTo>
                    <a:pt x="297" y="238"/>
                    <a:pt x="307" y="245"/>
                    <a:pt x="307" y="263"/>
                  </a:cubicBezTo>
                  <a:moveTo>
                    <a:pt x="84" y="232"/>
                  </a:moveTo>
                  <a:cubicBezTo>
                    <a:pt x="67" y="230"/>
                    <a:pt x="55" y="228"/>
                    <a:pt x="40" y="226"/>
                  </a:cubicBezTo>
                  <a:cubicBezTo>
                    <a:pt x="48" y="216"/>
                    <a:pt x="54" y="210"/>
                    <a:pt x="60" y="210"/>
                  </a:cubicBezTo>
                  <a:cubicBezTo>
                    <a:pt x="67" y="210"/>
                    <a:pt x="74" y="217"/>
                    <a:pt x="84" y="232"/>
                  </a:cubicBezTo>
                  <a:moveTo>
                    <a:pt x="129" y="229"/>
                  </a:moveTo>
                  <a:cubicBezTo>
                    <a:pt x="125" y="229"/>
                    <a:pt x="119" y="228"/>
                    <a:pt x="113" y="226"/>
                  </a:cubicBezTo>
                  <a:cubicBezTo>
                    <a:pt x="128" y="220"/>
                    <a:pt x="140" y="215"/>
                    <a:pt x="153" y="210"/>
                  </a:cubicBezTo>
                  <a:cubicBezTo>
                    <a:pt x="148" y="223"/>
                    <a:pt x="140" y="229"/>
                    <a:pt x="129" y="229"/>
                  </a:cubicBezTo>
                  <a:moveTo>
                    <a:pt x="33" y="232"/>
                  </a:moveTo>
                  <a:cubicBezTo>
                    <a:pt x="26" y="226"/>
                    <a:pt x="21" y="221"/>
                    <a:pt x="16" y="217"/>
                  </a:cubicBezTo>
                  <a:cubicBezTo>
                    <a:pt x="23" y="213"/>
                    <a:pt x="30" y="210"/>
                    <a:pt x="37" y="207"/>
                  </a:cubicBezTo>
                  <a:cubicBezTo>
                    <a:pt x="38" y="208"/>
                    <a:pt x="39" y="210"/>
                    <a:pt x="40" y="211"/>
                  </a:cubicBezTo>
                  <a:cubicBezTo>
                    <a:pt x="38" y="217"/>
                    <a:pt x="36" y="222"/>
                    <a:pt x="33" y="232"/>
                  </a:cubicBezTo>
                  <a:moveTo>
                    <a:pt x="183" y="232"/>
                  </a:moveTo>
                  <a:cubicBezTo>
                    <a:pt x="175" y="227"/>
                    <a:pt x="170" y="223"/>
                    <a:pt x="165" y="219"/>
                  </a:cubicBezTo>
                  <a:cubicBezTo>
                    <a:pt x="173" y="214"/>
                    <a:pt x="182" y="208"/>
                    <a:pt x="191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6" y="206"/>
                    <a:pt x="202" y="212"/>
                    <a:pt x="207" y="215"/>
                  </a:cubicBezTo>
                  <a:cubicBezTo>
                    <a:pt x="199" y="221"/>
                    <a:pt x="192" y="226"/>
                    <a:pt x="183" y="232"/>
                  </a:cubicBezTo>
                  <a:moveTo>
                    <a:pt x="220" y="219"/>
                  </a:moveTo>
                  <a:cubicBezTo>
                    <a:pt x="217" y="219"/>
                    <a:pt x="213" y="210"/>
                    <a:pt x="209" y="206"/>
                  </a:cubicBezTo>
                  <a:cubicBezTo>
                    <a:pt x="210" y="204"/>
                    <a:pt x="211" y="202"/>
                    <a:pt x="212" y="200"/>
                  </a:cubicBezTo>
                  <a:cubicBezTo>
                    <a:pt x="222" y="201"/>
                    <a:pt x="233" y="201"/>
                    <a:pt x="244" y="202"/>
                  </a:cubicBezTo>
                  <a:cubicBezTo>
                    <a:pt x="244" y="205"/>
                    <a:pt x="245" y="207"/>
                    <a:pt x="245" y="210"/>
                  </a:cubicBezTo>
                  <a:cubicBezTo>
                    <a:pt x="237" y="214"/>
                    <a:pt x="229" y="219"/>
                    <a:pt x="220" y="219"/>
                  </a:cubicBezTo>
                  <a:cubicBezTo>
                    <a:pt x="220" y="219"/>
                    <a:pt x="220" y="219"/>
                    <a:pt x="220" y="219"/>
                  </a:cubicBezTo>
                  <a:moveTo>
                    <a:pt x="78" y="220"/>
                  </a:moveTo>
                  <a:cubicBezTo>
                    <a:pt x="85" y="205"/>
                    <a:pt x="94" y="198"/>
                    <a:pt x="104" y="198"/>
                  </a:cubicBezTo>
                  <a:cubicBezTo>
                    <a:pt x="110" y="198"/>
                    <a:pt x="116" y="200"/>
                    <a:pt x="123" y="205"/>
                  </a:cubicBezTo>
                  <a:cubicBezTo>
                    <a:pt x="108" y="210"/>
                    <a:pt x="95" y="214"/>
                    <a:pt x="78" y="220"/>
                  </a:cubicBezTo>
                  <a:moveTo>
                    <a:pt x="164" y="201"/>
                  </a:moveTo>
                  <a:cubicBezTo>
                    <a:pt x="158" y="201"/>
                    <a:pt x="151" y="198"/>
                    <a:pt x="143" y="192"/>
                  </a:cubicBezTo>
                  <a:cubicBezTo>
                    <a:pt x="156" y="190"/>
                    <a:pt x="170" y="188"/>
                    <a:pt x="183" y="186"/>
                  </a:cubicBezTo>
                  <a:cubicBezTo>
                    <a:pt x="178" y="196"/>
                    <a:pt x="172" y="201"/>
                    <a:pt x="164" y="201"/>
                  </a:cubicBezTo>
                  <a:moveTo>
                    <a:pt x="396" y="195"/>
                  </a:moveTo>
                  <a:cubicBezTo>
                    <a:pt x="406" y="182"/>
                    <a:pt x="417" y="167"/>
                    <a:pt x="428" y="153"/>
                  </a:cubicBezTo>
                  <a:cubicBezTo>
                    <a:pt x="437" y="168"/>
                    <a:pt x="422" y="190"/>
                    <a:pt x="396" y="195"/>
                  </a:cubicBezTo>
                  <a:moveTo>
                    <a:pt x="48" y="174"/>
                  </a:moveTo>
                  <a:cubicBezTo>
                    <a:pt x="44" y="174"/>
                    <a:pt x="38" y="167"/>
                    <a:pt x="33" y="164"/>
                  </a:cubicBezTo>
                  <a:cubicBezTo>
                    <a:pt x="38" y="159"/>
                    <a:pt x="44" y="154"/>
                    <a:pt x="52" y="146"/>
                  </a:cubicBezTo>
                  <a:cubicBezTo>
                    <a:pt x="59" y="153"/>
                    <a:pt x="64" y="158"/>
                    <a:pt x="68" y="162"/>
                  </a:cubicBezTo>
                  <a:cubicBezTo>
                    <a:pt x="62" y="166"/>
                    <a:pt x="56" y="173"/>
                    <a:pt x="49" y="174"/>
                  </a:cubicBezTo>
                  <a:cubicBezTo>
                    <a:pt x="49" y="174"/>
                    <a:pt x="48" y="174"/>
                    <a:pt x="48" y="174"/>
                  </a:cubicBezTo>
                  <a:moveTo>
                    <a:pt x="180" y="167"/>
                  </a:moveTo>
                  <a:cubicBezTo>
                    <a:pt x="173" y="160"/>
                    <a:pt x="167" y="155"/>
                    <a:pt x="161" y="150"/>
                  </a:cubicBezTo>
                  <a:cubicBezTo>
                    <a:pt x="167" y="147"/>
                    <a:pt x="173" y="140"/>
                    <a:pt x="179" y="140"/>
                  </a:cubicBezTo>
                  <a:cubicBezTo>
                    <a:pt x="179" y="140"/>
                    <a:pt x="179" y="140"/>
                    <a:pt x="179" y="140"/>
                  </a:cubicBezTo>
                  <a:cubicBezTo>
                    <a:pt x="185" y="140"/>
                    <a:pt x="191" y="147"/>
                    <a:pt x="198" y="151"/>
                  </a:cubicBezTo>
                  <a:cubicBezTo>
                    <a:pt x="193" y="156"/>
                    <a:pt x="188" y="161"/>
                    <a:pt x="180" y="167"/>
                  </a:cubicBezTo>
                  <a:moveTo>
                    <a:pt x="366" y="190"/>
                  </a:moveTo>
                  <a:cubicBezTo>
                    <a:pt x="392" y="177"/>
                    <a:pt x="411" y="163"/>
                    <a:pt x="410" y="134"/>
                  </a:cubicBezTo>
                  <a:cubicBezTo>
                    <a:pt x="424" y="162"/>
                    <a:pt x="406" y="186"/>
                    <a:pt x="366" y="190"/>
                  </a:cubicBezTo>
                  <a:moveTo>
                    <a:pt x="92" y="147"/>
                  </a:moveTo>
                  <a:cubicBezTo>
                    <a:pt x="86" y="147"/>
                    <a:pt x="80" y="145"/>
                    <a:pt x="74" y="140"/>
                  </a:cubicBezTo>
                  <a:cubicBezTo>
                    <a:pt x="74" y="138"/>
                    <a:pt x="75" y="135"/>
                    <a:pt x="75" y="133"/>
                  </a:cubicBezTo>
                  <a:cubicBezTo>
                    <a:pt x="86" y="133"/>
                    <a:pt x="98" y="133"/>
                    <a:pt x="109" y="133"/>
                  </a:cubicBezTo>
                  <a:cubicBezTo>
                    <a:pt x="109" y="135"/>
                    <a:pt x="109" y="137"/>
                    <a:pt x="109" y="139"/>
                  </a:cubicBezTo>
                  <a:cubicBezTo>
                    <a:pt x="103" y="144"/>
                    <a:pt x="98" y="147"/>
                    <a:pt x="92" y="147"/>
                  </a:cubicBezTo>
                  <a:moveTo>
                    <a:pt x="352" y="181"/>
                  </a:moveTo>
                  <a:cubicBezTo>
                    <a:pt x="351" y="181"/>
                    <a:pt x="350" y="181"/>
                    <a:pt x="348" y="181"/>
                  </a:cubicBezTo>
                  <a:cubicBezTo>
                    <a:pt x="387" y="161"/>
                    <a:pt x="392" y="155"/>
                    <a:pt x="396" y="118"/>
                  </a:cubicBezTo>
                  <a:cubicBezTo>
                    <a:pt x="409" y="154"/>
                    <a:pt x="388" y="181"/>
                    <a:pt x="352" y="181"/>
                  </a:cubicBezTo>
                  <a:moveTo>
                    <a:pt x="329" y="173"/>
                  </a:moveTo>
                  <a:cubicBezTo>
                    <a:pt x="360" y="162"/>
                    <a:pt x="381" y="144"/>
                    <a:pt x="381" y="104"/>
                  </a:cubicBezTo>
                  <a:cubicBezTo>
                    <a:pt x="395" y="144"/>
                    <a:pt x="374" y="171"/>
                    <a:pt x="329" y="173"/>
                  </a:cubicBezTo>
                  <a:moveTo>
                    <a:pt x="319" y="162"/>
                  </a:moveTo>
                  <a:cubicBezTo>
                    <a:pt x="349" y="149"/>
                    <a:pt x="367" y="130"/>
                    <a:pt x="365" y="96"/>
                  </a:cubicBezTo>
                  <a:cubicBezTo>
                    <a:pt x="375" y="113"/>
                    <a:pt x="375" y="123"/>
                    <a:pt x="366" y="137"/>
                  </a:cubicBezTo>
                  <a:cubicBezTo>
                    <a:pt x="357" y="153"/>
                    <a:pt x="341" y="162"/>
                    <a:pt x="319" y="162"/>
                  </a:cubicBezTo>
                  <a:moveTo>
                    <a:pt x="305" y="155"/>
                  </a:moveTo>
                  <a:cubicBezTo>
                    <a:pt x="337" y="139"/>
                    <a:pt x="354" y="117"/>
                    <a:pt x="350" y="83"/>
                  </a:cubicBezTo>
                  <a:cubicBezTo>
                    <a:pt x="367" y="116"/>
                    <a:pt x="348" y="148"/>
                    <a:pt x="305" y="155"/>
                  </a:cubicBezTo>
                  <a:moveTo>
                    <a:pt x="13" y="164"/>
                  </a:moveTo>
                  <a:cubicBezTo>
                    <a:pt x="6" y="137"/>
                    <a:pt x="17" y="116"/>
                    <a:pt x="38" y="99"/>
                  </a:cubicBezTo>
                  <a:cubicBezTo>
                    <a:pt x="58" y="83"/>
                    <a:pt x="84" y="76"/>
                    <a:pt x="110" y="76"/>
                  </a:cubicBezTo>
                  <a:cubicBezTo>
                    <a:pt x="158" y="76"/>
                    <a:pt x="208" y="99"/>
                    <a:pt x="228" y="139"/>
                  </a:cubicBezTo>
                  <a:cubicBezTo>
                    <a:pt x="234" y="151"/>
                    <a:pt x="236" y="165"/>
                    <a:pt x="240" y="178"/>
                  </a:cubicBezTo>
                  <a:cubicBezTo>
                    <a:pt x="229" y="171"/>
                    <a:pt x="221" y="165"/>
                    <a:pt x="213" y="159"/>
                  </a:cubicBezTo>
                  <a:cubicBezTo>
                    <a:pt x="211" y="158"/>
                    <a:pt x="208" y="157"/>
                    <a:pt x="207" y="155"/>
                  </a:cubicBezTo>
                  <a:cubicBezTo>
                    <a:pt x="182" y="119"/>
                    <a:pt x="145" y="106"/>
                    <a:pt x="104" y="106"/>
                  </a:cubicBezTo>
                  <a:cubicBezTo>
                    <a:pt x="102" y="106"/>
                    <a:pt x="101" y="106"/>
                    <a:pt x="99" y="106"/>
                  </a:cubicBezTo>
                  <a:cubicBezTo>
                    <a:pt x="59" y="107"/>
                    <a:pt x="27" y="122"/>
                    <a:pt x="13" y="164"/>
                  </a:cubicBezTo>
                  <a:moveTo>
                    <a:pt x="306" y="142"/>
                  </a:moveTo>
                  <a:cubicBezTo>
                    <a:pt x="328" y="125"/>
                    <a:pt x="338" y="104"/>
                    <a:pt x="334" y="74"/>
                  </a:cubicBezTo>
                  <a:cubicBezTo>
                    <a:pt x="351" y="101"/>
                    <a:pt x="338" y="131"/>
                    <a:pt x="306" y="142"/>
                  </a:cubicBezTo>
                  <a:moveTo>
                    <a:pt x="301" y="133"/>
                  </a:moveTo>
                  <a:cubicBezTo>
                    <a:pt x="320" y="112"/>
                    <a:pt x="324" y="88"/>
                    <a:pt x="315" y="58"/>
                  </a:cubicBezTo>
                  <a:cubicBezTo>
                    <a:pt x="335" y="87"/>
                    <a:pt x="330" y="113"/>
                    <a:pt x="301" y="133"/>
                  </a:cubicBezTo>
                  <a:moveTo>
                    <a:pt x="306" y="110"/>
                  </a:moveTo>
                  <a:cubicBezTo>
                    <a:pt x="303" y="90"/>
                    <a:pt x="301" y="68"/>
                    <a:pt x="298" y="49"/>
                  </a:cubicBezTo>
                  <a:cubicBezTo>
                    <a:pt x="316" y="68"/>
                    <a:pt x="319" y="93"/>
                    <a:pt x="306" y="110"/>
                  </a:cubicBezTo>
                  <a:moveTo>
                    <a:pt x="47" y="82"/>
                  </a:moveTo>
                  <a:cubicBezTo>
                    <a:pt x="67" y="60"/>
                    <a:pt x="95" y="48"/>
                    <a:pt x="127" y="48"/>
                  </a:cubicBezTo>
                  <a:cubicBezTo>
                    <a:pt x="146" y="48"/>
                    <a:pt x="167" y="53"/>
                    <a:pt x="187" y="62"/>
                  </a:cubicBezTo>
                  <a:cubicBezTo>
                    <a:pt x="229" y="82"/>
                    <a:pt x="251" y="116"/>
                    <a:pt x="245" y="158"/>
                  </a:cubicBezTo>
                  <a:cubicBezTo>
                    <a:pt x="229" y="115"/>
                    <a:pt x="201" y="90"/>
                    <a:pt x="161" y="77"/>
                  </a:cubicBezTo>
                  <a:cubicBezTo>
                    <a:pt x="144" y="72"/>
                    <a:pt x="127" y="69"/>
                    <a:pt x="110" y="69"/>
                  </a:cubicBezTo>
                  <a:cubicBezTo>
                    <a:pt x="89" y="69"/>
                    <a:pt x="68" y="73"/>
                    <a:pt x="47" y="82"/>
                  </a:cubicBezTo>
                  <a:moveTo>
                    <a:pt x="291" y="108"/>
                  </a:moveTo>
                  <a:cubicBezTo>
                    <a:pt x="297" y="81"/>
                    <a:pt x="286" y="58"/>
                    <a:pt x="269" y="37"/>
                  </a:cubicBezTo>
                  <a:cubicBezTo>
                    <a:pt x="294" y="46"/>
                    <a:pt x="305" y="80"/>
                    <a:pt x="291" y="108"/>
                  </a:cubicBezTo>
                  <a:moveTo>
                    <a:pt x="85" y="45"/>
                  </a:moveTo>
                  <a:cubicBezTo>
                    <a:pt x="105" y="34"/>
                    <a:pt x="125" y="29"/>
                    <a:pt x="145" y="29"/>
                  </a:cubicBezTo>
                  <a:cubicBezTo>
                    <a:pt x="168" y="29"/>
                    <a:pt x="190" y="35"/>
                    <a:pt x="212" y="48"/>
                  </a:cubicBezTo>
                  <a:cubicBezTo>
                    <a:pt x="243" y="66"/>
                    <a:pt x="262" y="92"/>
                    <a:pt x="257" y="131"/>
                  </a:cubicBezTo>
                  <a:cubicBezTo>
                    <a:pt x="245" y="95"/>
                    <a:pt x="223" y="70"/>
                    <a:pt x="189" y="55"/>
                  </a:cubicBezTo>
                  <a:cubicBezTo>
                    <a:pt x="168" y="45"/>
                    <a:pt x="146" y="41"/>
                    <a:pt x="124" y="41"/>
                  </a:cubicBezTo>
                  <a:cubicBezTo>
                    <a:pt x="111" y="41"/>
                    <a:pt x="98" y="42"/>
                    <a:pt x="85" y="45"/>
                  </a:cubicBezTo>
                  <a:moveTo>
                    <a:pt x="269" y="119"/>
                  </a:moveTo>
                  <a:cubicBezTo>
                    <a:pt x="252" y="47"/>
                    <a:pt x="202" y="26"/>
                    <a:pt x="138" y="20"/>
                  </a:cubicBezTo>
                  <a:cubicBezTo>
                    <a:pt x="146" y="18"/>
                    <a:pt x="155" y="17"/>
                    <a:pt x="164" y="17"/>
                  </a:cubicBezTo>
                  <a:cubicBezTo>
                    <a:pt x="196" y="17"/>
                    <a:pt x="229" y="30"/>
                    <a:pt x="250" y="53"/>
                  </a:cubicBezTo>
                  <a:cubicBezTo>
                    <a:pt x="266" y="70"/>
                    <a:pt x="275" y="91"/>
                    <a:pt x="269" y="119"/>
                  </a:cubicBezTo>
                  <a:moveTo>
                    <a:pt x="279" y="112"/>
                  </a:moveTo>
                  <a:cubicBezTo>
                    <a:pt x="278" y="57"/>
                    <a:pt x="246" y="32"/>
                    <a:pt x="205" y="14"/>
                  </a:cubicBezTo>
                  <a:cubicBezTo>
                    <a:pt x="257" y="22"/>
                    <a:pt x="294" y="67"/>
                    <a:pt x="279" y="112"/>
                  </a:cubicBezTo>
                  <a:moveTo>
                    <a:pt x="194" y="0"/>
                  </a:moveTo>
                  <a:cubicBezTo>
                    <a:pt x="125" y="0"/>
                    <a:pt x="56" y="38"/>
                    <a:pt x="12" y="118"/>
                  </a:cubicBezTo>
                  <a:cubicBezTo>
                    <a:pt x="1" y="138"/>
                    <a:pt x="0" y="158"/>
                    <a:pt x="6" y="180"/>
                  </a:cubicBezTo>
                  <a:cubicBezTo>
                    <a:pt x="9" y="191"/>
                    <a:pt x="8" y="203"/>
                    <a:pt x="11" y="213"/>
                  </a:cubicBezTo>
                  <a:cubicBezTo>
                    <a:pt x="13" y="221"/>
                    <a:pt x="17" y="231"/>
                    <a:pt x="22" y="234"/>
                  </a:cubicBezTo>
                  <a:cubicBezTo>
                    <a:pt x="32" y="239"/>
                    <a:pt x="41" y="239"/>
                    <a:pt x="43" y="253"/>
                  </a:cubicBezTo>
                  <a:cubicBezTo>
                    <a:pt x="44" y="256"/>
                    <a:pt x="52" y="259"/>
                    <a:pt x="57" y="261"/>
                  </a:cubicBezTo>
                  <a:cubicBezTo>
                    <a:pt x="64" y="264"/>
                    <a:pt x="74" y="264"/>
                    <a:pt x="78" y="269"/>
                  </a:cubicBezTo>
                  <a:cubicBezTo>
                    <a:pt x="86" y="279"/>
                    <a:pt x="95" y="283"/>
                    <a:pt x="105" y="283"/>
                  </a:cubicBezTo>
                  <a:cubicBezTo>
                    <a:pt x="111" y="283"/>
                    <a:pt x="118" y="281"/>
                    <a:pt x="125" y="279"/>
                  </a:cubicBezTo>
                  <a:cubicBezTo>
                    <a:pt x="130" y="297"/>
                    <a:pt x="141" y="306"/>
                    <a:pt x="155" y="306"/>
                  </a:cubicBezTo>
                  <a:cubicBezTo>
                    <a:pt x="164" y="306"/>
                    <a:pt x="175" y="302"/>
                    <a:pt x="186" y="293"/>
                  </a:cubicBezTo>
                  <a:cubicBezTo>
                    <a:pt x="192" y="298"/>
                    <a:pt x="197" y="305"/>
                    <a:pt x="202" y="306"/>
                  </a:cubicBezTo>
                  <a:cubicBezTo>
                    <a:pt x="212" y="307"/>
                    <a:pt x="223" y="307"/>
                    <a:pt x="233" y="307"/>
                  </a:cubicBezTo>
                  <a:cubicBezTo>
                    <a:pt x="237" y="307"/>
                    <a:pt x="241" y="307"/>
                    <a:pt x="246" y="307"/>
                  </a:cubicBezTo>
                  <a:cubicBezTo>
                    <a:pt x="250" y="307"/>
                    <a:pt x="254" y="307"/>
                    <a:pt x="259" y="307"/>
                  </a:cubicBezTo>
                  <a:cubicBezTo>
                    <a:pt x="260" y="307"/>
                    <a:pt x="261" y="307"/>
                    <a:pt x="263" y="307"/>
                  </a:cubicBezTo>
                  <a:cubicBezTo>
                    <a:pt x="263" y="307"/>
                    <a:pt x="263" y="307"/>
                    <a:pt x="263" y="307"/>
                  </a:cubicBezTo>
                  <a:cubicBezTo>
                    <a:pt x="264" y="307"/>
                    <a:pt x="266" y="307"/>
                    <a:pt x="267" y="307"/>
                  </a:cubicBezTo>
                  <a:cubicBezTo>
                    <a:pt x="269" y="306"/>
                    <a:pt x="270" y="306"/>
                    <a:pt x="272" y="306"/>
                  </a:cubicBezTo>
                  <a:cubicBezTo>
                    <a:pt x="274" y="306"/>
                    <a:pt x="276" y="307"/>
                    <a:pt x="278" y="307"/>
                  </a:cubicBezTo>
                  <a:cubicBezTo>
                    <a:pt x="286" y="311"/>
                    <a:pt x="294" y="313"/>
                    <a:pt x="302" y="313"/>
                  </a:cubicBezTo>
                  <a:cubicBezTo>
                    <a:pt x="311" y="313"/>
                    <a:pt x="318" y="310"/>
                    <a:pt x="324" y="302"/>
                  </a:cubicBezTo>
                  <a:cubicBezTo>
                    <a:pt x="337" y="304"/>
                    <a:pt x="349" y="306"/>
                    <a:pt x="359" y="306"/>
                  </a:cubicBezTo>
                  <a:cubicBezTo>
                    <a:pt x="362" y="306"/>
                    <a:pt x="364" y="306"/>
                    <a:pt x="366" y="306"/>
                  </a:cubicBezTo>
                  <a:cubicBezTo>
                    <a:pt x="382" y="304"/>
                    <a:pt x="393" y="284"/>
                    <a:pt x="385" y="277"/>
                  </a:cubicBezTo>
                  <a:cubicBezTo>
                    <a:pt x="374" y="268"/>
                    <a:pt x="362" y="261"/>
                    <a:pt x="350" y="253"/>
                  </a:cubicBezTo>
                  <a:cubicBezTo>
                    <a:pt x="339" y="245"/>
                    <a:pt x="326" y="239"/>
                    <a:pt x="319" y="228"/>
                  </a:cubicBezTo>
                  <a:cubicBezTo>
                    <a:pt x="314" y="220"/>
                    <a:pt x="308" y="214"/>
                    <a:pt x="302" y="209"/>
                  </a:cubicBezTo>
                  <a:cubicBezTo>
                    <a:pt x="292" y="216"/>
                    <a:pt x="285" y="220"/>
                    <a:pt x="278" y="220"/>
                  </a:cubicBezTo>
                  <a:cubicBezTo>
                    <a:pt x="271" y="220"/>
                    <a:pt x="265" y="216"/>
                    <a:pt x="257" y="209"/>
                  </a:cubicBezTo>
                  <a:cubicBezTo>
                    <a:pt x="257" y="206"/>
                    <a:pt x="257" y="204"/>
                    <a:pt x="257" y="202"/>
                  </a:cubicBezTo>
                  <a:cubicBezTo>
                    <a:pt x="270" y="204"/>
                    <a:pt x="283" y="206"/>
                    <a:pt x="301" y="208"/>
                  </a:cubicBezTo>
                  <a:cubicBezTo>
                    <a:pt x="293" y="201"/>
                    <a:pt x="282" y="197"/>
                    <a:pt x="270" y="197"/>
                  </a:cubicBezTo>
                  <a:cubicBezTo>
                    <a:pt x="266" y="197"/>
                    <a:pt x="262" y="197"/>
                    <a:pt x="258" y="198"/>
                  </a:cubicBezTo>
                  <a:cubicBezTo>
                    <a:pt x="257" y="198"/>
                    <a:pt x="257" y="198"/>
                    <a:pt x="256" y="198"/>
                  </a:cubicBezTo>
                  <a:cubicBezTo>
                    <a:pt x="253" y="198"/>
                    <a:pt x="250" y="197"/>
                    <a:pt x="246" y="197"/>
                  </a:cubicBezTo>
                  <a:cubicBezTo>
                    <a:pt x="246" y="193"/>
                    <a:pt x="246" y="191"/>
                    <a:pt x="247" y="189"/>
                  </a:cubicBezTo>
                  <a:cubicBezTo>
                    <a:pt x="254" y="177"/>
                    <a:pt x="264" y="172"/>
                    <a:pt x="277" y="172"/>
                  </a:cubicBezTo>
                  <a:cubicBezTo>
                    <a:pt x="283" y="172"/>
                    <a:pt x="290" y="173"/>
                    <a:pt x="298" y="176"/>
                  </a:cubicBezTo>
                  <a:cubicBezTo>
                    <a:pt x="332" y="188"/>
                    <a:pt x="366" y="204"/>
                    <a:pt x="402" y="210"/>
                  </a:cubicBezTo>
                  <a:cubicBezTo>
                    <a:pt x="407" y="211"/>
                    <a:pt x="412" y="212"/>
                    <a:pt x="417" y="212"/>
                  </a:cubicBezTo>
                  <a:cubicBezTo>
                    <a:pt x="470" y="212"/>
                    <a:pt x="513" y="163"/>
                    <a:pt x="508" y="108"/>
                  </a:cubicBezTo>
                  <a:cubicBezTo>
                    <a:pt x="506" y="80"/>
                    <a:pt x="493" y="56"/>
                    <a:pt x="467" y="43"/>
                  </a:cubicBezTo>
                  <a:cubicBezTo>
                    <a:pt x="458" y="38"/>
                    <a:pt x="448" y="36"/>
                    <a:pt x="439" y="36"/>
                  </a:cubicBezTo>
                  <a:cubicBezTo>
                    <a:pt x="415" y="36"/>
                    <a:pt x="395" y="50"/>
                    <a:pt x="392" y="71"/>
                  </a:cubicBezTo>
                  <a:cubicBezTo>
                    <a:pt x="391" y="78"/>
                    <a:pt x="396" y="85"/>
                    <a:pt x="399" y="93"/>
                  </a:cubicBezTo>
                  <a:cubicBezTo>
                    <a:pt x="405" y="90"/>
                    <a:pt x="414" y="88"/>
                    <a:pt x="418" y="83"/>
                  </a:cubicBezTo>
                  <a:cubicBezTo>
                    <a:pt x="423" y="77"/>
                    <a:pt x="428" y="74"/>
                    <a:pt x="434" y="74"/>
                  </a:cubicBezTo>
                  <a:cubicBezTo>
                    <a:pt x="436" y="74"/>
                    <a:pt x="439" y="74"/>
                    <a:pt x="443" y="76"/>
                  </a:cubicBezTo>
                  <a:cubicBezTo>
                    <a:pt x="455" y="83"/>
                    <a:pt x="460" y="105"/>
                    <a:pt x="453" y="118"/>
                  </a:cubicBezTo>
                  <a:cubicBezTo>
                    <a:pt x="449" y="125"/>
                    <a:pt x="443" y="128"/>
                    <a:pt x="437" y="128"/>
                  </a:cubicBezTo>
                  <a:cubicBezTo>
                    <a:pt x="434" y="128"/>
                    <a:pt x="430" y="127"/>
                    <a:pt x="427" y="125"/>
                  </a:cubicBezTo>
                  <a:cubicBezTo>
                    <a:pt x="416" y="118"/>
                    <a:pt x="406" y="110"/>
                    <a:pt x="396" y="102"/>
                  </a:cubicBezTo>
                  <a:cubicBezTo>
                    <a:pt x="364" y="78"/>
                    <a:pt x="335" y="52"/>
                    <a:pt x="302" y="32"/>
                  </a:cubicBezTo>
                  <a:cubicBezTo>
                    <a:pt x="268" y="11"/>
                    <a:pt x="231" y="0"/>
                    <a:pt x="19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66">
              <a:extLst>
                <a:ext uri="{FF2B5EF4-FFF2-40B4-BE49-F238E27FC236}">
                  <a16:creationId xmlns:a16="http://schemas.microsoft.com/office/drawing/2014/main" id="{798B576A-25FD-4F45-8DBF-804281FEF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184" y="1994281"/>
              <a:ext cx="142047" cy="204195"/>
            </a:xfrm>
            <a:custGeom>
              <a:avLst/>
              <a:gdLst>
                <a:gd name="T0" fmla="*/ 39 w 43"/>
                <a:gd name="T1" fmla="*/ 0 h 65"/>
                <a:gd name="T2" fmla="*/ 6 w 43"/>
                <a:gd name="T3" fmla="*/ 22 h 65"/>
                <a:gd name="T4" fmla="*/ 3 w 43"/>
                <a:gd name="T5" fmla="*/ 29 h 65"/>
                <a:gd name="T6" fmla="*/ 0 w 43"/>
                <a:gd name="T7" fmla="*/ 58 h 65"/>
                <a:gd name="T8" fmla="*/ 11 w 43"/>
                <a:gd name="T9" fmla="*/ 65 h 65"/>
                <a:gd name="T10" fmla="*/ 11 w 43"/>
                <a:gd name="T11" fmla="*/ 65 h 65"/>
                <a:gd name="T12" fmla="*/ 37 w 43"/>
                <a:gd name="T13" fmla="*/ 30 h 65"/>
                <a:gd name="T14" fmla="*/ 36 w 43"/>
                <a:gd name="T15" fmla="*/ 30 h 65"/>
                <a:gd name="T16" fmla="*/ 37 w 43"/>
                <a:gd name="T17" fmla="*/ 30 h 65"/>
                <a:gd name="T18" fmla="*/ 37 w 43"/>
                <a:gd name="T19" fmla="*/ 30 h 65"/>
                <a:gd name="T20" fmla="*/ 36 w 43"/>
                <a:gd name="T21" fmla="*/ 30 h 65"/>
                <a:gd name="T22" fmla="*/ 43 w 43"/>
                <a:gd name="T23" fmla="*/ 2 h 65"/>
                <a:gd name="T24" fmla="*/ 39 w 43"/>
                <a:gd name="T2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65">
                  <a:moveTo>
                    <a:pt x="39" y="0"/>
                  </a:moveTo>
                  <a:cubicBezTo>
                    <a:pt x="28" y="7"/>
                    <a:pt x="17" y="14"/>
                    <a:pt x="6" y="22"/>
                  </a:cubicBezTo>
                  <a:cubicBezTo>
                    <a:pt x="5" y="24"/>
                    <a:pt x="4" y="26"/>
                    <a:pt x="3" y="29"/>
                  </a:cubicBezTo>
                  <a:cubicBezTo>
                    <a:pt x="2" y="38"/>
                    <a:pt x="1" y="48"/>
                    <a:pt x="0" y="58"/>
                  </a:cubicBezTo>
                  <a:cubicBezTo>
                    <a:pt x="4" y="60"/>
                    <a:pt x="7" y="63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20" y="53"/>
                    <a:pt x="28" y="41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9" y="21"/>
                    <a:pt x="41" y="11"/>
                    <a:pt x="43" y="2"/>
                  </a:cubicBezTo>
                  <a:cubicBezTo>
                    <a:pt x="42" y="1"/>
                    <a:pt x="41" y="1"/>
                    <a:pt x="3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67">
              <a:extLst>
                <a:ext uri="{FF2B5EF4-FFF2-40B4-BE49-F238E27FC236}">
                  <a16:creationId xmlns:a16="http://schemas.microsoft.com/office/drawing/2014/main" id="{4CA0F279-38B7-4B9B-9A56-05F6AE2CA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578" y="2340518"/>
              <a:ext cx="186439" cy="124291"/>
            </a:xfrm>
            <a:custGeom>
              <a:avLst/>
              <a:gdLst>
                <a:gd name="T0" fmla="*/ 45 w 61"/>
                <a:gd name="T1" fmla="*/ 0 h 40"/>
                <a:gd name="T2" fmla="*/ 0 w 61"/>
                <a:gd name="T3" fmla="*/ 40 h 40"/>
                <a:gd name="T4" fmla="*/ 56 w 61"/>
                <a:gd name="T5" fmla="*/ 17 h 40"/>
                <a:gd name="T6" fmla="*/ 61 w 61"/>
                <a:gd name="T7" fmla="*/ 4 h 40"/>
                <a:gd name="T8" fmla="*/ 50 w 61"/>
                <a:gd name="T9" fmla="*/ 0 h 40"/>
                <a:gd name="T10" fmla="*/ 45 w 61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40">
                  <a:moveTo>
                    <a:pt x="45" y="0"/>
                  </a:moveTo>
                  <a:cubicBezTo>
                    <a:pt x="25" y="0"/>
                    <a:pt x="11" y="12"/>
                    <a:pt x="0" y="40"/>
                  </a:cubicBezTo>
                  <a:cubicBezTo>
                    <a:pt x="22" y="31"/>
                    <a:pt x="39" y="25"/>
                    <a:pt x="56" y="17"/>
                  </a:cubicBezTo>
                  <a:cubicBezTo>
                    <a:pt x="59" y="16"/>
                    <a:pt x="60" y="9"/>
                    <a:pt x="61" y="4"/>
                  </a:cubicBezTo>
                  <a:cubicBezTo>
                    <a:pt x="58" y="3"/>
                    <a:pt x="54" y="0"/>
                    <a:pt x="50" y="0"/>
                  </a:cubicBezTo>
                  <a:cubicBezTo>
                    <a:pt x="48" y="0"/>
                    <a:pt x="47" y="0"/>
                    <a:pt x="4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68">
              <a:extLst>
                <a:ext uri="{FF2B5EF4-FFF2-40B4-BE49-F238E27FC236}">
                  <a16:creationId xmlns:a16="http://schemas.microsoft.com/office/drawing/2014/main" id="{DAC762C6-BC46-43DA-87EE-E34107A009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2113" y="1869990"/>
              <a:ext cx="115416" cy="213070"/>
            </a:xfrm>
            <a:custGeom>
              <a:avLst/>
              <a:gdLst>
                <a:gd name="T0" fmla="*/ 24 w 36"/>
                <a:gd name="T1" fmla="*/ 65 h 66"/>
                <a:gd name="T2" fmla="*/ 24 w 36"/>
                <a:gd name="T3" fmla="*/ 65 h 66"/>
                <a:gd name="T4" fmla="*/ 24 w 36"/>
                <a:gd name="T5" fmla="*/ 65 h 66"/>
                <a:gd name="T6" fmla="*/ 25 w 36"/>
                <a:gd name="T7" fmla="*/ 66 h 66"/>
                <a:gd name="T8" fmla="*/ 24 w 36"/>
                <a:gd name="T9" fmla="*/ 65 h 66"/>
                <a:gd name="T10" fmla="*/ 26 w 36"/>
                <a:gd name="T11" fmla="*/ 0 h 66"/>
                <a:gd name="T12" fmla="*/ 23 w 36"/>
                <a:gd name="T13" fmla="*/ 2 h 66"/>
                <a:gd name="T14" fmla="*/ 23 w 36"/>
                <a:gd name="T15" fmla="*/ 25 h 66"/>
                <a:gd name="T16" fmla="*/ 6 w 36"/>
                <a:gd name="T17" fmla="*/ 13 h 66"/>
                <a:gd name="T18" fmla="*/ 24 w 36"/>
                <a:gd name="T19" fmla="*/ 65 h 66"/>
                <a:gd name="T20" fmla="*/ 33 w 36"/>
                <a:gd name="T21" fmla="*/ 58 h 66"/>
                <a:gd name="T22" fmla="*/ 35 w 36"/>
                <a:gd name="T23" fmla="*/ 14 h 66"/>
                <a:gd name="T24" fmla="*/ 26 w 3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6">
                  <a:moveTo>
                    <a:pt x="24" y="65"/>
                  </a:moveTo>
                  <a:cubicBezTo>
                    <a:pt x="24" y="65"/>
                    <a:pt x="24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4" y="66"/>
                    <a:pt x="24" y="65"/>
                    <a:pt x="24" y="65"/>
                  </a:cubicBezTo>
                  <a:moveTo>
                    <a:pt x="26" y="0"/>
                  </a:moveTo>
                  <a:cubicBezTo>
                    <a:pt x="25" y="1"/>
                    <a:pt x="24" y="1"/>
                    <a:pt x="23" y="2"/>
                  </a:cubicBezTo>
                  <a:cubicBezTo>
                    <a:pt x="23" y="9"/>
                    <a:pt x="23" y="16"/>
                    <a:pt x="23" y="25"/>
                  </a:cubicBezTo>
                  <a:cubicBezTo>
                    <a:pt x="17" y="20"/>
                    <a:pt x="12" y="17"/>
                    <a:pt x="6" y="13"/>
                  </a:cubicBezTo>
                  <a:cubicBezTo>
                    <a:pt x="0" y="36"/>
                    <a:pt x="16" y="49"/>
                    <a:pt x="24" y="65"/>
                  </a:cubicBezTo>
                  <a:cubicBezTo>
                    <a:pt x="27" y="63"/>
                    <a:pt x="33" y="60"/>
                    <a:pt x="33" y="58"/>
                  </a:cubicBezTo>
                  <a:cubicBezTo>
                    <a:pt x="35" y="43"/>
                    <a:pt x="36" y="29"/>
                    <a:pt x="35" y="14"/>
                  </a:cubicBezTo>
                  <a:cubicBezTo>
                    <a:pt x="35" y="9"/>
                    <a:pt x="29" y="5"/>
                    <a:pt x="2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69">
              <a:extLst>
                <a:ext uri="{FF2B5EF4-FFF2-40B4-BE49-F238E27FC236}">
                  <a16:creationId xmlns:a16="http://schemas.microsoft.com/office/drawing/2014/main" id="{C4D1A195-3D85-41E6-9DAF-6F1F1894A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8942" y="2038668"/>
              <a:ext cx="142047" cy="133172"/>
            </a:xfrm>
            <a:custGeom>
              <a:avLst/>
              <a:gdLst>
                <a:gd name="T0" fmla="*/ 12 w 45"/>
                <a:gd name="T1" fmla="*/ 0 h 41"/>
                <a:gd name="T2" fmla="*/ 0 w 45"/>
                <a:gd name="T3" fmla="*/ 1 h 41"/>
                <a:gd name="T4" fmla="*/ 40 w 45"/>
                <a:gd name="T5" fmla="*/ 41 h 41"/>
                <a:gd name="T6" fmla="*/ 45 w 45"/>
                <a:gd name="T7" fmla="*/ 41 h 41"/>
                <a:gd name="T8" fmla="*/ 12 w 45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1">
                  <a:moveTo>
                    <a:pt x="12" y="0"/>
                  </a:moveTo>
                  <a:cubicBezTo>
                    <a:pt x="8" y="0"/>
                    <a:pt x="4" y="0"/>
                    <a:pt x="0" y="1"/>
                  </a:cubicBezTo>
                  <a:cubicBezTo>
                    <a:pt x="13" y="15"/>
                    <a:pt x="14" y="41"/>
                    <a:pt x="40" y="41"/>
                  </a:cubicBezTo>
                  <a:cubicBezTo>
                    <a:pt x="42" y="41"/>
                    <a:pt x="43" y="41"/>
                    <a:pt x="45" y="41"/>
                  </a:cubicBezTo>
                  <a:cubicBezTo>
                    <a:pt x="44" y="14"/>
                    <a:pt x="32" y="0"/>
                    <a:pt x="1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70">
              <a:extLst>
                <a:ext uri="{FF2B5EF4-FFF2-40B4-BE49-F238E27FC236}">
                  <a16:creationId xmlns:a16="http://schemas.microsoft.com/office/drawing/2014/main" id="{37DD21CF-5540-4B01-BA7B-AFAE19994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822" y="2198471"/>
              <a:ext cx="177559" cy="106535"/>
            </a:xfrm>
            <a:custGeom>
              <a:avLst/>
              <a:gdLst>
                <a:gd name="T0" fmla="*/ 20 w 54"/>
                <a:gd name="T1" fmla="*/ 0 h 36"/>
                <a:gd name="T2" fmla="*/ 0 w 54"/>
                <a:gd name="T3" fmla="*/ 4 h 36"/>
                <a:gd name="T4" fmla="*/ 33 w 54"/>
                <a:gd name="T5" fmla="*/ 32 h 36"/>
                <a:gd name="T6" fmla="*/ 52 w 54"/>
                <a:gd name="T7" fmla="*/ 36 h 36"/>
                <a:gd name="T8" fmla="*/ 54 w 54"/>
                <a:gd name="T9" fmla="*/ 18 h 36"/>
                <a:gd name="T10" fmla="*/ 54 w 54"/>
                <a:gd name="T11" fmla="*/ 19 h 36"/>
                <a:gd name="T12" fmla="*/ 54 w 54"/>
                <a:gd name="T13" fmla="*/ 19 h 36"/>
                <a:gd name="T14" fmla="*/ 54 w 54"/>
                <a:gd name="T15" fmla="*/ 18 h 36"/>
                <a:gd name="T16" fmla="*/ 54 w 54"/>
                <a:gd name="T17" fmla="*/ 18 h 36"/>
                <a:gd name="T18" fmla="*/ 20 w 54"/>
                <a:gd name="T1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36">
                  <a:moveTo>
                    <a:pt x="20" y="0"/>
                  </a:moveTo>
                  <a:cubicBezTo>
                    <a:pt x="14" y="0"/>
                    <a:pt x="7" y="1"/>
                    <a:pt x="0" y="4"/>
                  </a:cubicBezTo>
                  <a:cubicBezTo>
                    <a:pt x="13" y="15"/>
                    <a:pt x="22" y="24"/>
                    <a:pt x="33" y="32"/>
                  </a:cubicBezTo>
                  <a:cubicBezTo>
                    <a:pt x="38" y="35"/>
                    <a:pt x="46" y="34"/>
                    <a:pt x="52" y="36"/>
                  </a:cubicBezTo>
                  <a:cubicBezTo>
                    <a:pt x="53" y="30"/>
                    <a:pt x="53" y="24"/>
                    <a:pt x="54" y="18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45" y="7"/>
                    <a:pt x="35" y="0"/>
                    <a:pt x="2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71">
              <a:extLst>
                <a:ext uri="{FF2B5EF4-FFF2-40B4-BE49-F238E27FC236}">
                  <a16:creationId xmlns:a16="http://schemas.microsoft.com/office/drawing/2014/main" id="{8A19A900-53C1-4964-ABFD-AA0E8C9D8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940" y="2127448"/>
              <a:ext cx="150928" cy="124291"/>
            </a:xfrm>
            <a:custGeom>
              <a:avLst/>
              <a:gdLst>
                <a:gd name="T0" fmla="*/ 48 w 48"/>
                <a:gd name="T1" fmla="*/ 0 h 40"/>
                <a:gd name="T2" fmla="*/ 6 w 48"/>
                <a:gd name="T3" fmla="*/ 22 h 40"/>
                <a:gd name="T4" fmla="*/ 6 w 48"/>
                <a:gd name="T5" fmla="*/ 22 h 40"/>
                <a:gd name="T6" fmla="*/ 4 w 48"/>
                <a:gd name="T7" fmla="*/ 24 h 40"/>
                <a:gd name="T8" fmla="*/ 0 w 48"/>
                <a:gd name="T9" fmla="*/ 37 h 40"/>
                <a:gd name="T10" fmla="*/ 11 w 48"/>
                <a:gd name="T11" fmla="*/ 40 h 40"/>
                <a:gd name="T12" fmla="*/ 12 w 48"/>
                <a:gd name="T13" fmla="*/ 40 h 40"/>
                <a:gd name="T14" fmla="*/ 48 w 48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cubicBezTo>
                    <a:pt x="32" y="8"/>
                    <a:pt x="19" y="15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5" y="23"/>
                    <a:pt x="5" y="23"/>
                    <a:pt x="4" y="24"/>
                  </a:cubicBezTo>
                  <a:cubicBezTo>
                    <a:pt x="1" y="25"/>
                    <a:pt x="0" y="32"/>
                    <a:pt x="0" y="37"/>
                  </a:cubicBezTo>
                  <a:cubicBezTo>
                    <a:pt x="0" y="38"/>
                    <a:pt x="7" y="40"/>
                    <a:pt x="11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32" y="40"/>
                    <a:pt x="44" y="28"/>
                    <a:pt x="4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72">
              <a:extLst>
                <a:ext uri="{FF2B5EF4-FFF2-40B4-BE49-F238E27FC236}">
                  <a16:creationId xmlns:a16="http://schemas.microsoft.com/office/drawing/2014/main" id="{A7E5086B-4E1A-400D-B99B-8353421A0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571" y="2349399"/>
              <a:ext cx="168684" cy="124291"/>
            </a:xfrm>
            <a:custGeom>
              <a:avLst/>
              <a:gdLst>
                <a:gd name="T0" fmla="*/ 1 w 53"/>
                <a:gd name="T1" fmla="*/ 0 h 37"/>
                <a:gd name="T2" fmla="*/ 0 w 53"/>
                <a:gd name="T3" fmla="*/ 0 h 37"/>
                <a:gd name="T4" fmla="*/ 41 w 53"/>
                <a:gd name="T5" fmla="*/ 37 h 37"/>
                <a:gd name="T6" fmla="*/ 53 w 53"/>
                <a:gd name="T7" fmla="*/ 36 h 37"/>
                <a:gd name="T8" fmla="*/ 1 w 5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7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9" y="26"/>
                    <a:pt x="21" y="37"/>
                    <a:pt x="41" y="37"/>
                  </a:cubicBezTo>
                  <a:cubicBezTo>
                    <a:pt x="45" y="37"/>
                    <a:pt x="49" y="36"/>
                    <a:pt x="53" y="36"/>
                  </a:cubicBezTo>
                  <a:cubicBezTo>
                    <a:pt x="38" y="20"/>
                    <a:pt x="28" y="0"/>
                    <a:pt x="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473">
              <a:extLst>
                <a:ext uri="{FF2B5EF4-FFF2-40B4-BE49-F238E27FC236}">
                  <a16:creationId xmlns:a16="http://schemas.microsoft.com/office/drawing/2014/main" id="{B304E963-CA7A-4DA4-A1D2-FDE244703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524" y="2056424"/>
              <a:ext cx="97660" cy="204195"/>
            </a:xfrm>
            <a:custGeom>
              <a:avLst/>
              <a:gdLst>
                <a:gd name="T0" fmla="*/ 5 w 32"/>
                <a:gd name="T1" fmla="*/ 0 h 63"/>
                <a:gd name="T2" fmla="*/ 16 w 32"/>
                <a:gd name="T3" fmla="*/ 63 h 63"/>
                <a:gd name="T4" fmla="*/ 5 w 32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63">
                  <a:moveTo>
                    <a:pt x="5" y="0"/>
                  </a:moveTo>
                  <a:cubicBezTo>
                    <a:pt x="2" y="23"/>
                    <a:pt x="0" y="44"/>
                    <a:pt x="16" y="63"/>
                  </a:cubicBezTo>
                  <a:cubicBezTo>
                    <a:pt x="32" y="43"/>
                    <a:pt x="27" y="18"/>
                    <a:pt x="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474">
              <a:extLst>
                <a:ext uri="{FF2B5EF4-FFF2-40B4-BE49-F238E27FC236}">
                  <a16:creationId xmlns:a16="http://schemas.microsoft.com/office/drawing/2014/main" id="{8F8E250C-33EC-43CC-A836-28290C803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2113" y="2056424"/>
              <a:ext cx="106535" cy="124291"/>
            </a:xfrm>
            <a:custGeom>
              <a:avLst/>
              <a:gdLst>
                <a:gd name="T0" fmla="*/ 24 w 34"/>
                <a:gd name="T1" fmla="*/ 8 h 39"/>
                <a:gd name="T2" fmla="*/ 24 w 34"/>
                <a:gd name="T3" fmla="*/ 9 h 39"/>
                <a:gd name="T4" fmla="*/ 25 w 34"/>
                <a:gd name="T5" fmla="*/ 9 h 39"/>
                <a:gd name="T6" fmla="*/ 24 w 34"/>
                <a:gd name="T7" fmla="*/ 8 h 39"/>
                <a:gd name="T8" fmla="*/ 4 w 34"/>
                <a:gd name="T9" fmla="*/ 0 h 39"/>
                <a:gd name="T10" fmla="*/ 0 w 34"/>
                <a:gd name="T11" fmla="*/ 5 h 39"/>
                <a:gd name="T12" fmla="*/ 27 w 34"/>
                <a:gd name="T13" fmla="*/ 39 h 39"/>
                <a:gd name="T14" fmla="*/ 34 w 34"/>
                <a:gd name="T15" fmla="*/ 35 h 39"/>
                <a:gd name="T16" fmla="*/ 24 w 34"/>
                <a:gd name="T17" fmla="*/ 9 h 39"/>
                <a:gd name="T18" fmla="*/ 4 w 34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9">
                  <a:moveTo>
                    <a:pt x="24" y="8"/>
                  </a:moveTo>
                  <a:cubicBezTo>
                    <a:pt x="24" y="8"/>
                    <a:pt x="24" y="9"/>
                    <a:pt x="24" y="9"/>
                  </a:cubicBezTo>
                  <a:cubicBezTo>
                    <a:pt x="24" y="9"/>
                    <a:pt x="24" y="9"/>
                    <a:pt x="25" y="9"/>
                  </a:cubicBezTo>
                  <a:cubicBezTo>
                    <a:pt x="24" y="8"/>
                    <a:pt x="24" y="8"/>
                    <a:pt x="24" y="8"/>
                  </a:cubicBezTo>
                  <a:moveTo>
                    <a:pt x="4" y="0"/>
                  </a:moveTo>
                  <a:cubicBezTo>
                    <a:pt x="2" y="2"/>
                    <a:pt x="1" y="4"/>
                    <a:pt x="0" y="5"/>
                  </a:cubicBezTo>
                  <a:cubicBezTo>
                    <a:pt x="9" y="17"/>
                    <a:pt x="18" y="28"/>
                    <a:pt x="27" y="39"/>
                  </a:cubicBezTo>
                  <a:cubicBezTo>
                    <a:pt x="29" y="38"/>
                    <a:pt x="31" y="36"/>
                    <a:pt x="34" y="35"/>
                  </a:cubicBezTo>
                  <a:cubicBezTo>
                    <a:pt x="31" y="26"/>
                    <a:pt x="27" y="18"/>
                    <a:pt x="24" y="9"/>
                  </a:cubicBezTo>
                  <a:cubicBezTo>
                    <a:pt x="17" y="6"/>
                    <a:pt x="10" y="3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475">
              <a:extLst>
                <a:ext uri="{FF2B5EF4-FFF2-40B4-BE49-F238E27FC236}">
                  <a16:creationId xmlns:a16="http://schemas.microsoft.com/office/drawing/2014/main" id="{3F13D5F7-0ACB-4210-84A5-F7B79946FD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0594" y="2003157"/>
              <a:ext cx="106535" cy="124291"/>
            </a:xfrm>
            <a:custGeom>
              <a:avLst/>
              <a:gdLst>
                <a:gd name="T0" fmla="*/ 1 w 33"/>
                <a:gd name="T1" fmla="*/ 25 h 38"/>
                <a:gd name="T2" fmla="*/ 1 w 33"/>
                <a:gd name="T3" fmla="*/ 26 h 38"/>
                <a:gd name="T4" fmla="*/ 0 w 33"/>
                <a:gd name="T5" fmla="*/ 26 h 38"/>
                <a:gd name="T6" fmla="*/ 1 w 33"/>
                <a:gd name="T7" fmla="*/ 26 h 38"/>
                <a:gd name="T8" fmla="*/ 1 w 33"/>
                <a:gd name="T9" fmla="*/ 26 h 38"/>
                <a:gd name="T10" fmla="*/ 1 w 33"/>
                <a:gd name="T11" fmla="*/ 25 h 38"/>
                <a:gd name="T12" fmla="*/ 33 w 33"/>
                <a:gd name="T13" fmla="*/ 0 h 38"/>
                <a:gd name="T14" fmla="*/ 1 w 33"/>
                <a:gd name="T15" fmla="*/ 26 h 38"/>
                <a:gd name="T16" fmla="*/ 2 w 33"/>
                <a:gd name="T17" fmla="*/ 38 h 38"/>
                <a:gd name="T18" fmla="*/ 33 w 33"/>
                <a:gd name="T1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8">
                  <a:moveTo>
                    <a:pt x="1" y="25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1" y="25"/>
                  </a:cubicBezTo>
                  <a:moveTo>
                    <a:pt x="33" y="0"/>
                  </a:moveTo>
                  <a:cubicBezTo>
                    <a:pt x="20" y="10"/>
                    <a:pt x="10" y="18"/>
                    <a:pt x="1" y="26"/>
                  </a:cubicBezTo>
                  <a:cubicBezTo>
                    <a:pt x="1" y="29"/>
                    <a:pt x="2" y="34"/>
                    <a:pt x="2" y="38"/>
                  </a:cubicBezTo>
                  <a:cubicBezTo>
                    <a:pt x="24" y="33"/>
                    <a:pt x="29" y="27"/>
                    <a:pt x="3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476">
              <a:extLst>
                <a:ext uri="{FF2B5EF4-FFF2-40B4-BE49-F238E27FC236}">
                  <a16:creationId xmlns:a16="http://schemas.microsoft.com/office/drawing/2014/main" id="{37DC3B6B-7048-4741-8095-0AE58380D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207" y="2278375"/>
              <a:ext cx="133172" cy="62148"/>
            </a:xfrm>
            <a:custGeom>
              <a:avLst/>
              <a:gdLst>
                <a:gd name="T0" fmla="*/ 0 w 41"/>
                <a:gd name="T1" fmla="*/ 0 h 21"/>
                <a:gd name="T2" fmla="*/ 20 w 41"/>
                <a:gd name="T3" fmla="*/ 21 h 21"/>
                <a:gd name="T4" fmla="*/ 41 w 41"/>
                <a:gd name="T5" fmla="*/ 15 h 21"/>
                <a:gd name="T6" fmla="*/ 0 w 41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1">
                  <a:moveTo>
                    <a:pt x="0" y="0"/>
                  </a:moveTo>
                  <a:cubicBezTo>
                    <a:pt x="5" y="14"/>
                    <a:pt x="11" y="21"/>
                    <a:pt x="20" y="21"/>
                  </a:cubicBezTo>
                  <a:cubicBezTo>
                    <a:pt x="26" y="21"/>
                    <a:pt x="32" y="19"/>
                    <a:pt x="41" y="15"/>
                  </a:cubicBezTo>
                  <a:cubicBezTo>
                    <a:pt x="27" y="10"/>
                    <a:pt x="14" y="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77">
              <a:extLst>
                <a:ext uri="{FF2B5EF4-FFF2-40B4-BE49-F238E27FC236}">
                  <a16:creationId xmlns:a16="http://schemas.microsoft.com/office/drawing/2014/main" id="{51C14F80-8DD5-4D1E-B6A1-3B765885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672" y="1949889"/>
              <a:ext cx="62148" cy="150928"/>
            </a:xfrm>
            <a:custGeom>
              <a:avLst/>
              <a:gdLst>
                <a:gd name="T0" fmla="*/ 12 w 19"/>
                <a:gd name="T1" fmla="*/ 0 h 47"/>
                <a:gd name="T2" fmla="*/ 0 w 19"/>
                <a:gd name="T3" fmla="*/ 47 h 47"/>
                <a:gd name="T4" fmla="*/ 16 w 19"/>
                <a:gd name="T5" fmla="*/ 41 h 47"/>
                <a:gd name="T6" fmla="*/ 19 w 19"/>
                <a:gd name="T7" fmla="*/ 34 h 47"/>
                <a:gd name="T8" fmla="*/ 19 w 19"/>
                <a:gd name="T9" fmla="*/ 1 h 47"/>
                <a:gd name="T10" fmla="*/ 12 w 19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7">
                  <a:moveTo>
                    <a:pt x="12" y="0"/>
                  </a:moveTo>
                  <a:cubicBezTo>
                    <a:pt x="8" y="15"/>
                    <a:pt x="4" y="29"/>
                    <a:pt x="0" y="47"/>
                  </a:cubicBezTo>
                  <a:cubicBezTo>
                    <a:pt x="9" y="43"/>
                    <a:pt x="13" y="42"/>
                    <a:pt x="16" y="41"/>
                  </a:cubicBezTo>
                  <a:cubicBezTo>
                    <a:pt x="17" y="38"/>
                    <a:pt x="18" y="36"/>
                    <a:pt x="19" y="34"/>
                  </a:cubicBezTo>
                  <a:cubicBezTo>
                    <a:pt x="19" y="23"/>
                    <a:pt x="19" y="12"/>
                    <a:pt x="19" y="1"/>
                  </a:cubicBezTo>
                  <a:cubicBezTo>
                    <a:pt x="17" y="1"/>
                    <a:pt x="14" y="1"/>
                    <a:pt x="1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78">
              <a:extLst>
                <a:ext uri="{FF2B5EF4-FFF2-40B4-BE49-F238E27FC236}">
                  <a16:creationId xmlns:a16="http://schemas.microsoft.com/office/drawing/2014/main" id="{12E360A1-41B3-4FBE-B622-6EDF0DBB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475" y="2198471"/>
              <a:ext cx="133172" cy="71023"/>
            </a:xfrm>
            <a:custGeom>
              <a:avLst/>
              <a:gdLst>
                <a:gd name="T0" fmla="*/ 41 w 43"/>
                <a:gd name="T1" fmla="*/ 0 h 22"/>
                <a:gd name="T2" fmla="*/ 0 w 43"/>
                <a:gd name="T3" fmla="*/ 16 h 22"/>
                <a:gd name="T4" fmla="*/ 18 w 43"/>
                <a:gd name="T5" fmla="*/ 22 h 22"/>
                <a:gd name="T6" fmla="*/ 43 w 43"/>
                <a:gd name="T7" fmla="*/ 7 h 22"/>
                <a:gd name="T8" fmla="*/ 41 w 43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22">
                  <a:moveTo>
                    <a:pt x="41" y="0"/>
                  </a:moveTo>
                  <a:cubicBezTo>
                    <a:pt x="27" y="5"/>
                    <a:pt x="14" y="10"/>
                    <a:pt x="0" y="16"/>
                  </a:cubicBezTo>
                  <a:cubicBezTo>
                    <a:pt x="7" y="20"/>
                    <a:pt x="13" y="22"/>
                    <a:pt x="18" y="22"/>
                  </a:cubicBezTo>
                  <a:cubicBezTo>
                    <a:pt x="29" y="22"/>
                    <a:pt x="36" y="15"/>
                    <a:pt x="43" y="7"/>
                  </a:cubicBezTo>
                  <a:cubicBezTo>
                    <a:pt x="43" y="4"/>
                    <a:pt x="42" y="2"/>
                    <a:pt x="4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79">
              <a:extLst>
                <a:ext uri="{FF2B5EF4-FFF2-40B4-BE49-F238E27FC236}">
                  <a16:creationId xmlns:a16="http://schemas.microsoft.com/office/drawing/2014/main" id="{D64B2E34-57FE-41A3-9C58-E9CA2E4B5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059" y="2411542"/>
              <a:ext cx="106535" cy="115416"/>
            </a:xfrm>
            <a:custGeom>
              <a:avLst/>
              <a:gdLst>
                <a:gd name="T0" fmla="*/ 0 w 32"/>
                <a:gd name="T1" fmla="*/ 0 h 37"/>
                <a:gd name="T2" fmla="*/ 32 w 32"/>
                <a:gd name="T3" fmla="*/ 37 h 37"/>
                <a:gd name="T4" fmla="*/ 0 w 3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37">
                  <a:moveTo>
                    <a:pt x="0" y="0"/>
                  </a:moveTo>
                  <a:cubicBezTo>
                    <a:pt x="0" y="24"/>
                    <a:pt x="14" y="31"/>
                    <a:pt x="32" y="37"/>
                  </a:cubicBezTo>
                  <a:cubicBezTo>
                    <a:pt x="29" y="16"/>
                    <a:pt x="17" y="8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480">
              <a:extLst>
                <a:ext uri="{FF2B5EF4-FFF2-40B4-BE49-F238E27FC236}">
                  <a16:creationId xmlns:a16="http://schemas.microsoft.com/office/drawing/2014/main" id="{63C5F774-B28B-40CD-8F76-06EA6B1BC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043" y="2251739"/>
              <a:ext cx="142047" cy="53268"/>
            </a:xfrm>
            <a:custGeom>
              <a:avLst/>
              <a:gdLst>
                <a:gd name="T0" fmla="*/ 22 w 43"/>
                <a:gd name="T1" fmla="*/ 0 h 17"/>
                <a:gd name="T2" fmla="*/ 0 w 43"/>
                <a:gd name="T3" fmla="*/ 10 h 17"/>
                <a:gd name="T4" fmla="*/ 0 w 43"/>
                <a:gd name="T5" fmla="*/ 17 h 17"/>
                <a:gd name="T6" fmla="*/ 43 w 43"/>
                <a:gd name="T7" fmla="*/ 15 h 17"/>
                <a:gd name="T8" fmla="*/ 2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22" y="0"/>
                  </a:moveTo>
                  <a:cubicBezTo>
                    <a:pt x="17" y="0"/>
                    <a:pt x="10" y="4"/>
                    <a:pt x="0" y="10"/>
                  </a:cubicBezTo>
                  <a:cubicBezTo>
                    <a:pt x="0" y="13"/>
                    <a:pt x="0" y="15"/>
                    <a:pt x="0" y="17"/>
                  </a:cubicBezTo>
                  <a:cubicBezTo>
                    <a:pt x="14" y="16"/>
                    <a:pt x="29" y="15"/>
                    <a:pt x="43" y="15"/>
                  </a:cubicBezTo>
                  <a:cubicBezTo>
                    <a:pt x="34" y="5"/>
                    <a:pt x="29" y="0"/>
                    <a:pt x="2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81">
              <a:extLst>
                <a:ext uri="{FF2B5EF4-FFF2-40B4-BE49-F238E27FC236}">
                  <a16:creationId xmlns:a16="http://schemas.microsoft.com/office/drawing/2014/main" id="{A1F47DC2-5602-4F8A-835E-6C8F0F5ED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113" y="2393786"/>
              <a:ext cx="124291" cy="133172"/>
            </a:xfrm>
            <a:custGeom>
              <a:avLst/>
              <a:gdLst>
                <a:gd name="T0" fmla="*/ 29 w 39"/>
                <a:gd name="T1" fmla="*/ 0 h 43"/>
                <a:gd name="T2" fmla="*/ 0 w 39"/>
                <a:gd name="T3" fmla="*/ 38 h 43"/>
                <a:gd name="T4" fmla="*/ 7 w 39"/>
                <a:gd name="T5" fmla="*/ 43 h 43"/>
                <a:gd name="T6" fmla="*/ 39 w 39"/>
                <a:gd name="T7" fmla="*/ 8 h 43"/>
                <a:gd name="T8" fmla="*/ 29 w 39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3">
                  <a:moveTo>
                    <a:pt x="29" y="0"/>
                  </a:moveTo>
                  <a:cubicBezTo>
                    <a:pt x="19" y="13"/>
                    <a:pt x="10" y="25"/>
                    <a:pt x="0" y="38"/>
                  </a:cubicBezTo>
                  <a:cubicBezTo>
                    <a:pt x="3" y="40"/>
                    <a:pt x="5" y="41"/>
                    <a:pt x="7" y="43"/>
                  </a:cubicBezTo>
                  <a:cubicBezTo>
                    <a:pt x="18" y="32"/>
                    <a:pt x="28" y="20"/>
                    <a:pt x="39" y="8"/>
                  </a:cubicBezTo>
                  <a:cubicBezTo>
                    <a:pt x="35" y="5"/>
                    <a:pt x="32" y="3"/>
                    <a:pt x="2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82">
              <a:extLst>
                <a:ext uri="{FF2B5EF4-FFF2-40B4-BE49-F238E27FC236}">
                  <a16:creationId xmlns:a16="http://schemas.microsoft.com/office/drawing/2014/main" id="{77899FAD-7807-4C75-A45F-46C0A868A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96" y="1896621"/>
              <a:ext cx="79904" cy="106535"/>
            </a:xfrm>
            <a:custGeom>
              <a:avLst/>
              <a:gdLst>
                <a:gd name="T0" fmla="*/ 16 w 25"/>
                <a:gd name="T1" fmla="*/ 0 h 35"/>
                <a:gd name="T2" fmla="*/ 0 w 25"/>
                <a:gd name="T3" fmla="*/ 30 h 35"/>
                <a:gd name="T4" fmla="*/ 11 w 25"/>
                <a:gd name="T5" fmla="*/ 35 h 35"/>
                <a:gd name="T6" fmla="*/ 25 w 25"/>
                <a:gd name="T7" fmla="*/ 4 h 35"/>
                <a:gd name="T8" fmla="*/ 16 w 2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16" y="0"/>
                  </a:moveTo>
                  <a:cubicBezTo>
                    <a:pt x="11" y="10"/>
                    <a:pt x="5" y="20"/>
                    <a:pt x="0" y="30"/>
                  </a:cubicBezTo>
                  <a:cubicBezTo>
                    <a:pt x="4" y="32"/>
                    <a:pt x="8" y="33"/>
                    <a:pt x="11" y="35"/>
                  </a:cubicBezTo>
                  <a:cubicBezTo>
                    <a:pt x="16" y="25"/>
                    <a:pt x="20" y="14"/>
                    <a:pt x="25" y="4"/>
                  </a:cubicBezTo>
                  <a:cubicBezTo>
                    <a:pt x="22" y="2"/>
                    <a:pt x="19" y="1"/>
                    <a:pt x="1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83">
              <a:extLst>
                <a:ext uri="{FF2B5EF4-FFF2-40B4-BE49-F238E27FC236}">
                  <a16:creationId xmlns:a16="http://schemas.microsoft.com/office/drawing/2014/main" id="{BE9439C4-D20A-4354-ABB1-CCADE82C7D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6500" y="2198471"/>
              <a:ext cx="71023" cy="88779"/>
            </a:xfrm>
            <a:custGeom>
              <a:avLst/>
              <a:gdLst>
                <a:gd name="T0" fmla="*/ 3 w 22"/>
                <a:gd name="T1" fmla="*/ 17 h 28"/>
                <a:gd name="T2" fmla="*/ 3 w 22"/>
                <a:gd name="T3" fmla="*/ 18 h 28"/>
                <a:gd name="T4" fmla="*/ 3 w 22"/>
                <a:gd name="T5" fmla="*/ 17 h 28"/>
                <a:gd name="T6" fmla="*/ 3 w 22"/>
                <a:gd name="T7" fmla="*/ 17 h 28"/>
                <a:gd name="T8" fmla="*/ 3 w 22"/>
                <a:gd name="T9" fmla="*/ 17 h 28"/>
                <a:gd name="T10" fmla="*/ 0 w 22"/>
                <a:gd name="T11" fmla="*/ 0 h 28"/>
                <a:gd name="T12" fmla="*/ 3 w 22"/>
                <a:gd name="T13" fmla="*/ 17 h 28"/>
                <a:gd name="T14" fmla="*/ 22 w 22"/>
                <a:gd name="T15" fmla="*/ 28 h 28"/>
                <a:gd name="T16" fmla="*/ 0 w 22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8">
                  <a:moveTo>
                    <a:pt x="3" y="17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0" y="0"/>
                  </a:moveTo>
                  <a:cubicBezTo>
                    <a:pt x="1" y="5"/>
                    <a:pt x="2" y="11"/>
                    <a:pt x="3" y="17"/>
                  </a:cubicBezTo>
                  <a:cubicBezTo>
                    <a:pt x="9" y="21"/>
                    <a:pt x="15" y="24"/>
                    <a:pt x="22" y="28"/>
                  </a:cubicBezTo>
                  <a:cubicBezTo>
                    <a:pt x="22" y="4"/>
                    <a:pt x="18" y="0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484">
              <a:extLst>
                <a:ext uri="{FF2B5EF4-FFF2-40B4-BE49-F238E27FC236}">
                  <a16:creationId xmlns:a16="http://schemas.microsoft.com/office/drawing/2014/main" id="{E38E2CF7-310B-4195-B722-BFF3C14EB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674" y="2083061"/>
              <a:ext cx="106535" cy="97660"/>
            </a:xfrm>
            <a:custGeom>
              <a:avLst/>
              <a:gdLst>
                <a:gd name="T0" fmla="*/ 7 w 32"/>
                <a:gd name="T1" fmla="*/ 0 h 31"/>
                <a:gd name="T2" fmla="*/ 0 w 32"/>
                <a:gd name="T3" fmla="*/ 7 h 31"/>
                <a:gd name="T4" fmla="*/ 23 w 32"/>
                <a:gd name="T5" fmla="*/ 31 h 31"/>
                <a:gd name="T6" fmla="*/ 32 w 32"/>
                <a:gd name="T7" fmla="*/ 22 h 31"/>
                <a:gd name="T8" fmla="*/ 7 w 32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7" y="0"/>
                  </a:moveTo>
                  <a:cubicBezTo>
                    <a:pt x="4" y="2"/>
                    <a:pt x="2" y="4"/>
                    <a:pt x="0" y="7"/>
                  </a:cubicBezTo>
                  <a:cubicBezTo>
                    <a:pt x="8" y="15"/>
                    <a:pt x="15" y="23"/>
                    <a:pt x="23" y="31"/>
                  </a:cubicBezTo>
                  <a:cubicBezTo>
                    <a:pt x="26" y="28"/>
                    <a:pt x="29" y="25"/>
                    <a:pt x="32" y="22"/>
                  </a:cubicBezTo>
                  <a:cubicBezTo>
                    <a:pt x="23" y="14"/>
                    <a:pt x="15" y="7"/>
                    <a:pt x="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485">
              <a:extLst>
                <a:ext uri="{FF2B5EF4-FFF2-40B4-BE49-F238E27FC236}">
                  <a16:creationId xmlns:a16="http://schemas.microsoft.com/office/drawing/2014/main" id="{F4D468CE-79D2-49DA-9D08-2C037DBEC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280" y="1923258"/>
              <a:ext cx="35512" cy="106535"/>
            </a:xfrm>
            <a:custGeom>
              <a:avLst/>
              <a:gdLst>
                <a:gd name="T0" fmla="*/ 8 w 11"/>
                <a:gd name="T1" fmla="*/ 0 h 34"/>
                <a:gd name="T2" fmla="*/ 0 w 11"/>
                <a:gd name="T3" fmla="*/ 0 h 34"/>
                <a:gd name="T4" fmla="*/ 0 w 11"/>
                <a:gd name="T5" fmla="*/ 34 h 34"/>
                <a:gd name="T6" fmla="*/ 11 w 11"/>
                <a:gd name="T7" fmla="*/ 34 h 34"/>
                <a:gd name="T8" fmla="*/ 8 w 11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4">
                  <a:moveTo>
                    <a:pt x="8" y="0"/>
                  </a:moveTo>
                  <a:cubicBezTo>
                    <a:pt x="5" y="0"/>
                    <a:pt x="3" y="0"/>
                    <a:pt x="0" y="0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4" y="34"/>
                    <a:pt x="7" y="34"/>
                    <a:pt x="11" y="34"/>
                  </a:cubicBezTo>
                  <a:cubicBezTo>
                    <a:pt x="10" y="22"/>
                    <a:pt x="9" y="11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3" name="Text Placeholder 9">
            <a:extLst>
              <a:ext uri="{FF2B5EF4-FFF2-40B4-BE49-F238E27FC236}">
                <a16:creationId xmlns:a16="http://schemas.microsoft.com/office/drawing/2014/main" id="{B5B33A10-BD26-46F6-B846-5A1DD32C34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48455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6"/>
          <p:cNvSpPr>
            <a:spLocks/>
          </p:cNvSpPr>
          <p:nvPr userDrawn="1"/>
        </p:nvSpPr>
        <p:spPr bwMode="auto">
          <a:xfrm>
            <a:off x="0" y="6361471"/>
            <a:ext cx="12192000" cy="315438"/>
          </a:xfrm>
          <a:custGeom>
            <a:avLst/>
            <a:gdLst>
              <a:gd name="T0" fmla="*/ 1135 w 1135"/>
              <a:gd name="T1" fmla="*/ 32 h 33"/>
              <a:gd name="T2" fmla="*/ 1135 w 1135"/>
              <a:gd name="T3" fmla="*/ 0 h 33"/>
              <a:gd name="T4" fmla="*/ 0 w 1135"/>
              <a:gd name="T5" fmla="*/ 1 h 33"/>
              <a:gd name="T6" fmla="*/ 0 w 1135"/>
              <a:gd name="T7" fmla="*/ 33 h 33"/>
              <a:gd name="T8" fmla="*/ 1135 w 1135"/>
              <a:gd name="T9" fmla="*/ 3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5" h="33">
                <a:moveTo>
                  <a:pt x="1135" y="32"/>
                </a:moveTo>
                <a:lnTo>
                  <a:pt x="1135" y="0"/>
                </a:lnTo>
                <a:lnTo>
                  <a:pt x="0" y="1"/>
                </a:lnTo>
                <a:lnTo>
                  <a:pt x="0" y="33"/>
                </a:lnTo>
                <a:lnTo>
                  <a:pt x="1135" y="32"/>
                </a:ln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9"/>
          <p:cNvSpPr>
            <a:spLocks/>
          </p:cNvSpPr>
          <p:nvPr/>
        </p:nvSpPr>
        <p:spPr bwMode="auto">
          <a:xfrm>
            <a:off x="479" y="-35594"/>
            <a:ext cx="3540143" cy="1381514"/>
          </a:xfrm>
          <a:custGeom>
            <a:avLst/>
            <a:gdLst>
              <a:gd name="T0" fmla="*/ 1056 w 1111"/>
              <a:gd name="T1" fmla="*/ 0 h 433"/>
              <a:gd name="T2" fmla="*/ 736 w 1111"/>
              <a:gd name="T3" fmla="*/ 198 h 433"/>
              <a:gd name="T4" fmla="*/ 10 w 1111"/>
              <a:gd name="T5" fmla="*/ 250 h 433"/>
              <a:gd name="T6" fmla="*/ 0 w 1111"/>
              <a:gd name="T7" fmla="*/ 316 h 433"/>
              <a:gd name="T8" fmla="*/ 47 w 1111"/>
              <a:gd name="T9" fmla="*/ 351 h 433"/>
              <a:gd name="T10" fmla="*/ 83 w 1111"/>
              <a:gd name="T11" fmla="*/ 433 h 433"/>
              <a:gd name="T12" fmla="*/ 181 w 1111"/>
              <a:gd name="T13" fmla="*/ 302 h 433"/>
              <a:gd name="T14" fmla="*/ 223 w 1111"/>
              <a:gd name="T15" fmla="*/ 302 h 433"/>
              <a:gd name="T16" fmla="*/ 305 w 1111"/>
              <a:gd name="T17" fmla="*/ 433 h 433"/>
              <a:gd name="T18" fmla="*/ 374 w 1111"/>
              <a:gd name="T19" fmla="*/ 293 h 433"/>
              <a:gd name="T20" fmla="*/ 410 w 1111"/>
              <a:gd name="T21" fmla="*/ 293 h 433"/>
              <a:gd name="T22" fmla="*/ 503 w 1111"/>
              <a:gd name="T23" fmla="*/ 413 h 433"/>
              <a:gd name="T24" fmla="*/ 565 w 1111"/>
              <a:gd name="T25" fmla="*/ 262 h 433"/>
              <a:gd name="T26" fmla="*/ 599 w 1111"/>
              <a:gd name="T27" fmla="*/ 254 h 433"/>
              <a:gd name="T28" fmla="*/ 724 w 1111"/>
              <a:gd name="T29" fmla="*/ 357 h 433"/>
              <a:gd name="T30" fmla="*/ 750 w 1111"/>
              <a:gd name="T31" fmla="*/ 206 h 433"/>
              <a:gd name="T32" fmla="*/ 789 w 1111"/>
              <a:gd name="T33" fmla="*/ 192 h 433"/>
              <a:gd name="T34" fmla="*/ 919 w 1111"/>
              <a:gd name="T35" fmla="*/ 282 h 433"/>
              <a:gd name="T36" fmla="*/ 930 w 1111"/>
              <a:gd name="T37" fmla="*/ 119 h 433"/>
              <a:gd name="T38" fmla="*/ 970 w 1111"/>
              <a:gd name="T39" fmla="*/ 97 h 433"/>
              <a:gd name="T40" fmla="*/ 1111 w 1111"/>
              <a:gd name="T41" fmla="*/ 162 h 433"/>
              <a:gd name="T42" fmla="*/ 1101 w 1111"/>
              <a:gd name="T43" fmla="*/ 48 h 433"/>
              <a:gd name="T44" fmla="*/ 1088 w 1111"/>
              <a:gd name="T45" fmla="*/ 19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11" h="433">
                <a:moveTo>
                  <a:pt x="1056" y="0"/>
                </a:moveTo>
                <a:cubicBezTo>
                  <a:pt x="1056" y="0"/>
                  <a:pt x="999" y="97"/>
                  <a:pt x="736" y="198"/>
                </a:cubicBezTo>
                <a:cubicBezTo>
                  <a:pt x="736" y="198"/>
                  <a:pt x="339" y="354"/>
                  <a:pt x="10" y="250"/>
                </a:cubicBezTo>
                <a:cubicBezTo>
                  <a:pt x="0" y="316"/>
                  <a:pt x="0" y="316"/>
                  <a:pt x="0" y="316"/>
                </a:cubicBezTo>
                <a:cubicBezTo>
                  <a:pt x="47" y="351"/>
                  <a:pt x="47" y="351"/>
                  <a:pt x="47" y="351"/>
                </a:cubicBezTo>
                <a:cubicBezTo>
                  <a:pt x="83" y="433"/>
                  <a:pt x="83" y="433"/>
                  <a:pt x="83" y="433"/>
                </a:cubicBezTo>
                <a:cubicBezTo>
                  <a:pt x="181" y="302"/>
                  <a:pt x="181" y="302"/>
                  <a:pt x="181" y="302"/>
                </a:cubicBezTo>
                <a:cubicBezTo>
                  <a:pt x="181" y="302"/>
                  <a:pt x="195" y="303"/>
                  <a:pt x="223" y="302"/>
                </a:cubicBezTo>
                <a:cubicBezTo>
                  <a:pt x="305" y="433"/>
                  <a:pt x="305" y="433"/>
                  <a:pt x="305" y="433"/>
                </a:cubicBezTo>
                <a:cubicBezTo>
                  <a:pt x="374" y="293"/>
                  <a:pt x="374" y="293"/>
                  <a:pt x="374" y="293"/>
                </a:cubicBezTo>
                <a:cubicBezTo>
                  <a:pt x="410" y="293"/>
                  <a:pt x="410" y="293"/>
                  <a:pt x="410" y="293"/>
                </a:cubicBezTo>
                <a:cubicBezTo>
                  <a:pt x="503" y="413"/>
                  <a:pt x="503" y="413"/>
                  <a:pt x="503" y="413"/>
                </a:cubicBezTo>
                <a:cubicBezTo>
                  <a:pt x="565" y="262"/>
                  <a:pt x="565" y="262"/>
                  <a:pt x="565" y="262"/>
                </a:cubicBezTo>
                <a:cubicBezTo>
                  <a:pt x="599" y="254"/>
                  <a:pt x="599" y="254"/>
                  <a:pt x="599" y="254"/>
                </a:cubicBezTo>
                <a:cubicBezTo>
                  <a:pt x="724" y="357"/>
                  <a:pt x="724" y="357"/>
                  <a:pt x="724" y="357"/>
                </a:cubicBezTo>
                <a:cubicBezTo>
                  <a:pt x="750" y="206"/>
                  <a:pt x="750" y="206"/>
                  <a:pt x="750" y="206"/>
                </a:cubicBezTo>
                <a:cubicBezTo>
                  <a:pt x="789" y="192"/>
                  <a:pt x="789" y="192"/>
                  <a:pt x="789" y="192"/>
                </a:cubicBezTo>
                <a:cubicBezTo>
                  <a:pt x="919" y="282"/>
                  <a:pt x="919" y="282"/>
                  <a:pt x="919" y="282"/>
                </a:cubicBezTo>
                <a:cubicBezTo>
                  <a:pt x="930" y="119"/>
                  <a:pt x="930" y="119"/>
                  <a:pt x="930" y="119"/>
                </a:cubicBezTo>
                <a:cubicBezTo>
                  <a:pt x="970" y="97"/>
                  <a:pt x="970" y="97"/>
                  <a:pt x="970" y="97"/>
                </a:cubicBezTo>
                <a:cubicBezTo>
                  <a:pt x="1111" y="162"/>
                  <a:pt x="1111" y="162"/>
                  <a:pt x="1111" y="162"/>
                </a:cubicBezTo>
                <a:cubicBezTo>
                  <a:pt x="1101" y="48"/>
                  <a:pt x="1101" y="48"/>
                  <a:pt x="1101" y="48"/>
                </a:cubicBezTo>
                <a:cubicBezTo>
                  <a:pt x="1088" y="19"/>
                  <a:pt x="1088" y="19"/>
                  <a:pt x="1088" y="19"/>
                </a:cubicBezTo>
              </a:path>
            </a:pathLst>
          </a:custGeom>
          <a:solidFill>
            <a:srgbClr val="E740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10"/>
          <p:cNvSpPr>
            <a:spLocks/>
          </p:cNvSpPr>
          <p:nvPr/>
        </p:nvSpPr>
        <p:spPr bwMode="auto">
          <a:xfrm>
            <a:off x="8652336" y="0"/>
            <a:ext cx="3540143" cy="1370724"/>
          </a:xfrm>
          <a:custGeom>
            <a:avLst/>
            <a:gdLst>
              <a:gd name="T0" fmla="*/ 54 w 1111"/>
              <a:gd name="T1" fmla="*/ 0 h 433"/>
              <a:gd name="T2" fmla="*/ 375 w 1111"/>
              <a:gd name="T3" fmla="*/ 198 h 433"/>
              <a:gd name="T4" fmla="*/ 1101 w 1111"/>
              <a:gd name="T5" fmla="*/ 250 h 433"/>
              <a:gd name="T6" fmla="*/ 1111 w 1111"/>
              <a:gd name="T7" fmla="*/ 317 h 433"/>
              <a:gd name="T8" fmla="*/ 1064 w 1111"/>
              <a:gd name="T9" fmla="*/ 351 h 433"/>
              <a:gd name="T10" fmla="*/ 1028 w 1111"/>
              <a:gd name="T11" fmla="*/ 433 h 433"/>
              <a:gd name="T12" fmla="*/ 930 w 1111"/>
              <a:gd name="T13" fmla="*/ 302 h 433"/>
              <a:gd name="T14" fmla="*/ 888 w 1111"/>
              <a:gd name="T15" fmla="*/ 302 h 433"/>
              <a:gd name="T16" fmla="*/ 806 w 1111"/>
              <a:gd name="T17" fmla="*/ 433 h 433"/>
              <a:gd name="T18" fmla="*/ 737 w 1111"/>
              <a:gd name="T19" fmla="*/ 293 h 433"/>
              <a:gd name="T20" fmla="*/ 701 w 1111"/>
              <a:gd name="T21" fmla="*/ 293 h 433"/>
              <a:gd name="T22" fmla="*/ 608 w 1111"/>
              <a:gd name="T23" fmla="*/ 413 h 433"/>
              <a:gd name="T24" fmla="*/ 546 w 1111"/>
              <a:gd name="T25" fmla="*/ 262 h 433"/>
              <a:gd name="T26" fmla="*/ 512 w 1111"/>
              <a:gd name="T27" fmla="*/ 254 h 433"/>
              <a:gd name="T28" fmla="*/ 387 w 1111"/>
              <a:gd name="T29" fmla="*/ 357 h 433"/>
              <a:gd name="T30" fmla="*/ 361 w 1111"/>
              <a:gd name="T31" fmla="*/ 206 h 433"/>
              <a:gd name="T32" fmla="*/ 322 w 1111"/>
              <a:gd name="T33" fmla="*/ 192 h 433"/>
              <a:gd name="T34" fmla="*/ 192 w 1111"/>
              <a:gd name="T35" fmla="*/ 282 h 433"/>
              <a:gd name="T36" fmla="*/ 181 w 1111"/>
              <a:gd name="T37" fmla="*/ 119 h 433"/>
              <a:gd name="T38" fmla="*/ 141 w 1111"/>
              <a:gd name="T39" fmla="*/ 98 h 433"/>
              <a:gd name="T40" fmla="*/ 0 w 1111"/>
              <a:gd name="T41" fmla="*/ 163 h 433"/>
              <a:gd name="T42" fmla="*/ 10 w 1111"/>
              <a:gd name="T43" fmla="*/ 48 h 433"/>
              <a:gd name="T44" fmla="*/ 23 w 1111"/>
              <a:gd name="T45" fmla="*/ 2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11" h="433">
                <a:moveTo>
                  <a:pt x="54" y="0"/>
                </a:moveTo>
                <a:cubicBezTo>
                  <a:pt x="54" y="0"/>
                  <a:pt x="112" y="98"/>
                  <a:pt x="375" y="198"/>
                </a:cubicBezTo>
                <a:cubicBezTo>
                  <a:pt x="375" y="198"/>
                  <a:pt x="772" y="354"/>
                  <a:pt x="1101" y="250"/>
                </a:cubicBezTo>
                <a:cubicBezTo>
                  <a:pt x="1111" y="317"/>
                  <a:pt x="1111" y="317"/>
                  <a:pt x="1111" y="317"/>
                </a:cubicBezTo>
                <a:cubicBezTo>
                  <a:pt x="1064" y="351"/>
                  <a:pt x="1064" y="351"/>
                  <a:pt x="1064" y="351"/>
                </a:cubicBezTo>
                <a:cubicBezTo>
                  <a:pt x="1028" y="433"/>
                  <a:pt x="1028" y="433"/>
                  <a:pt x="1028" y="433"/>
                </a:cubicBezTo>
                <a:cubicBezTo>
                  <a:pt x="930" y="302"/>
                  <a:pt x="930" y="302"/>
                  <a:pt x="930" y="302"/>
                </a:cubicBezTo>
                <a:cubicBezTo>
                  <a:pt x="930" y="302"/>
                  <a:pt x="916" y="304"/>
                  <a:pt x="888" y="302"/>
                </a:cubicBezTo>
                <a:cubicBezTo>
                  <a:pt x="806" y="433"/>
                  <a:pt x="806" y="433"/>
                  <a:pt x="806" y="433"/>
                </a:cubicBezTo>
                <a:cubicBezTo>
                  <a:pt x="737" y="293"/>
                  <a:pt x="737" y="293"/>
                  <a:pt x="737" y="293"/>
                </a:cubicBezTo>
                <a:cubicBezTo>
                  <a:pt x="701" y="293"/>
                  <a:pt x="701" y="293"/>
                  <a:pt x="701" y="293"/>
                </a:cubicBezTo>
                <a:cubicBezTo>
                  <a:pt x="608" y="413"/>
                  <a:pt x="608" y="413"/>
                  <a:pt x="608" y="413"/>
                </a:cubicBezTo>
                <a:cubicBezTo>
                  <a:pt x="546" y="262"/>
                  <a:pt x="546" y="262"/>
                  <a:pt x="546" y="262"/>
                </a:cubicBezTo>
                <a:cubicBezTo>
                  <a:pt x="512" y="254"/>
                  <a:pt x="512" y="254"/>
                  <a:pt x="512" y="254"/>
                </a:cubicBezTo>
                <a:cubicBezTo>
                  <a:pt x="387" y="357"/>
                  <a:pt x="387" y="357"/>
                  <a:pt x="387" y="357"/>
                </a:cubicBezTo>
                <a:cubicBezTo>
                  <a:pt x="361" y="206"/>
                  <a:pt x="361" y="206"/>
                  <a:pt x="361" y="206"/>
                </a:cubicBezTo>
                <a:cubicBezTo>
                  <a:pt x="322" y="192"/>
                  <a:pt x="322" y="192"/>
                  <a:pt x="322" y="192"/>
                </a:cubicBezTo>
                <a:cubicBezTo>
                  <a:pt x="192" y="282"/>
                  <a:pt x="192" y="282"/>
                  <a:pt x="192" y="282"/>
                </a:cubicBezTo>
                <a:cubicBezTo>
                  <a:pt x="181" y="119"/>
                  <a:pt x="181" y="119"/>
                  <a:pt x="181" y="119"/>
                </a:cubicBezTo>
                <a:cubicBezTo>
                  <a:pt x="141" y="98"/>
                  <a:pt x="141" y="98"/>
                  <a:pt x="141" y="98"/>
                </a:cubicBezTo>
                <a:cubicBezTo>
                  <a:pt x="0" y="163"/>
                  <a:pt x="0" y="163"/>
                  <a:pt x="0" y="163"/>
                </a:cubicBezTo>
                <a:cubicBezTo>
                  <a:pt x="10" y="48"/>
                  <a:pt x="10" y="48"/>
                  <a:pt x="10" y="48"/>
                </a:cubicBezTo>
                <a:cubicBezTo>
                  <a:pt x="23" y="20"/>
                  <a:pt x="23" y="20"/>
                  <a:pt x="23" y="20"/>
                </a:cubicBezTo>
              </a:path>
            </a:pathLst>
          </a:custGeom>
          <a:solidFill>
            <a:srgbClr val="E740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558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E03E87-8ED6-49DE-807F-88BB35CDC7EE}"/>
              </a:ext>
            </a:extLst>
          </p:cNvPr>
          <p:cNvSpPr/>
          <p:nvPr userDrawn="1"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79ED9C-AB25-4609-AB99-B83BD4048878}"/>
              </a:ext>
            </a:extLst>
          </p:cNvPr>
          <p:cNvSpPr/>
          <p:nvPr userDrawn="1"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CECE6B-218F-4697-9A8C-6317DB8F0795}"/>
              </a:ext>
            </a:extLst>
          </p:cNvPr>
          <p:cNvSpPr/>
          <p:nvPr userDrawn="1"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C3E39C-1917-497D-9FA2-280086D87492}"/>
              </a:ext>
            </a:extLst>
          </p:cNvPr>
          <p:cNvSpPr/>
          <p:nvPr userDrawn="1"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3AB435FD-EFCF-4DA5-8AC8-A34BF478B86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B6F0778-36CE-40A0-8A98-DC19167BAE7E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FCBE045-9FD4-4549-9344-9AAF948AC24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DFD4847C-81AD-4D76-91C3-2C9B5B791C2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E3061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4626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7625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189C4A6E-7453-43BD-AE04-56008229C81A}"/>
              </a:ext>
            </a:extLst>
          </p:cNvPr>
          <p:cNvGrpSpPr/>
          <p:nvPr userDrawn="1"/>
        </p:nvGrpSpPr>
        <p:grpSpPr>
          <a:xfrm>
            <a:off x="850796" y="20297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F62A8943-DBAC-4863-816D-3C4AB9630641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2A0A2EE1-221A-4028-8DB2-BD8C495E120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BE51866B-1440-45F1-A4DE-183557B38AA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8975740B-F53B-423A-85A7-05441B5A85A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FC39DD53-8C1B-418B-9D4B-DEDDDFD49515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6550D580-9413-499C-A2F6-4FAF820E3DCD}"/>
              </a:ext>
            </a:extLst>
          </p:cNvPr>
          <p:cNvGrpSpPr/>
          <p:nvPr userDrawn="1"/>
        </p:nvGrpSpPr>
        <p:grpSpPr>
          <a:xfrm>
            <a:off x="3428276" y="19958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A0D25C72-26DC-4970-BB57-CC85C7184E0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464D1CD6-F085-42B8-A945-E67960BA84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1F01F4DA-726E-4F78-9FFF-59B4301DB4DE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882EE2D3-039E-4735-A899-B8E1CEEF04B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805E3D63-60CC-4F19-A2A6-222F85BEDB9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C3ED90E-FEB0-4821-8390-758044221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792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E4A4063-3947-448A-A554-C5345B8189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3281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E836E1E-1E8B-4DD8-A31C-BCA717BFC242}"/>
              </a:ext>
            </a:extLst>
          </p:cNvPr>
          <p:cNvGrpSpPr/>
          <p:nvPr userDrawn="1"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1FE8E1EF-98AE-40B9-9B35-B469967CAC6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FB357B44-5A23-4AD5-BE11-F07EC85AF062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F414EAD0-E0C7-47AC-8FE9-E0C54C3D085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FF28C030-C739-460C-AC4C-35B029130F8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1D692173-2133-4D86-B48F-B75A851F51D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01371C75-AE82-4AE5-8CF8-7F5AC9365E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896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996A05F-ABEB-4DF4-8C8D-F25EA65CE7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2B35F45-00CB-4203-B075-872C639D40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22283" y="1354778"/>
            <a:ext cx="6150293" cy="3448050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AF9A2D-6BC2-414E-9FA2-2BCC6B6CEC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8638" y="1354778"/>
            <a:ext cx="4429125" cy="3448050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A5C04A-4DC0-45FF-8695-531CFED7EA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6142" y="1354778"/>
            <a:ext cx="4426268" cy="3448050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A46197D-1598-4D3F-9547-3133C1271A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630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2">
            <a:extLst>
              <a:ext uri="{FF2B5EF4-FFF2-40B4-BE49-F238E27FC236}">
                <a16:creationId xmlns:a16="http://schemas.microsoft.com/office/drawing/2014/main" id="{9F16BA2C-6551-4DA7-BD95-F7E514243374}"/>
              </a:ext>
            </a:extLst>
          </p:cNvPr>
          <p:cNvSpPr>
            <a:spLocks/>
          </p:cNvSpPr>
          <p:nvPr userDrawn="1"/>
        </p:nvSpPr>
        <p:spPr bwMode="auto">
          <a:xfrm>
            <a:off x="0" y="6406618"/>
            <a:ext cx="12189408" cy="282227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 92">
            <a:extLst>
              <a:ext uri="{FF2B5EF4-FFF2-40B4-BE49-F238E27FC236}">
                <a16:creationId xmlns:a16="http://schemas.microsoft.com/office/drawing/2014/main" id="{F16CC6D6-FD32-497F-9FC5-8CCA859577EB}"/>
              </a:ext>
            </a:extLst>
          </p:cNvPr>
          <p:cNvSpPr>
            <a:spLocks/>
          </p:cNvSpPr>
          <p:nvPr userDrawn="1"/>
        </p:nvSpPr>
        <p:spPr bwMode="auto">
          <a:xfrm>
            <a:off x="1" y="729841"/>
            <a:ext cx="219934" cy="427839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92">
            <a:extLst>
              <a:ext uri="{FF2B5EF4-FFF2-40B4-BE49-F238E27FC236}">
                <a16:creationId xmlns:a16="http://schemas.microsoft.com/office/drawing/2014/main" id="{CB4E3B34-9B29-4E1B-A1B8-8506E40168F6}"/>
              </a:ext>
            </a:extLst>
          </p:cNvPr>
          <p:cNvSpPr>
            <a:spLocks/>
          </p:cNvSpPr>
          <p:nvPr userDrawn="1"/>
        </p:nvSpPr>
        <p:spPr bwMode="auto">
          <a:xfrm>
            <a:off x="396102" y="729841"/>
            <a:ext cx="219934" cy="427839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9519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8CB04D-A2B9-4242-996A-6576CCB9ED56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5726AFF-C4CD-476E-B4AC-6350B219F43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DF8E8A-6EB3-47AB-8E07-A930417030A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7EDC2F-487F-4278-AD96-D95F3FBD4A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8E8E8F-79CA-4449-AD0C-81C45CDF5D2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D73200-85F6-4B0F-B836-526D92B455B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585C512-B2BC-4599-987C-E85258E36E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896EB93-8E75-48F8-99D6-E34F448538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94D743-41AB-4E45-9C20-CD4F98EBD9B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1F0E7E-E342-4B4C-9DD5-E47E1669AB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1410DF8-5A67-4521-97F3-B28A5F973AE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32498DA-AB4C-4F3A-BDDA-85C6C82D93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127645-8125-47BC-9C59-A13CC4C571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A8B167C-2E1E-4773-B6B1-F0F73F34CB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01911" y="1976846"/>
            <a:ext cx="3887856" cy="23674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21B487-AC92-42B3-97CB-3888992D58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7665395" cy="686732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14296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0521B0B8-EB35-4CA0-BEBE-1106EDB066A4}"/>
              </a:ext>
            </a:extLst>
          </p:cNvPr>
          <p:cNvGrpSpPr/>
          <p:nvPr userDrawn="1"/>
        </p:nvGrpSpPr>
        <p:grpSpPr>
          <a:xfrm>
            <a:off x="11472205" y="-20013"/>
            <a:ext cx="719795" cy="6878014"/>
            <a:chOff x="9985375" y="1798638"/>
            <a:chExt cx="128588" cy="1228725"/>
          </a:xfrm>
        </p:grpSpPr>
        <p:sp>
          <p:nvSpPr>
            <p:cNvPr id="7" name="Freeform 60">
              <a:extLst>
                <a:ext uri="{FF2B5EF4-FFF2-40B4-BE49-F238E27FC236}">
                  <a16:creationId xmlns:a16="http://schemas.microsoft.com/office/drawing/2014/main" id="{0E7FA54B-6F4A-4BC9-B91E-31686F4A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5375" y="1798638"/>
              <a:ext cx="128588" cy="1228725"/>
            </a:xfrm>
            <a:custGeom>
              <a:avLst/>
              <a:gdLst>
                <a:gd name="T0" fmla="*/ 81 w 81"/>
                <a:gd name="T1" fmla="*/ 774 h 774"/>
                <a:gd name="T2" fmla="*/ 81 w 81"/>
                <a:gd name="T3" fmla="*/ 0 h 774"/>
                <a:gd name="T4" fmla="*/ 0 w 81"/>
                <a:gd name="T5" fmla="*/ 0 h 774"/>
                <a:gd name="T6" fmla="*/ 0 w 81"/>
                <a:gd name="T7" fmla="*/ 774 h 774"/>
                <a:gd name="T8" fmla="*/ 14 w 81"/>
                <a:gd name="T9" fmla="*/ 774 h 774"/>
                <a:gd name="T10" fmla="*/ 81 w 81"/>
                <a:gd name="T11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774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Freeform 102">
              <a:extLst>
                <a:ext uri="{FF2B5EF4-FFF2-40B4-BE49-F238E27FC236}">
                  <a16:creationId xmlns:a16="http://schemas.microsoft.com/office/drawing/2014/main" id="{9625F6D9-4F92-4F49-B57B-B391F52FA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2927351"/>
              <a:ext cx="87313" cy="63500"/>
            </a:xfrm>
            <a:custGeom>
              <a:avLst/>
              <a:gdLst>
                <a:gd name="T0" fmla="*/ 15 w 55"/>
                <a:gd name="T1" fmla="*/ 0 h 40"/>
                <a:gd name="T2" fmla="*/ 26 w 55"/>
                <a:gd name="T3" fmla="*/ 4 h 40"/>
                <a:gd name="T4" fmla="*/ 44 w 55"/>
                <a:gd name="T5" fmla="*/ 0 h 40"/>
                <a:gd name="T6" fmla="*/ 55 w 55"/>
                <a:gd name="T7" fmla="*/ 36 h 40"/>
                <a:gd name="T8" fmla="*/ 45 w 55"/>
                <a:gd name="T9" fmla="*/ 40 h 40"/>
                <a:gd name="T10" fmla="*/ 43 w 55"/>
                <a:gd name="T11" fmla="*/ 37 h 40"/>
                <a:gd name="T12" fmla="*/ 32 w 55"/>
                <a:gd name="T13" fmla="*/ 8 h 40"/>
                <a:gd name="T14" fmla="*/ 26 w 55"/>
                <a:gd name="T15" fmla="*/ 9 h 40"/>
                <a:gd name="T16" fmla="*/ 21 w 55"/>
                <a:gd name="T17" fmla="*/ 22 h 40"/>
                <a:gd name="T18" fmla="*/ 16 w 55"/>
                <a:gd name="T19" fmla="*/ 39 h 40"/>
                <a:gd name="T20" fmla="*/ 15 w 55"/>
                <a:gd name="T21" fmla="*/ 40 h 40"/>
                <a:gd name="T22" fmla="*/ 0 w 55"/>
                <a:gd name="T23" fmla="*/ 35 h 40"/>
                <a:gd name="T24" fmla="*/ 15 w 55"/>
                <a:gd name="T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ACDDD797-5B3D-4B4E-9891-02A0AF9B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8" y="2925763"/>
              <a:ext cx="90488" cy="66675"/>
            </a:xfrm>
            <a:custGeom>
              <a:avLst/>
              <a:gdLst>
                <a:gd name="T0" fmla="*/ 16 w 57"/>
                <a:gd name="T1" fmla="*/ 1 h 42"/>
                <a:gd name="T2" fmla="*/ 16 w 57"/>
                <a:gd name="T3" fmla="*/ 2 h 42"/>
                <a:gd name="T4" fmla="*/ 27 w 57"/>
                <a:gd name="T5" fmla="*/ 6 h 42"/>
                <a:gd name="T6" fmla="*/ 44 w 57"/>
                <a:gd name="T7" fmla="*/ 2 h 42"/>
                <a:gd name="T8" fmla="*/ 55 w 57"/>
                <a:gd name="T9" fmla="*/ 37 h 42"/>
                <a:gd name="T10" fmla="*/ 46 w 57"/>
                <a:gd name="T11" fmla="*/ 40 h 42"/>
                <a:gd name="T12" fmla="*/ 44 w 57"/>
                <a:gd name="T13" fmla="*/ 38 h 42"/>
                <a:gd name="T14" fmla="*/ 34 w 57"/>
                <a:gd name="T15" fmla="*/ 8 h 42"/>
                <a:gd name="T16" fmla="*/ 27 w 57"/>
                <a:gd name="T17" fmla="*/ 9 h 42"/>
                <a:gd name="T18" fmla="*/ 21 w 57"/>
                <a:gd name="T19" fmla="*/ 23 h 42"/>
                <a:gd name="T20" fmla="*/ 16 w 57"/>
                <a:gd name="T21" fmla="*/ 40 h 42"/>
                <a:gd name="T22" fmla="*/ 16 w 57"/>
                <a:gd name="T23" fmla="*/ 40 h 42"/>
                <a:gd name="T24" fmla="*/ 2 w 57"/>
                <a:gd name="T25" fmla="*/ 35 h 42"/>
                <a:gd name="T26" fmla="*/ 17 w 57"/>
                <a:gd name="T27" fmla="*/ 1 h 42"/>
                <a:gd name="T28" fmla="*/ 16 w 57"/>
                <a:gd name="T29" fmla="*/ 1 h 42"/>
                <a:gd name="T30" fmla="*/ 16 w 57"/>
                <a:gd name="T31" fmla="*/ 2 h 42"/>
                <a:gd name="T32" fmla="*/ 16 w 57"/>
                <a:gd name="T33" fmla="*/ 1 h 42"/>
                <a:gd name="T34" fmla="*/ 16 w 57"/>
                <a:gd name="T35" fmla="*/ 1 h 42"/>
                <a:gd name="T36" fmla="*/ 0 w 57"/>
                <a:gd name="T37" fmla="*/ 36 h 42"/>
                <a:gd name="T38" fmla="*/ 16 w 57"/>
                <a:gd name="T39" fmla="*/ 42 h 42"/>
                <a:gd name="T40" fmla="*/ 17 w 57"/>
                <a:gd name="T41" fmla="*/ 40 h 42"/>
                <a:gd name="T42" fmla="*/ 23 w 57"/>
                <a:gd name="T43" fmla="*/ 23 h 42"/>
                <a:gd name="T44" fmla="*/ 28 w 57"/>
                <a:gd name="T45" fmla="*/ 10 h 42"/>
                <a:gd name="T46" fmla="*/ 33 w 57"/>
                <a:gd name="T47" fmla="*/ 9 h 42"/>
                <a:gd name="T48" fmla="*/ 43 w 57"/>
                <a:gd name="T49" fmla="*/ 39 h 42"/>
                <a:gd name="T50" fmla="*/ 46 w 57"/>
                <a:gd name="T51" fmla="*/ 42 h 42"/>
                <a:gd name="T52" fmla="*/ 57 w 57"/>
                <a:gd name="T53" fmla="*/ 38 h 42"/>
                <a:gd name="T54" fmla="*/ 45 w 57"/>
                <a:gd name="T55" fmla="*/ 0 h 42"/>
                <a:gd name="T56" fmla="*/ 27 w 57"/>
                <a:gd name="T57" fmla="*/ 4 h 42"/>
                <a:gd name="T58" fmla="*/ 16 w 57"/>
                <a:gd name="T59" fmla="*/ 0 h 42"/>
                <a:gd name="T60" fmla="*/ 16 w 57"/>
                <a:gd name="T61" fmla="*/ 1 h 42"/>
                <a:gd name="T62" fmla="*/ 16 w 57"/>
                <a:gd name="T63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7" h="42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92A2DA59-5520-4A0A-A846-816F615703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22576"/>
              <a:ext cx="117475" cy="174625"/>
            </a:xfrm>
            <a:custGeom>
              <a:avLst/>
              <a:gdLst>
                <a:gd name="T0" fmla="*/ 193 w 205"/>
                <a:gd name="T1" fmla="*/ 284 h 306"/>
                <a:gd name="T2" fmla="*/ 169 w 205"/>
                <a:gd name="T3" fmla="*/ 272 h 306"/>
                <a:gd name="T4" fmla="*/ 141 w 205"/>
                <a:gd name="T5" fmla="*/ 206 h 306"/>
                <a:gd name="T6" fmla="*/ 120 w 205"/>
                <a:gd name="T7" fmla="*/ 202 h 306"/>
                <a:gd name="T8" fmla="*/ 144 w 205"/>
                <a:gd name="T9" fmla="*/ 264 h 306"/>
                <a:gd name="T10" fmla="*/ 150 w 205"/>
                <a:gd name="T11" fmla="*/ 279 h 306"/>
                <a:gd name="T12" fmla="*/ 140 w 205"/>
                <a:gd name="T13" fmla="*/ 305 h 306"/>
                <a:gd name="T14" fmla="*/ 105 w 205"/>
                <a:gd name="T15" fmla="*/ 217 h 306"/>
                <a:gd name="T16" fmla="*/ 70 w 205"/>
                <a:gd name="T17" fmla="*/ 306 h 306"/>
                <a:gd name="T18" fmla="*/ 57 w 205"/>
                <a:gd name="T19" fmla="*/ 295 h 306"/>
                <a:gd name="T20" fmla="*/ 57 w 205"/>
                <a:gd name="T21" fmla="*/ 287 h 306"/>
                <a:gd name="T22" fmla="*/ 80 w 205"/>
                <a:gd name="T23" fmla="*/ 229 h 306"/>
                <a:gd name="T24" fmla="*/ 88 w 205"/>
                <a:gd name="T25" fmla="*/ 208 h 306"/>
                <a:gd name="T26" fmla="*/ 83 w 205"/>
                <a:gd name="T27" fmla="*/ 196 h 306"/>
                <a:gd name="T28" fmla="*/ 71 w 205"/>
                <a:gd name="T29" fmla="*/ 201 h 306"/>
                <a:gd name="T30" fmla="*/ 42 w 205"/>
                <a:gd name="T31" fmla="*/ 272 h 306"/>
                <a:gd name="T32" fmla="*/ 17 w 205"/>
                <a:gd name="T33" fmla="*/ 284 h 306"/>
                <a:gd name="T34" fmla="*/ 22 w 205"/>
                <a:gd name="T35" fmla="*/ 272 h 306"/>
                <a:gd name="T36" fmla="*/ 52 w 205"/>
                <a:gd name="T37" fmla="*/ 196 h 306"/>
                <a:gd name="T38" fmla="*/ 49 w 205"/>
                <a:gd name="T39" fmla="*/ 184 h 306"/>
                <a:gd name="T40" fmla="*/ 23 w 205"/>
                <a:gd name="T41" fmla="*/ 158 h 306"/>
                <a:gd name="T42" fmla="*/ 15 w 205"/>
                <a:gd name="T43" fmla="*/ 143 h 306"/>
                <a:gd name="T44" fmla="*/ 5 w 205"/>
                <a:gd name="T45" fmla="*/ 94 h 306"/>
                <a:gd name="T46" fmla="*/ 16 w 205"/>
                <a:gd name="T47" fmla="*/ 57 h 306"/>
                <a:gd name="T48" fmla="*/ 62 w 205"/>
                <a:gd name="T49" fmla="*/ 11 h 306"/>
                <a:gd name="T50" fmla="*/ 97 w 205"/>
                <a:gd name="T51" fmla="*/ 2 h 306"/>
                <a:gd name="T52" fmla="*/ 161 w 205"/>
                <a:gd name="T53" fmla="*/ 18 h 306"/>
                <a:gd name="T54" fmla="*/ 188 w 205"/>
                <a:gd name="T55" fmla="*/ 44 h 306"/>
                <a:gd name="T56" fmla="*/ 193 w 205"/>
                <a:gd name="T57" fmla="*/ 51 h 306"/>
                <a:gd name="T58" fmla="*/ 205 w 205"/>
                <a:gd name="T59" fmla="*/ 102 h 306"/>
                <a:gd name="T60" fmla="*/ 193 w 205"/>
                <a:gd name="T61" fmla="*/ 151 h 306"/>
                <a:gd name="T62" fmla="*/ 188 w 205"/>
                <a:gd name="T63" fmla="*/ 158 h 306"/>
                <a:gd name="T64" fmla="*/ 162 w 205"/>
                <a:gd name="T65" fmla="*/ 184 h 306"/>
                <a:gd name="T66" fmla="*/ 159 w 205"/>
                <a:gd name="T67" fmla="*/ 196 h 306"/>
                <a:gd name="T68" fmla="*/ 190 w 205"/>
                <a:gd name="T69" fmla="*/ 274 h 306"/>
                <a:gd name="T70" fmla="*/ 193 w 205"/>
                <a:gd name="T71" fmla="*/ 284 h 306"/>
                <a:gd name="T72" fmla="*/ 81 w 205"/>
                <a:gd name="T73" fmla="*/ 30 h 306"/>
                <a:gd name="T74" fmla="*/ 55 w 205"/>
                <a:gd name="T75" fmla="*/ 44 h 306"/>
                <a:gd name="T76" fmla="*/ 47 w 205"/>
                <a:gd name="T77" fmla="*/ 51 h 306"/>
                <a:gd name="T78" fmla="*/ 33 w 205"/>
                <a:gd name="T79" fmla="*/ 76 h 306"/>
                <a:gd name="T80" fmla="*/ 30 w 205"/>
                <a:gd name="T81" fmla="*/ 87 h 306"/>
                <a:gd name="T82" fmla="*/ 30 w 205"/>
                <a:gd name="T83" fmla="*/ 115 h 306"/>
                <a:gd name="T84" fmla="*/ 33 w 205"/>
                <a:gd name="T85" fmla="*/ 126 h 306"/>
                <a:gd name="T86" fmla="*/ 48 w 205"/>
                <a:gd name="T87" fmla="*/ 152 h 306"/>
                <a:gd name="T88" fmla="*/ 55 w 205"/>
                <a:gd name="T89" fmla="*/ 159 h 306"/>
                <a:gd name="T90" fmla="*/ 80 w 205"/>
                <a:gd name="T91" fmla="*/ 174 h 306"/>
                <a:gd name="T92" fmla="*/ 91 w 205"/>
                <a:gd name="T93" fmla="*/ 177 h 306"/>
                <a:gd name="T94" fmla="*/ 119 w 205"/>
                <a:gd name="T95" fmla="*/ 177 h 306"/>
                <a:gd name="T96" fmla="*/ 131 w 205"/>
                <a:gd name="T97" fmla="*/ 174 h 306"/>
                <a:gd name="T98" fmla="*/ 155 w 205"/>
                <a:gd name="T99" fmla="*/ 159 h 306"/>
                <a:gd name="T100" fmla="*/ 163 w 205"/>
                <a:gd name="T101" fmla="*/ 152 h 306"/>
                <a:gd name="T102" fmla="*/ 178 w 205"/>
                <a:gd name="T103" fmla="*/ 127 h 306"/>
                <a:gd name="T104" fmla="*/ 181 w 205"/>
                <a:gd name="T105" fmla="*/ 115 h 306"/>
                <a:gd name="T106" fmla="*/ 181 w 205"/>
                <a:gd name="T107" fmla="*/ 87 h 306"/>
                <a:gd name="T108" fmla="*/ 178 w 205"/>
                <a:gd name="T109" fmla="*/ 76 h 306"/>
                <a:gd name="T110" fmla="*/ 164 w 205"/>
                <a:gd name="T111" fmla="*/ 51 h 306"/>
                <a:gd name="T112" fmla="*/ 155 w 205"/>
                <a:gd name="T113" fmla="*/ 43 h 306"/>
                <a:gd name="T114" fmla="*/ 131 w 205"/>
                <a:gd name="T115" fmla="*/ 29 h 306"/>
                <a:gd name="T116" fmla="*/ 120 w 205"/>
                <a:gd name="T117" fmla="*/ 26 h 306"/>
                <a:gd name="T118" fmla="*/ 91 w 205"/>
                <a:gd name="T119" fmla="*/ 26 h 306"/>
                <a:gd name="T120" fmla="*/ 81 w 205"/>
                <a:gd name="T121" fmla="*/ 3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5" h="306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0DD07103-BC6B-415A-8EA0-3F7AFECD8D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1725" y="2822576"/>
              <a:ext cx="115888" cy="176213"/>
            </a:xfrm>
            <a:custGeom>
              <a:avLst/>
              <a:gdLst>
                <a:gd name="T0" fmla="*/ 175 w 205"/>
                <a:gd name="T1" fmla="*/ 285 h 310"/>
                <a:gd name="T2" fmla="*/ 137 w 205"/>
                <a:gd name="T3" fmla="*/ 197 h 310"/>
                <a:gd name="T4" fmla="*/ 117 w 205"/>
                <a:gd name="T5" fmla="*/ 201 h 310"/>
                <a:gd name="T6" fmla="*/ 146 w 205"/>
                <a:gd name="T7" fmla="*/ 281 h 310"/>
                <a:gd name="T8" fmla="*/ 137 w 205"/>
                <a:gd name="T9" fmla="*/ 304 h 310"/>
                <a:gd name="T10" fmla="*/ 103 w 205"/>
                <a:gd name="T11" fmla="*/ 213 h 310"/>
                <a:gd name="T12" fmla="*/ 70 w 205"/>
                <a:gd name="T13" fmla="*/ 305 h 310"/>
                <a:gd name="T14" fmla="*/ 57 w 205"/>
                <a:gd name="T15" fmla="*/ 294 h 310"/>
                <a:gd name="T16" fmla="*/ 56 w 205"/>
                <a:gd name="T17" fmla="*/ 293 h 310"/>
                <a:gd name="T18" fmla="*/ 88 w 205"/>
                <a:gd name="T19" fmla="*/ 210 h 310"/>
                <a:gd name="T20" fmla="*/ 76 w 205"/>
                <a:gd name="T21" fmla="*/ 194 h 310"/>
                <a:gd name="T22" fmla="*/ 33 w 205"/>
                <a:gd name="T23" fmla="*/ 283 h 310"/>
                <a:gd name="T24" fmla="*/ 15 w 205"/>
                <a:gd name="T25" fmla="*/ 285 h 310"/>
                <a:gd name="T26" fmla="*/ 53 w 205"/>
                <a:gd name="T27" fmla="*/ 192 h 310"/>
                <a:gd name="T28" fmla="*/ 17 w 205"/>
                <a:gd name="T29" fmla="*/ 151 h 310"/>
                <a:gd name="T30" fmla="*/ 5 w 205"/>
                <a:gd name="T31" fmla="*/ 95 h 310"/>
                <a:gd name="T32" fmla="*/ 104 w 205"/>
                <a:gd name="T33" fmla="*/ 4 h 310"/>
                <a:gd name="T34" fmla="*/ 189 w 205"/>
                <a:gd name="T35" fmla="*/ 53 h 310"/>
                <a:gd name="T36" fmla="*/ 201 w 205"/>
                <a:gd name="T37" fmla="*/ 104 h 310"/>
                <a:gd name="T38" fmla="*/ 155 w 205"/>
                <a:gd name="T39" fmla="*/ 188 h 310"/>
                <a:gd name="T40" fmla="*/ 189 w 205"/>
                <a:gd name="T41" fmla="*/ 285 h 310"/>
                <a:gd name="T42" fmla="*/ 193 w 205"/>
                <a:gd name="T43" fmla="*/ 284 h 310"/>
                <a:gd name="T44" fmla="*/ 159 w 205"/>
                <a:gd name="T45" fmla="*/ 190 h 310"/>
                <a:gd name="T46" fmla="*/ 205 w 205"/>
                <a:gd name="T47" fmla="*/ 104 h 310"/>
                <a:gd name="T48" fmla="*/ 187 w 205"/>
                <a:gd name="T49" fmla="*/ 44 h 310"/>
                <a:gd name="T50" fmla="*/ 95 w 205"/>
                <a:gd name="T51" fmla="*/ 1 h 310"/>
                <a:gd name="T52" fmla="*/ 0 w 205"/>
                <a:gd name="T53" fmla="*/ 103 h 310"/>
                <a:gd name="T54" fmla="*/ 20 w 205"/>
                <a:gd name="T55" fmla="*/ 161 h 310"/>
                <a:gd name="T56" fmla="*/ 48 w 205"/>
                <a:gd name="T57" fmla="*/ 197 h 310"/>
                <a:gd name="T58" fmla="*/ 15 w 205"/>
                <a:gd name="T59" fmla="*/ 287 h 310"/>
                <a:gd name="T60" fmla="*/ 42 w 205"/>
                <a:gd name="T61" fmla="*/ 274 h 310"/>
                <a:gd name="T62" fmla="*/ 80 w 205"/>
                <a:gd name="T63" fmla="*/ 199 h 310"/>
                <a:gd name="T64" fmla="*/ 76 w 205"/>
                <a:gd name="T65" fmla="*/ 230 h 310"/>
                <a:gd name="T66" fmla="*/ 54 w 205"/>
                <a:gd name="T67" fmla="*/ 297 h 310"/>
                <a:gd name="T68" fmla="*/ 105 w 205"/>
                <a:gd name="T69" fmla="*/ 219 h 310"/>
                <a:gd name="T70" fmla="*/ 137 w 205"/>
                <a:gd name="T71" fmla="*/ 309 h 310"/>
                <a:gd name="T72" fmla="*/ 154 w 205"/>
                <a:gd name="T73" fmla="*/ 293 h 310"/>
                <a:gd name="T74" fmla="*/ 118 w 205"/>
                <a:gd name="T75" fmla="*/ 203 h 310"/>
                <a:gd name="T76" fmla="*/ 132 w 205"/>
                <a:gd name="T77" fmla="*/ 198 h 310"/>
                <a:gd name="T78" fmla="*/ 170 w 205"/>
                <a:gd name="T79" fmla="*/ 285 h 310"/>
                <a:gd name="T80" fmla="*/ 194 w 205"/>
                <a:gd name="T81" fmla="*/ 286 h 310"/>
                <a:gd name="T82" fmla="*/ 79 w 205"/>
                <a:gd name="T83" fmla="*/ 29 h 310"/>
                <a:gd name="T84" fmla="*/ 44 w 205"/>
                <a:gd name="T85" fmla="*/ 50 h 310"/>
                <a:gd name="T86" fmla="*/ 22 w 205"/>
                <a:gd name="T87" fmla="*/ 102 h 310"/>
                <a:gd name="T88" fmla="*/ 45 w 205"/>
                <a:gd name="T89" fmla="*/ 154 h 310"/>
                <a:gd name="T90" fmla="*/ 88 w 205"/>
                <a:gd name="T91" fmla="*/ 180 h 310"/>
                <a:gd name="T92" fmla="*/ 144 w 205"/>
                <a:gd name="T93" fmla="*/ 173 h 310"/>
                <a:gd name="T94" fmla="*/ 178 w 205"/>
                <a:gd name="T95" fmla="*/ 128 h 310"/>
                <a:gd name="T96" fmla="*/ 178 w 205"/>
                <a:gd name="T97" fmla="*/ 77 h 310"/>
                <a:gd name="T98" fmla="*/ 144 w 205"/>
                <a:gd name="T99" fmla="*/ 32 h 310"/>
                <a:gd name="T100" fmla="*/ 88 w 205"/>
                <a:gd name="T101" fmla="*/ 25 h 310"/>
                <a:gd name="T102" fmla="*/ 79 w 205"/>
                <a:gd name="T103" fmla="*/ 31 h 310"/>
                <a:gd name="T104" fmla="*/ 117 w 205"/>
                <a:gd name="T105" fmla="*/ 29 h 310"/>
                <a:gd name="T106" fmla="*/ 161 w 205"/>
                <a:gd name="T107" fmla="*/ 54 h 310"/>
                <a:gd name="T108" fmla="*/ 181 w 205"/>
                <a:gd name="T109" fmla="*/ 102 h 310"/>
                <a:gd name="T110" fmla="*/ 160 w 205"/>
                <a:gd name="T111" fmla="*/ 151 h 310"/>
                <a:gd name="T112" fmla="*/ 116 w 205"/>
                <a:gd name="T113" fmla="*/ 176 h 310"/>
                <a:gd name="T114" fmla="*/ 64 w 205"/>
                <a:gd name="T115" fmla="*/ 169 h 310"/>
                <a:gd name="T116" fmla="*/ 33 w 205"/>
                <a:gd name="T117" fmla="*/ 127 h 310"/>
                <a:gd name="T118" fmla="*/ 33 w 205"/>
                <a:gd name="T119" fmla="*/ 77 h 310"/>
                <a:gd name="T120" fmla="*/ 63 w 205"/>
                <a:gd name="T121" fmla="*/ 36 h 310"/>
                <a:gd name="T122" fmla="*/ 79 w 205"/>
                <a:gd name="T123" fmla="*/ 3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5" h="31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618D6093-3A3C-49CB-ABF9-D11FD57C2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2075"/>
            </a:xfrm>
            <a:custGeom>
              <a:avLst/>
              <a:gdLst>
                <a:gd name="T0" fmla="*/ 56 w 161"/>
                <a:gd name="T1" fmla="*/ 10 h 162"/>
                <a:gd name="T2" fmla="*/ 66 w 161"/>
                <a:gd name="T3" fmla="*/ 6 h 162"/>
                <a:gd name="T4" fmla="*/ 95 w 161"/>
                <a:gd name="T5" fmla="*/ 6 h 162"/>
                <a:gd name="T6" fmla="*/ 106 w 161"/>
                <a:gd name="T7" fmla="*/ 9 h 162"/>
                <a:gd name="T8" fmla="*/ 130 w 161"/>
                <a:gd name="T9" fmla="*/ 23 h 162"/>
                <a:gd name="T10" fmla="*/ 139 w 161"/>
                <a:gd name="T11" fmla="*/ 31 h 162"/>
                <a:gd name="T12" fmla="*/ 153 w 161"/>
                <a:gd name="T13" fmla="*/ 56 h 162"/>
                <a:gd name="T14" fmla="*/ 156 w 161"/>
                <a:gd name="T15" fmla="*/ 67 h 162"/>
                <a:gd name="T16" fmla="*/ 156 w 161"/>
                <a:gd name="T17" fmla="*/ 95 h 162"/>
                <a:gd name="T18" fmla="*/ 153 w 161"/>
                <a:gd name="T19" fmla="*/ 107 h 162"/>
                <a:gd name="T20" fmla="*/ 138 w 161"/>
                <a:gd name="T21" fmla="*/ 132 h 162"/>
                <a:gd name="T22" fmla="*/ 130 w 161"/>
                <a:gd name="T23" fmla="*/ 139 h 162"/>
                <a:gd name="T24" fmla="*/ 106 w 161"/>
                <a:gd name="T25" fmla="*/ 154 h 162"/>
                <a:gd name="T26" fmla="*/ 94 w 161"/>
                <a:gd name="T27" fmla="*/ 157 h 162"/>
                <a:gd name="T28" fmla="*/ 66 w 161"/>
                <a:gd name="T29" fmla="*/ 157 h 162"/>
                <a:gd name="T30" fmla="*/ 55 w 161"/>
                <a:gd name="T31" fmla="*/ 154 h 162"/>
                <a:gd name="T32" fmla="*/ 30 w 161"/>
                <a:gd name="T33" fmla="*/ 139 h 162"/>
                <a:gd name="T34" fmla="*/ 23 w 161"/>
                <a:gd name="T35" fmla="*/ 132 h 162"/>
                <a:gd name="T36" fmla="*/ 8 w 161"/>
                <a:gd name="T37" fmla="*/ 106 h 162"/>
                <a:gd name="T38" fmla="*/ 5 w 161"/>
                <a:gd name="T39" fmla="*/ 95 h 162"/>
                <a:gd name="T40" fmla="*/ 5 w 161"/>
                <a:gd name="T41" fmla="*/ 67 h 162"/>
                <a:gd name="T42" fmla="*/ 8 w 161"/>
                <a:gd name="T43" fmla="*/ 56 h 162"/>
                <a:gd name="T44" fmla="*/ 22 w 161"/>
                <a:gd name="T45" fmla="*/ 31 h 162"/>
                <a:gd name="T46" fmla="*/ 30 w 161"/>
                <a:gd name="T47" fmla="*/ 24 h 162"/>
                <a:gd name="T48" fmla="*/ 56 w 161"/>
                <a:gd name="T49" fmla="*/ 10 h 162"/>
                <a:gd name="T50" fmla="*/ 80 w 161"/>
                <a:gd name="T51" fmla="*/ 24 h 162"/>
                <a:gd name="T52" fmla="*/ 74 w 161"/>
                <a:gd name="T53" fmla="*/ 26 h 162"/>
                <a:gd name="T54" fmla="*/ 41 w 161"/>
                <a:gd name="T55" fmla="*/ 46 h 162"/>
                <a:gd name="T56" fmla="*/ 38 w 161"/>
                <a:gd name="T57" fmla="*/ 47 h 162"/>
                <a:gd name="T58" fmla="*/ 30 w 161"/>
                <a:gd name="T59" fmla="*/ 61 h 162"/>
                <a:gd name="T60" fmla="*/ 28 w 161"/>
                <a:gd name="T61" fmla="*/ 71 h 162"/>
                <a:gd name="T62" fmla="*/ 27 w 161"/>
                <a:gd name="T63" fmla="*/ 91 h 162"/>
                <a:gd name="T64" fmla="*/ 45 w 161"/>
                <a:gd name="T65" fmla="*/ 122 h 162"/>
                <a:gd name="T66" fmla="*/ 63 w 161"/>
                <a:gd name="T67" fmla="*/ 132 h 162"/>
                <a:gd name="T68" fmla="*/ 98 w 161"/>
                <a:gd name="T69" fmla="*/ 133 h 162"/>
                <a:gd name="T70" fmla="*/ 116 w 161"/>
                <a:gd name="T71" fmla="*/ 122 h 162"/>
                <a:gd name="T72" fmla="*/ 133 w 161"/>
                <a:gd name="T73" fmla="*/ 93 h 162"/>
                <a:gd name="T74" fmla="*/ 128 w 161"/>
                <a:gd name="T75" fmla="*/ 52 h 162"/>
                <a:gd name="T76" fmla="*/ 124 w 161"/>
                <a:gd name="T77" fmla="*/ 48 h 162"/>
                <a:gd name="T78" fmla="*/ 88 w 161"/>
                <a:gd name="T79" fmla="*/ 27 h 162"/>
                <a:gd name="T80" fmla="*/ 80 w 161"/>
                <a:gd name="T81" fmla="*/ 2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1" h="162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7">
              <a:extLst>
                <a:ext uri="{FF2B5EF4-FFF2-40B4-BE49-F238E27FC236}">
                  <a16:creationId xmlns:a16="http://schemas.microsoft.com/office/drawing/2014/main" id="{9F5EB24B-740B-4712-8065-3FD3DFC1E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3663"/>
            </a:xfrm>
            <a:custGeom>
              <a:avLst/>
              <a:gdLst>
                <a:gd name="T0" fmla="*/ 68 w 163"/>
                <a:gd name="T1" fmla="*/ 8 h 163"/>
                <a:gd name="T2" fmla="*/ 107 w 163"/>
                <a:gd name="T3" fmla="*/ 11 h 163"/>
                <a:gd name="T4" fmla="*/ 139 w 163"/>
                <a:gd name="T5" fmla="*/ 33 h 163"/>
                <a:gd name="T6" fmla="*/ 155 w 163"/>
                <a:gd name="T7" fmla="*/ 68 h 163"/>
                <a:gd name="T8" fmla="*/ 152 w 163"/>
                <a:gd name="T9" fmla="*/ 107 h 163"/>
                <a:gd name="T10" fmla="*/ 130 w 163"/>
                <a:gd name="T11" fmla="*/ 138 h 163"/>
                <a:gd name="T12" fmla="*/ 94 w 163"/>
                <a:gd name="T13" fmla="*/ 155 h 163"/>
                <a:gd name="T14" fmla="*/ 56 w 163"/>
                <a:gd name="T15" fmla="*/ 152 h 163"/>
                <a:gd name="T16" fmla="*/ 25 w 163"/>
                <a:gd name="T17" fmla="*/ 130 h 163"/>
                <a:gd name="T18" fmla="*/ 8 w 163"/>
                <a:gd name="T19" fmla="*/ 94 h 163"/>
                <a:gd name="T20" fmla="*/ 11 w 163"/>
                <a:gd name="T21" fmla="*/ 56 h 163"/>
                <a:gd name="T22" fmla="*/ 33 w 163"/>
                <a:gd name="T23" fmla="*/ 25 h 163"/>
                <a:gd name="T24" fmla="*/ 56 w 163"/>
                <a:gd name="T25" fmla="*/ 12 h 163"/>
                <a:gd name="T26" fmla="*/ 57 w 163"/>
                <a:gd name="T27" fmla="*/ 10 h 163"/>
                <a:gd name="T28" fmla="*/ 39 w 163"/>
                <a:gd name="T29" fmla="*/ 12 h 163"/>
                <a:gd name="T30" fmla="*/ 11 w 163"/>
                <a:gd name="T31" fmla="*/ 40 h 163"/>
                <a:gd name="T32" fmla="*/ 0 w 163"/>
                <a:gd name="T33" fmla="*/ 81 h 163"/>
                <a:gd name="T34" fmla="*/ 11 w 163"/>
                <a:gd name="T35" fmla="*/ 122 h 163"/>
                <a:gd name="T36" fmla="*/ 40 w 163"/>
                <a:gd name="T37" fmla="*/ 152 h 163"/>
                <a:gd name="T38" fmla="*/ 81 w 163"/>
                <a:gd name="T39" fmla="*/ 163 h 163"/>
                <a:gd name="T40" fmla="*/ 122 w 163"/>
                <a:gd name="T41" fmla="*/ 152 h 163"/>
                <a:gd name="T42" fmla="*/ 152 w 163"/>
                <a:gd name="T43" fmla="*/ 122 h 163"/>
                <a:gd name="T44" fmla="*/ 163 w 163"/>
                <a:gd name="T45" fmla="*/ 81 h 163"/>
                <a:gd name="T46" fmla="*/ 152 w 163"/>
                <a:gd name="T47" fmla="*/ 41 h 163"/>
                <a:gd name="T48" fmla="*/ 122 w 163"/>
                <a:gd name="T49" fmla="*/ 11 h 163"/>
                <a:gd name="T50" fmla="*/ 81 w 163"/>
                <a:gd name="T51" fmla="*/ 0 h 163"/>
                <a:gd name="T52" fmla="*/ 57 w 163"/>
                <a:gd name="T53" fmla="*/ 10 h 163"/>
                <a:gd name="T54" fmla="*/ 81 w 163"/>
                <a:gd name="T55" fmla="*/ 24 h 163"/>
                <a:gd name="T56" fmla="*/ 56 w 163"/>
                <a:gd name="T57" fmla="*/ 30 h 163"/>
                <a:gd name="T58" fmla="*/ 41 w 163"/>
                <a:gd name="T59" fmla="*/ 46 h 163"/>
                <a:gd name="T60" fmla="*/ 41 w 163"/>
                <a:gd name="T61" fmla="*/ 46 h 163"/>
                <a:gd name="T62" fmla="*/ 40 w 163"/>
                <a:gd name="T63" fmla="*/ 45 h 163"/>
                <a:gd name="T64" fmla="*/ 40 w 163"/>
                <a:gd name="T65" fmla="*/ 45 h 163"/>
                <a:gd name="T66" fmla="*/ 31 w 163"/>
                <a:gd name="T67" fmla="*/ 52 h 163"/>
                <a:gd name="T68" fmla="*/ 24 w 163"/>
                <a:gd name="T69" fmla="*/ 80 h 163"/>
                <a:gd name="T70" fmla="*/ 63 w 163"/>
                <a:gd name="T71" fmla="*/ 134 h 163"/>
                <a:gd name="T72" fmla="*/ 119 w 163"/>
                <a:gd name="T73" fmla="*/ 123 h 163"/>
                <a:gd name="T74" fmla="*/ 138 w 163"/>
                <a:gd name="T75" fmla="*/ 82 h 163"/>
                <a:gd name="T76" fmla="*/ 131 w 163"/>
                <a:gd name="T77" fmla="*/ 52 h 163"/>
                <a:gd name="T78" fmla="*/ 131 w 163"/>
                <a:gd name="T79" fmla="*/ 51 h 163"/>
                <a:gd name="T80" fmla="*/ 131 w 163"/>
                <a:gd name="T81" fmla="*/ 51 h 163"/>
                <a:gd name="T82" fmla="*/ 131 w 163"/>
                <a:gd name="T83" fmla="*/ 50 h 163"/>
                <a:gd name="T84" fmla="*/ 127 w 163"/>
                <a:gd name="T85" fmla="*/ 47 h 163"/>
                <a:gd name="T86" fmla="*/ 82 w 163"/>
                <a:gd name="T87" fmla="*/ 22 h 163"/>
                <a:gd name="T88" fmla="*/ 81 w 163"/>
                <a:gd name="T89" fmla="*/ 26 h 163"/>
                <a:gd name="T90" fmla="*/ 126 w 163"/>
                <a:gd name="T91" fmla="*/ 51 h 163"/>
                <a:gd name="T92" fmla="*/ 128 w 163"/>
                <a:gd name="T93" fmla="*/ 52 h 163"/>
                <a:gd name="T94" fmla="*/ 128 w 163"/>
                <a:gd name="T95" fmla="*/ 52 h 163"/>
                <a:gd name="T96" fmla="*/ 127 w 163"/>
                <a:gd name="T97" fmla="*/ 52 h 163"/>
                <a:gd name="T98" fmla="*/ 127 w 163"/>
                <a:gd name="T99" fmla="*/ 52 h 163"/>
                <a:gd name="T100" fmla="*/ 127 w 163"/>
                <a:gd name="T101" fmla="*/ 52 h 163"/>
                <a:gd name="T102" fmla="*/ 127 w 163"/>
                <a:gd name="T103" fmla="*/ 52 h 163"/>
                <a:gd name="T104" fmla="*/ 127 w 163"/>
                <a:gd name="T105" fmla="*/ 52 h 163"/>
                <a:gd name="T106" fmla="*/ 132 w 163"/>
                <a:gd name="T107" fmla="*/ 92 h 163"/>
                <a:gd name="T108" fmla="*/ 98 w 163"/>
                <a:gd name="T109" fmla="*/ 131 h 163"/>
                <a:gd name="T110" fmla="*/ 47 w 163"/>
                <a:gd name="T111" fmla="*/ 121 h 163"/>
                <a:gd name="T112" fmla="*/ 30 w 163"/>
                <a:gd name="T113" fmla="*/ 72 h 163"/>
                <a:gd name="T114" fmla="*/ 40 w 163"/>
                <a:gd name="T115" fmla="*/ 49 h 163"/>
                <a:gd name="T116" fmla="*/ 43 w 163"/>
                <a:gd name="T117" fmla="*/ 47 h 163"/>
                <a:gd name="T118" fmla="*/ 76 w 163"/>
                <a:gd name="T119" fmla="*/ 28 h 163"/>
                <a:gd name="T120" fmla="*/ 81 w 163"/>
                <a:gd name="T121" fmla="*/ 2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163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Oval 108">
              <a:extLst>
                <a:ext uri="{FF2B5EF4-FFF2-40B4-BE49-F238E27FC236}">
                  <a16:creationId xmlns:a16="http://schemas.microsoft.com/office/drawing/2014/main" id="{0838DC9D-C2EB-445D-BEA9-19D2CA912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5" y="2846388"/>
              <a:ext cx="66675" cy="68263"/>
            </a:xfrm>
            <a:prstGeom prst="ellipse">
              <a:avLst/>
            </a:pr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9">
              <a:extLst>
                <a:ext uri="{FF2B5EF4-FFF2-40B4-BE49-F238E27FC236}">
                  <a16:creationId xmlns:a16="http://schemas.microsoft.com/office/drawing/2014/main" id="{6880CF33-701F-4B6C-866F-49ECC9B53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5538" y="2846388"/>
              <a:ext cx="69850" cy="68263"/>
            </a:xfrm>
            <a:custGeom>
              <a:avLst/>
              <a:gdLst>
                <a:gd name="T0" fmla="*/ 119 w 121"/>
                <a:gd name="T1" fmla="*/ 61 h 122"/>
                <a:gd name="T2" fmla="*/ 117 w 121"/>
                <a:gd name="T3" fmla="*/ 61 h 122"/>
                <a:gd name="T4" fmla="*/ 101 w 121"/>
                <a:gd name="T5" fmla="*/ 101 h 122"/>
                <a:gd name="T6" fmla="*/ 60 w 121"/>
                <a:gd name="T7" fmla="*/ 118 h 122"/>
                <a:gd name="T8" fmla="*/ 20 w 121"/>
                <a:gd name="T9" fmla="*/ 101 h 122"/>
                <a:gd name="T10" fmla="*/ 3 w 121"/>
                <a:gd name="T11" fmla="*/ 61 h 122"/>
                <a:gd name="T12" fmla="*/ 20 w 121"/>
                <a:gd name="T13" fmla="*/ 21 h 122"/>
                <a:gd name="T14" fmla="*/ 60 w 121"/>
                <a:gd name="T15" fmla="*/ 4 h 122"/>
                <a:gd name="T16" fmla="*/ 101 w 121"/>
                <a:gd name="T17" fmla="*/ 21 h 122"/>
                <a:gd name="T18" fmla="*/ 117 w 121"/>
                <a:gd name="T19" fmla="*/ 61 h 122"/>
                <a:gd name="T20" fmla="*/ 119 w 121"/>
                <a:gd name="T21" fmla="*/ 61 h 122"/>
                <a:gd name="T22" fmla="*/ 121 w 121"/>
                <a:gd name="T23" fmla="*/ 61 h 122"/>
                <a:gd name="T24" fmla="*/ 60 w 121"/>
                <a:gd name="T25" fmla="*/ 0 h 122"/>
                <a:gd name="T26" fmla="*/ 0 w 121"/>
                <a:gd name="T27" fmla="*/ 61 h 122"/>
                <a:gd name="T28" fmla="*/ 60 w 121"/>
                <a:gd name="T29" fmla="*/ 122 h 122"/>
                <a:gd name="T30" fmla="*/ 121 w 121"/>
                <a:gd name="T31" fmla="*/ 61 h 122"/>
                <a:gd name="T32" fmla="*/ 119 w 121"/>
                <a:gd name="T33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22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1355BE-3AB3-4A28-B2A2-60EEF1778A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485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6">
            <a:extLst>
              <a:ext uri="{FF2B5EF4-FFF2-40B4-BE49-F238E27FC236}">
                <a16:creationId xmlns:a16="http://schemas.microsoft.com/office/drawing/2014/main" id="{108AA5A0-9E3A-4D45-88C2-9713E400C18B}"/>
              </a:ext>
            </a:extLst>
          </p:cNvPr>
          <p:cNvSpPr>
            <a:spLocks/>
          </p:cNvSpPr>
          <p:nvPr/>
        </p:nvSpPr>
        <p:spPr bwMode="auto">
          <a:xfrm>
            <a:off x="10286992" y="4930297"/>
            <a:ext cx="1927703" cy="1927703"/>
          </a:xfrm>
          <a:custGeom>
            <a:avLst/>
            <a:gdLst>
              <a:gd name="T0" fmla="*/ 217 w 217"/>
              <a:gd name="T1" fmla="*/ 89 h 217"/>
              <a:gd name="T2" fmla="*/ 217 w 217"/>
              <a:gd name="T3" fmla="*/ 0 h 217"/>
              <a:gd name="T4" fmla="*/ 0 w 217"/>
              <a:gd name="T5" fmla="*/ 217 h 217"/>
              <a:gd name="T6" fmla="*/ 89 w 217"/>
              <a:gd name="T7" fmla="*/ 217 h 217"/>
              <a:gd name="T8" fmla="*/ 217 w 217"/>
              <a:gd name="T9" fmla="*/ 89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7" h="217">
                <a:moveTo>
                  <a:pt x="217" y="89"/>
                </a:moveTo>
                <a:lnTo>
                  <a:pt x="217" y="0"/>
                </a:lnTo>
                <a:lnTo>
                  <a:pt x="0" y="217"/>
                </a:lnTo>
                <a:lnTo>
                  <a:pt x="89" y="217"/>
                </a:lnTo>
                <a:lnTo>
                  <a:pt x="217" y="89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67">
            <a:extLst>
              <a:ext uri="{FF2B5EF4-FFF2-40B4-BE49-F238E27FC236}">
                <a16:creationId xmlns:a16="http://schemas.microsoft.com/office/drawing/2014/main" id="{A319CBFC-080F-4D31-A8E1-C8D83CCB7001}"/>
              </a:ext>
            </a:extLst>
          </p:cNvPr>
          <p:cNvSpPr>
            <a:spLocks/>
          </p:cNvSpPr>
          <p:nvPr/>
        </p:nvSpPr>
        <p:spPr bwMode="auto">
          <a:xfrm>
            <a:off x="11246400" y="6307223"/>
            <a:ext cx="381990" cy="266502"/>
          </a:xfrm>
          <a:custGeom>
            <a:avLst/>
            <a:gdLst>
              <a:gd name="T0" fmla="*/ 12 w 43"/>
              <a:gd name="T1" fmla="*/ 0 h 30"/>
              <a:gd name="T2" fmla="*/ 20 w 43"/>
              <a:gd name="T3" fmla="*/ 2 h 30"/>
              <a:gd name="T4" fmla="*/ 33 w 43"/>
              <a:gd name="T5" fmla="*/ 0 h 30"/>
              <a:gd name="T6" fmla="*/ 43 w 43"/>
              <a:gd name="T7" fmla="*/ 27 h 30"/>
              <a:gd name="T8" fmla="*/ 35 w 43"/>
              <a:gd name="T9" fmla="*/ 30 h 30"/>
              <a:gd name="T10" fmla="*/ 33 w 43"/>
              <a:gd name="T11" fmla="*/ 28 h 30"/>
              <a:gd name="T12" fmla="*/ 25 w 43"/>
              <a:gd name="T13" fmla="*/ 5 h 30"/>
              <a:gd name="T14" fmla="*/ 20 w 43"/>
              <a:gd name="T15" fmla="*/ 6 h 30"/>
              <a:gd name="T16" fmla="*/ 16 w 43"/>
              <a:gd name="T17" fmla="*/ 17 h 30"/>
              <a:gd name="T18" fmla="*/ 12 w 43"/>
              <a:gd name="T19" fmla="*/ 29 h 30"/>
              <a:gd name="T20" fmla="*/ 11 w 43"/>
              <a:gd name="T21" fmla="*/ 30 h 30"/>
              <a:gd name="T22" fmla="*/ 0 w 43"/>
              <a:gd name="T23" fmla="*/ 26 h 30"/>
              <a:gd name="T24" fmla="*/ 12 w 43"/>
              <a:gd name="T2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" h="30">
                <a:moveTo>
                  <a:pt x="12" y="0"/>
                </a:moveTo>
                <a:lnTo>
                  <a:pt x="20" y="2"/>
                </a:lnTo>
                <a:lnTo>
                  <a:pt x="33" y="0"/>
                </a:lnTo>
                <a:lnTo>
                  <a:pt x="43" y="27"/>
                </a:lnTo>
                <a:lnTo>
                  <a:pt x="35" y="30"/>
                </a:lnTo>
                <a:lnTo>
                  <a:pt x="33" y="28"/>
                </a:lnTo>
                <a:lnTo>
                  <a:pt x="25" y="5"/>
                </a:lnTo>
                <a:lnTo>
                  <a:pt x="20" y="6"/>
                </a:lnTo>
                <a:lnTo>
                  <a:pt x="16" y="17"/>
                </a:lnTo>
                <a:lnTo>
                  <a:pt x="12" y="29"/>
                </a:lnTo>
                <a:lnTo>
                  <a:pt x="11" y="30"/>
                </a:lnTo>
                <a:lnTo>
                  <a:pt x="0" y="26"/>
                </a:lnTo>
                <a:lnTo>
                  <a:pt x="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68">
            <a:extLst>
              <a:ext uri="{FF2B5EF4-FFF2-40B4-BE49-F238E27FC236}">
                <a16:creationId xmlns:a16="http://schemas.microsoft.com/office/drawing/2014/main" id="{FC01F9F2-8E0F-4965-9FE8-3C05D380C26D}"/>
              </a:ext>
            </a:extLst>
          </p:cNvPr>
          <p:cNvSpPr>
            <a:spLocks/>
          </p:cNvSpPr>
          <p:nvPr/>
        </p:nvSpPr>
        <p:spPr bwMode="auto">
          <a:xfrm>
            <a:off x="11237520" y="6289456"/>
            <a:ext cx="390870" cy="293155"/>
          </a:xfrm>
          <a:custGeom>
            <a:avLst/>
            <a:gdLst>
              <a:gd name="T0" fmla="*/ 13 w 44"/>
              <a:gd name="T1" fmla="*/ 2 h 33"/>
              <a:gd name="T2" fmla="*/ 12 w 44"/>
              <a:gd name="T3" fmla="*/ 2 h 33"/>
              <a:gd name="T4" fmla="*/ 21 w 44"/>
              <a:gd name="T5" fmla="*/ 5 h 33"/>
              <a:gd name="T6" fmla="*/ 34 w 44"/>
              <a:gd name="T7" fmla="*/ 2 h 33"/>
              <a:gd name="T8" fmla="*/ 43 w 44"/>
              <a:gd name="T9" fmla="*/ 29 h 33"/>
              <a:gd name="T10" fmla="*/ 36 w 44"/>
              <a:gd name="T11" fmla="*/ 32 h 33"/>
              <a:gd name="T12" fmla="*/ 34 w 44"/>
              <a:gd name="T13" fmla="*/ 30 h 33"/>
              <a:gd name="T14" fmla="*/ 26 w 44"/>
              <a:gd name="T15" fmla="*/ 7 h 33"/>
              <a:gd name="T16" fmla="*/ 21 w 44"/>
              <a:gd name="T17" fmla="*/ 8 h 33"/>
              <a:gd name="T18" fmla="*/ 16 w 44"/>
              <a:gd name="T19" fmla="*/ 18 h 33"/>
              <a:gd name="T20" fmla="*/ 12 w 44"/>
              <a:gd name="T21" fmla="*/ 31 h 33"/>
              <a:gd name="T22" fmla="*/ 12 w 44"/>
              <a:gd name="T23" fmla="*/ 32 h 33"/>
              <a:gd name="T24" fmla="*/ 2 w 44"/>
              <a:gd name="T25" fmla="*/ 28 h 33"/>
              <a:gd name="T26" fmla="*/ 13 w 44"/>
              <a:gd name="T27" fmla="*/ 2 h 33"/>
              <a:gd name="T28" fmla="*/ 13 w 44"/>
              <a:gd name="T29" fmla="*/ 2 h 33"/>
              <a:gd name="T30" fmla="*/ 12 w 44"/>
              <a:gd name="T31" fmla="*/ 2 h 33"/>
              <a:gd name="T32" fmla="*/ 13 w 44"/>
              <a:gd name="T33" fmla="*/ 2 h 33"/>
              <a:gd name="T34" fmla="*/ 12 w 44"/>
              <a:gd name="T35" fmla="*/ 1 h 33"/>
              <a:gd name="T36" fmla="*/ 0 w 44"/>
              <a:gd name="T37" fmla="*/ 29 h 33"/>
              <a:gd name="T38" fmla="*/ 12 w 44"/>
              <a:gd name="T39" fmla="*/ 33 h 33"/>
              <a:gd name="T40" fmla="*/ 14 w 44"/>
              <a:gd name="T41" fmla="*/ 32 h 33"/>
              <a:gd name="T42" fmla="*/ 18 w 44"/>
              <a:gd name="T43" fmla="*/ 19 h 33"/>
              <a:gd name="T44" fmla="*/ 22 w 44"/>
              <a:gd name="T45" fmla="*/ 9 h 33"/>
              <a:gd name="T46" fmla="*/ 25 w 44"/>
              <a:gd name="T47" fmla="*/ 8 h 33"/>
              <a:gd name="T48" fmla="*/ 33 w 44"/>
              <a:gd name="T49" fmla="*/ 31 h 33"/>
              <a:gd name="T50" fmla="*/ 35 w 44"/>
              <a:gd name="T51" fmla="*/ 33 h 33"/>
              <a:gd name="T52" fmla="*/ 44 w 44"/>
              <a:gd name="T53" fmla="*/ 30 h 33"/>
              <a:gd name="T54" fmla="*/ 35 w 44"/>
              <a:gd name="T55" fmla="*/ 0 h 33"/>
              <a:gd name="T56" fmla="*/ 21 w 44"/>
              <a:gd name="T57" fmla="*/ 4 h 33"/>
              <a:gd name="T58" fmla="*/ 12 w 44"/>
              <a:gd name="T59" fmla="*/ 0 h 33"/>
              <a:gd name="T60" fmla="*/ 12 w 44"/>
              <a:gd name="T61" fmla="*/ 1 h 33"/>
              <a:gd name="T62" fmla="*/ 13 w 44"/>
              <a:gd name="T63" fmla="*/ 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4" h="33">
                <a:moveTo>
                  <a:pt x="13" y="2"/>
                </a:moveTo>
                <a:lnTo>
                  <a:pt x="12" y="2"/>
                </a:lnTo>
                <a:lnTo>
                  <a:pt x="21" y="5"/>
                </a:lnTo>
                <a:lnTo>
                  <a:pt x="34" y="2"/>
                </a:lnTo>
                <a:lnTo>
                  <a:pt x="43" y="29"/>
                </a:lnTo>
                <a:lnTo>
                  <a:pt x="36" y="32"/>
                </a:lnTo>
                <a:lnTo>
                  <a:pt x="34" y="30"/>
                </a:lnTo>
                <a:lnTo>
                  <a:pt x="26" y="7"/>
                </a:lnTo>
                <a:lnTo>
                  <a:pt x="21" y="8"/>
                </a:lnTo>
                <a:lnTo>
                  <a:pt x="16" y="18"/>
                </a:lnTo>
                <a:lnTo>
                  <a:pt x="12" y="31"/>
                </a:lnTo>
                <a:lnTo>
                  <a:pt x="12" y="32"/>
                </a:lnTo>
                <a:lnTo>
                  <a:pt x="2" y="28"/>
                </a:lnTo>
                <a:lnTo>
                  <a:pt x="13" y="2"/>
                </a:lnTo>
                <a:lnTo>
                  <a:pt x="13" y="2"/>
                </a:lnTo>
                <a:lnTo>
                  <a:pt x="12" y="2"/>
                </a:lnTo>
                <a:lnTo>
                  <a:pt x="13" y="2"/>
                </a:lnTo>
                <a:lnTo>
                  <a:pt x="12" y="1"/>
                </a:lnTo>
                <a:lnTo>
                  <a:pt x="0" y="29"/>
                </a:lnTo>
                <a:lnTo>
                  <a:pt x="12" y="33"/>
                </a:lnTo>
                <a:lnTo>
                  <a:pt x="14" y="32"/>
                </a:lnTo>
                <a:lnTo>
                  <a:pt x="18" y="19"/>
                </a:lnTo>
                <a:lnTo>
                  <a:pt x="22" y="9"/>
                </a:lnTo>
                <a:lnTo>
                  <a:pt x="25" y="8"/>
                </a:lnTo>
                <a:lnTo>
                  <a:pt x="33" y="31"/>
                </a:lnTo>
                <a:lnTo>
                  <a:pt x="35" y="33"/>
                </a:lnTo>
                <a:lnTo>
                  <a:pt x="44" y="30"/>
                </a:lnTo>
                <a:lnTo>
                  <a:pt x="35" y="0"/>
                </a:lnTo>
                <a:lnTo>
                  <a:pt x="21" y="4"/>
                </a:lnTo>
                <a:lnTo>
                  <a:pt x="12" y="0"/>
                </a:lnTo>
                <a:lnTo>
                  <a:pt x="12" y="1"/>
                </a:lnTo>
                <a:lnTo>
                  <a:pt x="13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9">
            <a:extLst>
              <a:ext uri="{FF2B5EF4-FFF2-40B4-BE49-F238E27FC236}">
                <a16:creationId xmlns:a16="http://schemas.microsoft.com/office/drawing/2014/main" id="{F5DF4D75-A515-4773-B071-01E125E4E408}"/>
              </a:ext>
            </a:extLst>
          </p:cNvPr>
          <p:cNvSpPr>
            <a:spLocks noEditPoints="1"/>
          </p:cNvSpPr>
          <p:nvPr/>
        </p:nvSpPr>
        <p:spPr bwMode="auto">
          <a:xfrm>
            <a:off x="11184219" y="5854172"/>
            <a:ext cx="506357" cy="746207"/>
          </a:xfrm>
          <a:custGeom>
            <a:avLst/>
            <a:gdLst>
              <a:gd name="T0" fmla="*/ 149 w 158"/>
              <a:gd name="T1" fmla="*/ 219 h 236"/>
              <a:gd name="T2" fmla="*/ 130 w 158"/>
              <a:gd name="T3" fmla="*/ 210 h 236"/>
              <a:gd name="T4" fmla="*/ 109 w 158"/>
              <a:gd name="T5" fmla="*/ 159 h 236"/>
              <a:gd name="T6" fmla="*/ 93 w 158"/>
              <a:gd name="T7" fmla="*/ 156 h 236"/>
              <a:gd name="T8" fmla="*/ 111 w 158"/>
              <a:gd name="T9" fmla="*/ 204 h 236"/>
              <a:gd name="T10" fmla="*/ 116 w 158"/>
              <a:gd name="T11" fmla="*/ 216 h 236"/>
              <a:gd name="T12" fmla="*/ 108 w 158"/>
              <a:gd name="T13" fmla="*/ 235 h 236"/>
              <a:gd name="T14" fmla="*/ 81 w 158"/>
              <a:gd name="T15" fmla="*/ 168 h 236"/>
              <a:gd name="T16" fmla="*/ 54 w 158"/>
              <a:gd name="T17" fmla="*/ 236 h 236"/>
              <a:gd name="T18" fmla="*/ 44 w 158"/>
              <a:gd name="T19" fmla="*/ 227 h 236"/>
              <a:gd name="T20" fmla="*/ 44 w 158"/>
              <a:gd name="T21" fmla="*/ 222 h 236"/>
              <a:gd name="T22" fmla="*/ 62 w 158"/>
              <a:gd name="T23" fmla="*/ 177 h 236"/>
              <a:gd name="T24" fmla="*/ 68 w 158"/>
              <a:gd name="T25" fmla="*/ 161 h 236"/>
              <a:gd name="T26" fmla="*/ 64 w 158"/>
              <a:gd name="T27" fmla="*/ 152 h 236"/>
              <a:gd name="T28" fmla="*/ 55 w 158"/>
              <a:gd name="T29" fmla="*/ 155 h 236"/>
              <a:gd name="T30" fmla="*/ 33 w 158"/>
              <a:gd name="T31" fmla="*/ 210 h 236"/>
              <a:gd name="T32" fmla="*/ 14 w 158"/>
              <a:gd name="T33" fmla="*/ 219 h 236"/>
              <a:gd name="T34" fmla="*/ 17 w 158"/>
              <a:gd name="T35" fmla="*/ 210 h 236"/>
              <a:gd name="T36" fmla="*/ 40 w 158"/>
              <a:gd name="T37" fmla="*/ 152 h 236"/>
              <a:gd name="T38" fmla="*/ 38 w 158"/>
              <a:gd name="T39" fmla="*/ 143 h 236"/>
              <a:gd name="T40" fmla="*/ 18 w 158"/>
              <a:gd name="T41" fmla="*/ 122 h 236"/>
              <a:gd name="T42" fmla="*/ 11 w 158"/>
              <a:gd name="T43" fmla="*/ 111 h 236"/>
              <a:gd name="T44" fmla="*/ 4 w 158"/>
              <a:gd name="T45" fmla="*/ 73 h 236"/>
              <a:gd name="T46" fmla="*/ 12 w 158"/>
              <a:gd name="T47" fmla="*/ 45 h 236"/>
              <a:gd name="T48" fmla="*/ 48 w 158"/>
              <a:gd name="T49" fmla="*/ 9 h 236"/>
              <a:gd name="T50" fmla="*/ 75 w 158"/>
              <a:gd name="T51" fmla="*/ 2 h 236"/>
              <a:gd name="T52" fmla="*/ 124 w 158"/>
              <a:gd name="T53" fmla="*/ 15 h 236"/>
              <a:gd name="T54" fmla="*/ 145 w 158"/>
              <a:gd name="T55" fmla="*/ 35 h 236"/>
              <a:gd name="T56" fmla="*/ 148 w 158"/>
              <a:gd name="T57" fmla="*/ 40 h 236"/>
              <a:gd name="T58" fmla="*/ 158 w 158"/>
              <a:gd name="T59" fmla="*/ 79 h 236"/>
              <a:gd name="T60" fmla="*/ 149 w 158"/>
              <a:gd name="T61" fmla="*/ 117 h 236"/>
              <a:gd name="T62" fmla="*/ 145 w 158"/>
              <a:gd name="T63" fmla="*/ 122 h 236"/>
              <a:gd name="T64" fmla="*/ 124 w 158"/>
              <a:gd name="T65" fmla="*/ 143 h 236"/>
              <a:gd name="T66" fmla="*/ 122 w 158"/>
              <a:gd name="T67" fmla="*/ 152 h 236"/>
              <a:gd name="T68" fmla="*/ 146 w 158"/>
              <a:gd name="T69" fmla="*/ 211 h 236"/>
              <a:gd name="T70" fmla="*/ 149 w 158"/>
              <a:gd name="T71" fmla="*/ 219 h 236"/>
              <a:gd name="T72" fmla="*/ 62 w 158"/>
              <a:gd name="T73" fmla="*/ 24 h 236"/>
              <a:gd name="T74" fmla="*/ 42 w 158"/>
              <a:gd name="T75" fmla="*/ 34 h 236"/>
              <a:gd name="T76" fmla="*/ 37 w 158"/>
              <a:gd name="T77" fmla="*/ 40 h 236"/>
              <a:gd name="T78" fmla="*/ 25 w 158"/>
              <a:gd name="T79" fmla="*/ 59 h 236"/>
              <a:gd name="T80" fmla="*/ 23 w 158"/>
              <a:gd name="T81" fmla="*/ 68 h 236"/>
              <a:gd name="T82" fmla="*/ 23 w 158"/>
              <a:gd name="T83" fmla="*/ 89 h 236"/>
              <a:gd name="T84" fmla="*/ 25 w 158"/>
              <a:gd name="T85" fmla="*/ 98 h 236"/>
              <a:gd name="T86" fmla="*/ 37 w 158"/>
              <a:gd name="T87" fmla="*/ 117 h 236"/>
              <a:gd name="T88" fmla="*/ 42 w 158"/>
              <a:gd name="T89" fmla="*/ 123 h 236"/>
              <a:gd name="T90" fmla="*/ 62 w 158"/>
              <a:gd name="T91" fmla="*/ 134 h 236"/>
              <a:gd name="T92" fmla="*/ 70 w 158"/>
              <a:gd name="T93" fmla="*/ 137 h 236"/>
              <a:gd name="T94" fmla="*/ 92 w 158"/>
              <a:gd name="T95" fmla="*/ 137 h 236"/>
              <a:gd name="T96" fmla="*/ 101 w 158"/>
              <a:gd name="T97" fmla="*/ 134 h 236"/>
              <a:gd name="T98" fmla="*/ 120 w 158"/>
              <a:gd name="T99" fmla="*/ 123 h 236"/>
              <a:gd name="T100" fmla="*/ 126 w 158"/>
              <a:gd name="T101" fmla="*/ 117 h 236"/>
              <a:gd name="T102" fmla="*/ 137 w 158"/>
              <a:gd name="T103" fmla="*/ 98 h 236"/>
              <a:gd name="T104" fmla="*/ 139 w 158"/>
              <a:gd name="T105" fmla="*/ 89 h 236"/>
              <a:gd name="T106" fmla="*/ 139 w 158"/>
              <a:gd name="T107" fmla="*/ 68 h 236"/>
              <a:gd name="T108" fmla="*/ 137 w 158"/>
              <a:gd name="T109" fmla="*/ 59 h 236"/>
              <a:gd name="T110" fmla="*/ 126 w 158"/>
              <a:gd name="T111" fmla="*/ 40 h 236"/>
              <a:gd name="T112" fmla="*/ 120 w 158"/>
              <a:gd name="T113" fmla="*/ 34 h 236"/>
              <a:gd name="T114" fmla="*/ 101 w 158"/>
              <a:gd name="T115" fmla="*/ 23 h 236"/>
              <a:gd name="T116" fmla="*/ 92 w 158"/>
              <a:gd name="T117" fmla="*/ 21 h 236"/>
              <a:gd name="T118" fmla="*/ 70 w 158"/>
              <a:gd name="T119" fmla="*/ 21 h 236"/>
              <a:gd name="T120" fmla="*/ 62 w 158"/>
              <a:gd name="T121" fmla="*/ 2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8" h="236">
                <a:moveTo>
                  <a:pt x="149" y="219"/>
                </a:moveTo>
                <a:cubicBezTo>
                  <a:pt x="135" y="222"/>
                  <a:pt x="135" y="222"/>
                  <a:pt x="130" y="210"/>
                </a:cubicBezTo>
                <a:cubicBezTo>
                  <a:pt x="123" y="193"/>
                  <a:pt x="116" y="176"/>
                  <a:pt x="109" y="159"/>
                </a:cubicBezTo>
                <a:cubicBezTo>
                  <a:pt x="104" y="148"/>
                  <a:pt x="103" y="148"/>
                  <a:pt x="93" y="156"/>
                </a:cubicBezTo>
                <a:cubicBezTo>
                  <a:pt x="99" y="172"/>
                  <a:pt x="105" y="188"/>
                  <a:pt x="111" y="204"/>
                </a:cubicBezTo>
                <a:cubicBezTo>
                  <a:pt x="112" y="208"/>
                  <a:pt x="114" y="212"/>
                  <a:pt x="116" y="216"/>
                </a:cubicBezTo>
                <a:cubicBezTo>
                  <a:pt x="121" y="228"/>
                  <a:pt x="121" y="228"/>
                  <a:pt x="108" y="235"/>
                </a:cubicBezTo>
                <a:cubicBezTo>
                  <a:pt x="99" y="213"/>
                  <a:pt x="90" y="191"/>
                  <a:pt x="81" y="168"/>
                </a:cubicBezTo>
                <a:cubicBezTo>
                  <a:pt x="72" y="191"/>
                  <a:pt x="63" y="213"/>
                  <a:pt x="54" y="236"/>
                </a:cubicBezTo>
                <a:cubicBezTo>
                  <a:pt x="50" y="233"/>
                  <a:pt x="47" y="230"/>
                  <a:pt x="44" y="227"/>
                </a:cubicBezTo>
                <a:cubicBezTo>
                  <a:pt x="43" y="226"/>
                  <a:pt x="44" y="223"/>
                  <a:pt x="44" y="222"/>
                </a:cubicBezTo>
                <a:cubicBezTo>
                  <a:pt x="50" y="207"/>
                  <a:pt x="56" y="192"/>
                  <a:pt x="62" y="177"/>
                </a:cubicBezTo>
                <a:cubicBezTo>
                  <a:pt x="64" y="172"/>
                  <a:pt x="65" y="166"/>
                  <a:pt x="68" y="161"/>
                </a:cubicBezTo>
                <a:cubicBezTo>
                  <a:pt x="70" y="155"/>
                  <a:pt x="68" y="153"/>
                  <a:pt x="64" y="152"/>
                </a:cubicBezTo>
                <a:cubicBezTo>
                  <a:pt x="59" y="150"/>
                  <a:pt x="57" y="151"/>
                  <a:pt x="55" y="155"/>
                </a:cubicBezTo>
                <a:cubicBezTo>
                  <a:pt x="47" y="174"/>
                  <a:pt x="40" y="192"/>
                  <a:pt x="33" y="210"/>
                </a:cubicBezTo>
                <a:cubicBezTo>
                  <a:pt x="28" y="222"/>
                  <a:pt x="28" y="222"/>
                  <a:pt x="14" y="219"/>
                </a:cubicBezTo>
                <a:cubicBezTo>
                  <a:pt x="15" y="216"/>
                  <a:pt x="16" y="213"/>
                  <a:pt x="17" y="210"/>
                </a:cubicBezTo>
                <a:cubicBezTo>
                  <a:pt x="24" y="191"/>
                  <a:pt x="32" y="171"/>
                  <a:pt x="40" y="152"/>
                </a:cubicBezTo>
                <a:cubicBezTo>
                  <a:pt x="41" y="148"/>
                  <a:pt x="41" y="146"/>
                  <a:pt x="38" y="143"/>
                </a:cubicBezTo>
                <a:cubicBezTo>
                  <a:pt x="31" y="136"/>
                  <a:pt x="25" y="128"/>
                  <a:pt x="18" y="122"/>
                </a:cubicBezTo>
                <a:cubicBezTo>
                  <a:pt x="14" y="120"/>
                  <a:pt x="11" y="115"/>
                  <a:pt x="11" y="111"/>
                </a:cubicBezTo>
                <a:cubicBezTo>
                  <a:pt x="11" y="98"/>
                  <a:pt x="0" y="86"/>
                  <a:pt x="4" y="73"/>
                </a:cubicBezTo>
                <a:cubicBezTo>
                  <a:pt x="7" y="64"/>
                  <a:pt x="8" y="53"/>
                  <a:pt x="12" y="45"/>
                </a:cubicBezTo>
                <a:cubicBezTo>
                  <a:pt x="20" y="30"/>
                  <a:pt x="32" y="17"/>
                  <a:pt x="48" y="9"/>
                </a:cubicBezTo>
                <a:cubicBezTo>
                  <a:pt x="56" y="6"/>
                  <a:pt x="66" y="3"/>
                  <a:pt x="75" y="2"/>
                </a:cubicBezTo>
                <a:cubicBezTo>
                  <a:pt x="92" y="0"/>
                  <a:pt x="110" y="5"/>
                  <a:pt x="124" y="15"/>
                </a:cubicBezTo>
                <a:cubicBezTo>
                  <a:pt x="132" y="20"/>
                  <a:pt x="137" y="29"/>
                  <a:pt x="145" y="35"/>
                </a:cubicBezTo>
                <a:cubicBezTo>
                  <a:pt x="146" y="36"/>
                  <a:pt x="148" y="38"/>
                  <a:pt x="148" y="40"/>
                </a:cubicBezTo>
                <a:cubicBezTo>
                  <a:pt x="152" y="53"/>
                  <a:pt x="158" y="66"/>
                  <a:pt x="158" y="79"/>
                </a:cubicBezTo>
                <a:cubicBezTo>
                  <a:pt x="158" y="92"/>
                  <a:pt x="152" y="104"/>
                  <a:pt x="149" y="117"/>
                </a:cubicBezTo>
                <a:cubicBezTo>
                  <a:pt x="148" y="119"/>
                  <a:pt x="147" y="121"/>
                  <a:pt x="145" y="122"/>
                </a:cubicBezTo>
                <a:cubicBezTo>
                  <a:pt x="137" y="128"/>
                  <a:pt x="131" y="136"/>
                  <a:pt x="124" y="143"/>
                </a:cubicBezTo>
                <a:cubicBezTo>
                  <a:pt x="121" y="146"/>
                  <a:pt x="121" y="148"/>
                  <a:pt x="122" y="152"/>
                </a:cubicBezTo>
                <a:cubicBezTo>
                  <a:pt x="130" y="171"/>
                  <a:pt x="138" y="191"/>
                  <a:pt x="146" y="211"/>
                </a:cubicBezTo>
                <a:cubicBezTo>
                  <a:pt x="147" y="214"/>
                  <a:pt x="148" y="216"/>
                  <a:pt x="149" y="219"/>
                </a:cubicBezTo>
                <a:close/>
                <a:moveTo>
                  <a:pt x="62" y="24"/>
                </a:moveTo>
                <a:cubicBezTo>
                  <a:pt x="53" y="23"/>
                  <a:pt x="47" y="27"/>
                  <a:pt x="42" y="34"/>
                </a:cubicBezTo>
                <a:cubicBezTo>
                  <a:pt x="41" y="37"/>
                  <a:pt x="39" y="39"/>
                  <a:pt x="37" y="40"/>
                </a:cubicBezTo>
                <a:cubicBezTo>
                  <a:pt x="29" y="44"/>
                  <a:pt x="26" y="50"/>
                  <a:pt x="25" y="59"/>
                </a:cubicBezTo>
                <a:cubicBezTo>
                  <a:pt x="25" y="62"/>
                  <a:pt x="24" y="65"/>
                  <a:pt x="23" y="68"/>
                </a:cubicBezTo>
                <a:cubicBezTo>
                  <a:pt x="19" y="75"/>
                  <a:pt x="19" y="82"/>
                  <a:pt x="23" y="89"/>
                </a:cubicBezTo>
                <a:cubicBezTo>
                  <a:pt x="24" y="92"/>
                  <a:pt x="25" y="95"/>
                  <a:pt x="25" y="98"/>
                </a:cubicBezTo>
                <a:cubicBezTo>
                  <a:pt x="25" y="107"/>
                  <a:pt x="29" y="113"/>
                  <a:pt x="37" y="117"/>
                </a:cubicBezTo>
                <a:cubicBezTo>
                  <a:pt x="39" y="119"/>
                  <a:pt x="41" y="121"/>
                  <a:pt x="42" y="123"/>
                </a:cubicBezTo>
                <a:cubicBezTo>
                  <a:pt x="47" y="130"/>
                  <a:pt x="53" y="134"/>
                  <a:pt x="62" y="134"/>
                </a:cubicBezTo>
                <a:cubicBezTo>
                  <a:pt x="65" y="134"/>
                  <a:pt x="68" y="135"/>
                  <a:pt x="70" y="137"/>
                </a:cubicBezTo>
                <a:cubicBezTo>
                  <a:pt x="77" y="141"/>
                  <a:pt x="84" y="141"/>
                  <a:pt x="92" y="137"/>
                </a:cubicBezTo>
                <a:cubicBezTo>
                  <a:pt x="95" y="135"/>
                  <a:pt x="98" y="135"/>
                  <a:pt x="101" y="134"/>
                </a:cubicBezTo>
                <a:cubicBezTo>
                  <a:pt x="109" y="134"/>
                  <a:pt x="115" y="130"/>
                  <a:pt x="120" y="123"/>
                </a:cubicBezTo>
                <a:cubicBezTo>
                  <a:pt x="121" y="121"/>
                  <a:pt x="123" y="119"/>
                  <a:pt x="126" y="117"/>
                </a:cubicBezTo>
                <a:cubicBezTo>
                  <a:pt x="133" y="113"/>
                  <a:pt x="137" y="107"/>
                  <a:pt x="137" y="98"/>
                </a:cubicBezTo>
                <a:cubicBezTo>
                  <a:pt x="137" y="95"/>
                  <a:pt x="138" y="92"/>
                  <a:pt x="139" y="89"/>
                </a:cubicBezTo>
                <a:cubicBezTo>
                  <a:pt x="143" y="82"/>
                  <a:pt x="143" y="75"/>
                  <a:pt x="139" y="68"/>
                </a:cubicBezTo>
                <a:cubicBezTo>
                  <a:pt x="138" y="65"/>
                  <a:pt x="137" y="62"/>
                  <a:pt x="137" y="59"/>
                </a:cubicBezTo>
                <a:cubicBezTo>
                  <a:pt x="137" y="51"/>
                  <a:pt x="133" y="45"/>
                  <a:pt x="126" y="40"/>
                </a:cubicBezTo>
                <a:cubicBezTo>
                  <a:pt x="124" y="39"/>
                  <a:pt x="121" y="36"/>
                  <a:pt x="120" y="34"/>
                </a:cubicBezTo>
                <a:cubicBezTo>
                  <a:pt x="115" y="27"/>
                  <a:pt x="109" y="23"/>
                  <a:pt x="101" y="23"/>
                </a:cubicBezTo>
                <a:cubicBezTo>
                  <a:pt x="98" y="23"/>
                  <a:pt x="95" y="22"/>
                  <a:pt x="92" y="21"/>
                </a:cubicBezTo>
                <a:cubicBezTo>
                  <a:pt x="85" y="16"/>
                  <a:pt x="77" y="16"/>
                  <a:pt x="70" y="21"/>
                </a:cubicBezTo>
                <a:cubicBezTo>
                  <a:pt x="68" y="22"/>
                  <a:pt x="65" y="23"/>
                  <a:pt x="62" y="2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0">
            <a:extLst>
              <a:ext uri="{FF2B5EF4-FFF2-40B4-BE49-F238E27FC236}">
                <a16:creationId xmlns:a16="http://schemas.microsoft.com/office/drawing/2014/main" id="{FA51573D-D061-4EA6-9E71-8C06CDDA2E93}"/>
              </a:ext>
            </a:extLst>
          </p:cNvPr>
          <p:cNvSpPr>
            <a:spLocks noEditPoints="1"/>
          </p:cNvSpPr>
          <p:nvPr/>
        </p:nvSpPr>
        <p:spPr bwMode="auto">
          <a:xfrm>
            <a:off x="11193100" y="5854172"/>
            <a:ext cx="497471" cy="755093"/>
          </a:xfrm>
          <a:custGeom>
            <a:avLst/>
            <a:gdLst>
              <a:gd name="T0" fmla="*/ 136 w 159"/>
              <a:gd name="T1" fmla="*/ 218 h 239"/>
              <a:gd name="T2" fmla="*/ 106 w 159"/>
              <a:gd name="T3" fmla="*/ 151 h 239"/>
              <a:gd name="T4" fmla="*/ 90 w 159"/>
              <a:gd name="T5" fmla="*/ 154 h 239"/>
              <a:gd name="T6" fmla="*/ 113 w 159"/>
              <a:gd name="T7" fmla="*/ 216 h 239"/>
              <a:gd name="T8" fmla="*/ 106 w 159"/>
              <a:gd name="T9" fmla="*/ 233 h 239"/>
              <a:gd name="T10" fmla="*/ 80 w 159"/>
              <a:gd name="T11" fmla="*/ 163 h 239"/>
              <a:gd name="T12" fmla="*/ 54 w 159"/>
              <a:gd name="T13" fmla="*/ 234 h 239"/>
              <a:gd name="T14" fmla="*/ 44 w 159"/>
              <a:gd name="T15" fmla="*/ 226 h 239"/>
              <a:gd name="T16" fmla="*/ 45 w 159"/>
              <a:gd name="T17" fmla="*/ 226 h 239"/>
              <a:gd name="T18" fmla="*/ 45 w 159"/>
              <a:gd name="T19" fmla="*/ 225 h 239"/>
              <a:gd name="T20" fmla="*/ 70 w 159"/>
              <a:gd name="T21" fmla="*/ 157 h 239"/>
              <a:gd name="T22" fmla="*/ 55 w 159"/>
              <a:gd name="T23" fmla="*/ 150 h 239"/>
              <a:gd name="T24" fmla="*/ 25 w 159"/>
              <a:gd name="T25" fmla="*/ 218 h 239"/>
              <a:gd name="T26" fmla="*/ 14 w 159"/>
              <a:gd name="T27" fmla="*/ 220 h 239"/>
              <a:gd name="T28" fmla="*/ 41 w 159"/>
              <a:gd name="T29" fmla="*/ 144 h 239"/>
              <a:gd name="T30" fmla="*/ 12 w 159"/>
              <a:gd name="T31" fmla="*/ 111 h 239"/>
              <a:gd name="T32" fmla="*/ 13 w 159"/>
              <a:gd name="T33" fmla="*/ 46 h 239"/>
              <a:gd name="T34" fmla="*/ 122 w 159"/>
              <a:gd name="T35" fmla="*/ 17 h 239"/>
              <a:gd name="T36" fmla="*/ 155 w 159"/>
              <a:gd name="T37" fmla="*/ 79 h 239"/>
              <a:gd name="T38" fmla="*/ 122 w 159"/>
              <a:gd name="T39" fmla="*/ 141 h 239"/>
              <a:gd name="T40" fmla="*/ 143 w 159"/>
              <a:gd name="T41" fmla="*/ 212 h 239"/>
              <a:gd name="T42" fmla="*/ 148 w 159"/>
              <a:gd name="T43" fmla="*/ 219 h 239"/>
              <a:gd name="T44" fmla="*/ 122 w 159"/>
              <a:gd name="T45" fmla="*/ 148 h 239"/>
              <a:gd name="T46" fmla="*/ 150 w 159"/>
              <a:gd name="T47" fmla="*/ 117 h 239"/>
              <a:gd name="T48" fmla="*/ 145 w 159"/>
              <a:gd name="T49" fmla="*/ 33 h 239"/>
              <a:gd name="T50" fmla="*/ 74 w 159"/>
              <a:gd name="T51" fmla="*/ 0 h 239"/>
              <a:gd name="T52" fmla="*/ 0 w 159"/>
              <a:gd name="T53" fmla="*/ 79 h 239"/>
              <a:gd name="T54" fmla="*/ 15 w 159"/>
              <a:gd name="T55" fmla="*/ 124 h 239"/>
              <a:gd name="T56" fmla="*/ 37 w 159"/>
              <a:gd name="T57" fmla="*/ 151 h 239"/>
              <a:gd name="T58" fmla="*/ 12 w 159"/>
              <a:gd name="T59" fmla="*/ 221 h 239"/>
              <a:gd name="T60" fmla="*/ 33 w 159"/>
              <a:gd name="T61" fmla="*/ 211 h 239"/>
              <a:gd name="T62" fmla="*/ 62 w 159"/>
              <a:gd name="T63" fmla="*/ 153 h 239"/>
              <a:gd name="T64" fmla="*/ 59 w 159"/>
              <a:gd name="T65" fmla="*/ 176 h 239"/>
              <a:gd name="T66" fmla="*/ 52 w 159"/>
              <a:gd name="T67" fmla="*/ 237 h 239"/>
              <a:gd name="T68" fmla="*/ 80 w 159"/>
              <a:gd name="T69" fmla="*/ 168 h 239"/>
              <a:gd name="T70" fmla="*/ 108 w 159"/>
              <a:gd name="T71" fmla="*/ 237 h 239"/>
              <a:gd name="T72" fmla="*/ 117 w 159"/>
              <a:gd name="T73" fmla="*/ 215 h 239"/>
              <a:gd name="T74" fmla="*/ 93 w 159"/>
              <a:gd name="T75" fmla="*/ 157 h 239"/>
              <a:gd name="T76" fmla="*/ 104 w 159"/>
              <a:gd name="T77" fmla="*/ 155 h 239"/>
              <a:gd name="T78" fmla="*/ 134 w 159"/>
              <a:gd name="T79" fmla="*/ 222 h 239"/>
              <a:gd name="T80" fmla="*/ 150 w 159"/>
              <a:gd name="T81" fmla="*/ 218 h 239"/>
              <a:gd name="T82" fmla="*/ 58 w 159"/>
              <a:gd name="T83" fmla="*/ 22 h 239"/>
              <a:gd name="T84" fmla="*/ 26 w 159"/>
              <a:gd name="T85" fmla="*/ 47 h 239"/>
              <a:gd name="T86" fmla="*/ 20 w 159"/>
              <a:gd name="T87" fmla="*/ 90 h 239"/>
              <a:gd name="T88" fmla="*/ 40 w 159"/>
              <a:gd name="T89" fmla="*/ 124 h 239"/>
              <a:gd name="T90" fmla="*/ 80 w 159"/>
              <a:gd name="T91" fmla="*/ 142 h 239"/>
              <a:gd name="T92" fmla="*/ 120 w 159"/>
              <a:gd name="T93" fmla="*/ 124 h 239"/>
              <a:gd name="T94" fmla="*/ 140 w 159"/>
              <a:gd name="T95" fmla="*/ 90 h 239"/>
              <a:gd name="T96" fmla="*/ 135 w 159"/>
              <a:gd name="T97" fmla="*/ 47 h 239"/>
              <a:gd name="T98" fmla="*/ 100 w 159"/>
              <a:gd name="T99" fmla="*/ 21 h 239"/>
              <a:gd name="T100" fmla="*/ 60 w 159"/>
              <a:gd name="T101" fmla="*/ 22 h 239"/>
              <a:gd name="T102" fmla="*/ 62 w 159"/>
              <a:gd name="T103" fmla="*/ 26 h 239"/>
              <a:gd name="T104" fmla="*/ 100 w 159"/>
              <a:gd name="T105" fmla="*/ 25 h 239"/>
              <a:gd name="T106" fmla="*/ 131 w 159"/>
              <a:gd name="T107" fmla="*/ 49 h 239"/>
              <a:gd name="T108" fmla="*/ 137 w 159"/>
              <a:gd name="T109" fmla="*/ 88 h 239"/>
              <a:gd name="T110" fmla="*/ 117 w 159"/>
              <a:gd name="T111" fmla="*/ 122 h 239"/>
              <a:gd name="T112" fmla="*/ 80 w 159"/>
              <a:gd name="T113" fmla="*/ 138 h 239"/>
              <a:gd name="T114" fmla="*/ 43 w 159"/>
              <a:gd name="T115" fmla="*/ 122 h 239"/>
              <a:gd name="T116" fmla="*/ 24 w 159"/>
              <a:gd name="T117" fmla="*/ 88 h 239"/>
              <a:gd name="T118" fmla="*/ 29 w 159"/>
              <a:gd name="T119" fmla="*/ 49 h 239"/>
              <a:gd name="T120" fmla="*/ 58 w 159"/>
              <a:gd name="T121" fmla="*/ 26 h 239"/>
              <a:gd name="T122" fmla="*/ 61 w 159"/>
              <a:gd name="T123" fmla="*/ 24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9" h="239">
                <a:moveTo>
                  <a:pt x="148" y="219"/>
                </a:moveTo>
                <a:cubicBezTo>
                  <a:pt x="147" y="217"/>
                  <a:pt x="147" y="217"/>
                  <a:pt x="147" y="217"/>
                </a:cubicBezTo>
                <a:cubicBezTo>
                  <a:pt x="142" y="218"/>
                  <a:pt x="139" y="219"/>
                  <a:pt x="137" y="219"/>
                </a:cubicBezTo>
                <a:cubicBezTo>
                  <a:pt x="136" y="219"/>
                  <a:pt x="136" y="219"/>
                  <a:pt x="136" y="218"/>
                </a:cubicBezTo>
                <a:cubicBezTo>
                  <a:pt x="135" y="218"/>
                  <a:pt x="134" y="217"/>
                  <a:pt x="134" y="216"/>
                </a:cubicBezTo>
                <a:cubicBezTo>
                  <a:pt x="133" y="215"/>
                  <a:pt x="132" y="212"/>
                  <a:pt x="131" y="209"/>
                </a:cubicBezTo>
                <a:cubicBezTo>
                  <a:pt x="124" y="192"/>
                  <a:pt x="117" y="175"/>
                  <a:pt x="110" y="158"/>
                </a:cubicBezTo>
                <a:cubicBezTo>
                  <a:pt x="108" y="155"/>
                  <a:pt x="107" y="153"/>
                  <a:pt x="106" y="151"/>
                </a:cubicBezTo>
                <a:cubicBezTo>
                  <a:pt x="106" y="151"/>
                  <a:pt x="105" y="150"/>
                  <a:pt x="104" y="149"/>
                </a:cubicBezTo>
                <a:cubicBezTo>
                  <a:pt x="103" y="149"/>
                  <a:pt x="102" y="149"/>
                  <a:pt x="101" y="149"/>
                </a:cubicBezTo>
                <a:cubicBezTo>
                  <a:pt x="100" y="149"/>
                  <a:pt x="98" y="149"/>
                  <a:pt x="96" y="150"/>
                </a:cubicBezTo>
                <a:cubicBezTo>
                  <a:pt x="95" y="151"/>
                  <a:pt x="93" y="152"/>
                  <a:pt x="90" y="15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90" y="157"/>
                  <a:pt x="90" y="157"/>
                  <a:pt x="90" y="157"/>
                </a:cubicBezTo>
                <a:cubicBezTo>
                  <a:pt x="96" y="172"/>
                  <a:pt x="102" y="188"/>
                  <a:pt x="108" y="204"/>
                </a:cubicBezTo>
                <a:cubicBezTo>
                  <a:pt x="110" y="208"/>
                  <a:pt x="111" y="212"/>
                  <a:pt x="113" y="216"/>
                </a:cubicBezTo>
                <a:cubicBezTo>
                  <a:pt x="115" y="221"/>
                  <a:pt x="116" y="224"/>
                  <a:pt x="116" y="225"/>
                </a:cubicBezTo>
                <a:cubicBezTo>
                  <a:pt x="116" y="226"/>
                  <a:pt x="116" y="226"/>
                  <a:pt x="115" y="227"/>
                </a:cubicBezTo>
                <a:cubicBezTo>
                  <a:pt x="115" y="227"/>
                  <a:pt x="114" y="228"/>
                  <a:pt x="113" y="229"/>
                </a:cubicBezTo>
                <a:cubicBezTo>
                  <a:pt x="111" y="230"/>
                  <a:pt x="109" y="232"/>
                  <a:pt x="106" y="233"/>
                </a:cubicBezTo>
                <a:cubicBezTo>
                  <a:pt x="107" y="235"/>
                  <a:pt x="107" y="235"/>
                  <a:pt x="107" y="235"/>
                </a:cubicBezTo>
                <a:cubicBezTo>
                  <a:pt x="109" y="234"/>
                  <a:pt x="109" y="234"/>
                  <a:pt x="109" y="234"/>
                </a:cubicBezTo>
                <a:cubicBezTo>
                  <a:pt x="100" y="212"/>
                  <a:pt x="91" y="191"/>
                  <a:pt x="82" y="167"/>
                </a:cubicBezTo>
                <a:cubicBezTo>
                  <a:pt x="80" y="163"/>
                  <a:pt x="80" y="163"/>
                  <a:pt x="80" y="163"/>
                </a:cubicBezTo>
                <a:cubicBezTo>
                  <a:pt x="78" y="167"/>
                  <a:pt x="78" y="167"/>
                  <a:pt x="78" y="167"/>
                </a:cubicBezTo>
                <a:cubicBezTo>
                  <a:pt x="69" y="190"/>
                  <a:pt x="60" y="212"/>
                  <a:pt x="51" y="235"/>
                </a:cubicBezTo>
                <a:cubicBezTo>
                  <a:pt x="53" y="236"/>
                  <a:pt x="53" y="236"/>
                  <a:pt x="53" y="236"/>
                </a:cubicBezTo>
                <a:cubicBezTo>
                  <a:pt x="54" y="234"/>
                  <a:pt x="54" y="234"/>
                  <a:pt x="54" y="234"/>
                </a:cubicBezTo>
                <a:cubicBezTo>
                  <a:pt x="50" y="231"/>
                  <a:pt x="47" y="229"/>
                  <a:pt x="44" y="226"/>
                </a:cubicBezTo>
                <a:cubicBezTo>
                  <a:pt x="44" y="226"/>
                  <a:pt x="44" y="226"/>
                  <a:pt x="44" y="226"/>
                </a:cubicBezTo>
                <a:cubicBezTo>
                  <a:pt x="45" y="226"/>
                  <a:pt x="45" y="226"/>
                  <a:pt x="45" y="226"/>
                </a:cubicBezTo>
                <a:cubicBezTo>
                  <a:pt x="44" y="226"/>
                  <a:pt x="44" y="226"/>
                  <a:pt x="44" y="226"/>
                </a:cubicBezTo>
                <a:cubicBezTo>
                  <a:pt x="44" y="226"/>
                  <a:pt x="44" y="226"/>
                  <a:pt x="44" y="226"/>
                </a:cubicBezTo>
                <a:cubicBezTo>
                  <a:pt x="45" y="226"/>
                  <a:pt x="45" y="226"/>
                  <a:pt x="45" y="226"/>
                </a:cubicBezTo>
                <a:cubicBezTo>
                  <a:pt x="44" y="226"/>
                  <a:pt x="44" y="226"/>
                  <a:pt x="44" y="226"/>
                </a:cubicBezTo>
                <a:cubicBezTo>
                  <a:pt x="45" y="226"/>
                  <a:pt x="45" y="226"/>
                  <a:pt x="45" y="226"/>
                </a:cubicBezTo>
                <a:cubicBezTo>
                  <a:pt x="45" y="226"/>
                  <a:pt x="45" y="226"/>
                  <a:pt x="45" y="226"/>
                </a:cubicBezTo>
                <a:cubicBezTo>
                  <a:pt x="44" y="226"/>
                  <a:pt x="44" y="226"/>
                  <a:pt x="44" y="226"/>
                </a:cubicBezTo>
                <a:cubicBezTo>
                  <a:pt x="45" y="226"/>
                  <a:pt x="45" y="226"/>
                  <a:pt x="45" y="226"/>
                </a:cubicBezTo>
                <a:cubicBezTo>
                  <a:pt x="45" y="225"/>
                  <a:pt x="45" y="225"/>
                  <a:pt x="45" y="225"/>
                </a:cubicBezTo>
                <a:cubicBezTo>
                  <a:pt x="45" y="225"/>
                  <a:pt x="45" y="223"/>
                  <a:pt x="45" y="222"/>
                </a:cubicBezTo>
                <a:cubicBezTo>
                  <a:pt x="51" y="207"/>
                  <a:pt x="57" y="193"/>
                  <a:pt x="63" y="178"/>
                </a:cubicBezTo>
                <a:cubicBezTo>
                  <a:pt x="65" y="172"/>
                  <a:pt x="66" y="167"/>
                  <a:pt x="69" y="162"/>
                </a:cubicBezTo>
                <a:cubicBezTo>
                  <a:pt x="69" y="160"/>
                  <a:pt x="70" y="158"/>
                  <a:pt x="70" y="157"/>
                </a:cubicBezTo>
                <a:cubicBezTo>
                  <a:pt x="70" y="155"/>
                  <a:pt x="69" y="153"/>
                  <a:pt x="68" y="152"/>
                </a:cubicBezTo>
                <a:cubicBezTo>
                  <a:pt x="66" y="151"/>
                  <a:pt x="65" y="150"/>
                  <a:pt x="63" y="150"/>
                </a:cubicBezTo>
                <a:cubicBezTo>
                  <a:pt x="62" y="149"/>
                  <a:pt x="60" y="149"/>
                  <a:pt x="59" y="149"/>
                </a:cubicBezTo>
                <a:cubicBezTo>
                  <a:pt x="57" y="149"/>
                  <a:pt x="56" y="149"/>
                  <a:pt x="55" y="150"/>
                </a:cubicBezTo>
                <a:cubicBezTo>
                  <a:pt x="53" y="151"/>
                  <a:pt x="52" y="153"/>
                  <a:pt x="52" y="155"/>
                </a:cubicBezTo>
                <a:cubicBezTo>
                  <a:pt x="45" y="173"/>
                  <a:pt x="37" y="191"/>
                  <a:pt x="30" y="209"/>
                </a:cubicBezTo>
                <a:cubicBezTo>
                  <a:pt x="28" y="213"/>
                  <a:pt x="27" y="216"/>
                  <a:pt x="26" y="217"/>
                </a:cubicBezTo>
                <a:cubicBezTo>
                  <a:pt x="25" y="218"/>
                  <a:pt x="25" y="218"/>
                  <a:pt x="25" y="218"/>
                </a:cubicBezTo>
                <a:cubicBezTo>
                  <a:pt x="24" y="219"/>
                  <a:pt x="24" y="219"/>
                  <a:pt x="23" y="219"/>
                </a:cubicBezTo>
                <a:cubicBezTo>
                  <a:pt x="21" y="219"/>
                  <a:pt x="18" y="218"/>
                  <a:pt x="13" y="217"/>
                </a:cubicBezTo>
                <a:cubicBezTo>
                  <a:pt x="13" y="219"/>
                  <a:pt x="13" y="219"/>
                  <a:pt x="13" y="219"/>
                </a:cubicBezTo>
                <a:cubicBezTo>
                  <a:pt x="14" y="220"/>
                  <a:pt x="14" y="220"/>
                  <a:pt x="14" y="220"/>
                </a:cubicBezTo>
                <a:cubicBezTo>
                  <a:pt x="16" y="216"/>
                  <a:pt x="17" y="214"/>
                  <a:pt x="18" y="211"/>
                </a:cubicBezTo>
                <a:cubicBezTo>
                  <a:pt x="25" y="191"/>
                  <a:pt x="33" y="172"/>
                  <a:pt x="41" y="152"/>
                </a:cubicBezTo>
                <a:cubicBezTo>
                  <a:pt x="41" y="151"/>
                  <a:pt x="42" y="149"/>
                  <a:pt x="42" y="148"/>
                </a:cubicBezTo>
                <a:cubicBezTo>
                  <a:pt x="42" y="147"/>
                  <a:pt x="41" y="145"/>
                  <a:pt x="41" y="144"/>
                </a:cubicBezTo>
                <a:cubicBezTo>
                  <a:pt x="40" y="143"/>
                  <a:pt x="39" y="142"/>
                  <a:pt x="38" y="141"/>
                </a:cubicBezTo>
                <a:cubicBezTo>
                  <a:pt x="32" y="135"/>
                  <a:pt x="26" y="127"/>
                  <a:pt x="18" y="121"/>
                </a:cubicBezTo>
                <a:cubicBezTo>
                  <a:pt x="17" y="120"/>
                  <a:pt x="15" y="118"/>
                  <a:pt x="14" y="116"/>
                </a:cubicBezTo>
                <a:cubicBezTo>
                  <a:pt x="13" y="114"/>
                  <a:pt x="12" y="112"/>
                  <a:pt x="12" y="111"/>
                </a:cubicBezTo>
                <a:cubicBezTo>
                  <a:pt x="12" y="105"/>
                  <a:pt x="10" y="99"/>
                  <a:pt x="8" y="94"/>
                </a:cubicBezTo>
                <a:cubicBezTo>
                  <a:pt x="6" y="89"/>
                  <a:pt x="4" y="84"/>
                  <a:pt x="4" y="79"/>
                </a:cubicBezTo>
                <a:cubicBezTo>
                  <a:pt x="4" y="77"/>
                  <a:pt x="5" y="75"/>
                  <a:pt x="5" y="73"/>
                </a:cubicBezTo>
                <a:cubicBezTo>
                  <a:pt x="8" y="64"/>
                  <a:pt x="9" y="54"/>
                  <a:pt x="13" y="46"/>
                </a:cubicBezTo>
                <a:cubicBezTo>
                  <a:pt x="20" y="31"/>
                  <a:pt x="32" y="18"/>
                  <a:pt x="48" y="11"/>
                </a:cubicBezTo>
                <a:cubicBezTo>
                  <a:pt x="56" y="7"/>
                  <a:pt x="65" y="5"/>
                  <a:pt x="74" y="4"/>
                </a:cubicBezTo>
                <a:cubicBezTo>
                  <a:pt x="76" y="4"/>
                  <a:pt x="78" y="4"/>
                  <a:pt x="80" y="4"/>
                </a:cubicBezTo>
                <a:cubicBezTo>
                  <a:pt x="95" y="4"/>
                  <a:pt x="110" y="8"/>
                  <a:pt x="122" y="17"/>
                </a:cubicBezTo>
                <a:cubicBezTo>
                  <a:pt x="126" y="19"/>
                  <a:pt x="129" y="22"/>
                  <a:pt x="132" y="26"/>
                </a:cubicBezTo>
                <a:cubicBezTo>
                  <a:pt x="135" y="29"/>
                  <a:pt x="138" y="33"/>
                  <a:pt x="143" y="36"/>
                </a:cubicBezTo>
                <a:cubicBezTo>
                  <a:pt x="144" y="37"/>
                  <a:pt x="145" y="39"/>
                  <a:pt x="145" y="40"/>
                </a:cubicBezTo>
                <a:cubicBezTo>
                  <a:pt x="149" y="54"/>
                  <a:pt x="155" y="67"/>
                  <a:pt x="155" y="79"/>
                </a:cubicBezTo>
                <a:cubicBezTo>
                  <a:pt x="155" y="80"/>
                  <a:pt x="155" y="80"/>
                  <a:pt x="155" y="80"/>
                </a:cubicBezTo>
                <a:cubicBezTo>
                  <a:pt x="155" y="91"/>
                  <a:pt x="149" y="104"/>
                  <a:pt x="146" y="116"/>
                </a:cubicBezTo>
                <a:cubicBezTo>
                  <a:pt x="145" y="118"/>
                  <a:pt x="144" y="120"/>
                  <a:pt x="143" y="121"/>
                </a:cubicBezTo>
                <a:cubicBezTo>
                  <a:pt x="134" y="127"/>
                  <a:pt x="129" y="134"/>
                  <a:pt x="122" y="141"/>
                </a:cubicBezTo>
                <a:cubicBezTo>
                  <a:pt x="121" y="142"/>
                  <a:pt x="120" y="143"/>
                  <a:pt x="119" y="144"/>
                </a:cubicBezTo>
                <a:cubicBezTo>
                  <a:pt x="119" y="146"/>
                  <a:pt x="118" y="147"/>
                  <a:pt x="118" y="148"/>
                </a:cubicBezTo>
                <a:cubicBezTo>
                  <a:pt x="118" y="149"/>
                  <a:pt x="119" y="151"/>
                  <a:pt x="120" y="152"/>
                </a:cubicBezTo>
                <a:cubicBezTo>
                  <a:pt x="127" y="172"/>
                  <a:pt x="135" y="192"/>
                  <a:pt x="143" y="212"/>
                </a:cubicBezTo>
                <a:cubicBezTo>
                  <a:pt x="144" y="214"/>
                  <a:pt x="145" y="217"/>
                  <a:pt x="146" y="219"/>
                </a:cubicBezTo>
                <a:cubicBezTo>
                  <a:pt x="148" y="219"/>
                  <a:pt x="148" y="219"/>
                  <a:pt x="148" y="219"/>
                </a:cubicBezTo>
                <a:cubicBezTo>
                  <a:pt x="147" y="217"/>
                  <a:pt x="147" y="217"/>
                  <a:pt x="147" y="217"/>
                </a:cubicBezTo>
                <a:cubicBezTo>
                  <a:pt x="148" y="219"/>
                  <a:pt x="148" y="219"/>
                  <a:pt x="148" y="219"/>
                </a:cubicBezTo>
                <a:cubicBezTo>
                  <a:pt x="150" y="218"/>
                  <a:pt x="150" y="218"/>
                  <a:pt x="150" y="218"/>
                </a:cubicBezTo>
                <a:cubicBezTo>
                  <a:pt x="148" y="215"/>
                  <a:pt x="148" y="213"/>
                  <a:pt x="147" y="210"/>
                </a:cubicBezTo>
                <a:cubicBezTo>
                  <a:pt x="139" y="191"/>
                  <a:pt x="131" y="171"/>
                  <a:pt x="123" y="151"/>
                </a:cubicBezTo>
                <a:cubicBezTo>
                  <a:pt x="123" y="150"/>
                  <a:pt x="122" y="149"/>
                  <a:pt x="122" y="148"/>
                </a:cubicBezTo>
                <a:cubicBezTo>
                  <a:pt x="122" y="147"/>
                  <a:pt x="123" y="147"/>
                  <a:pt x="123" y="146"/>
                </a:cubicBezTo>
                <a:cubicBezTo>
                  <a:pt x="123" y="146"/>
                  <a:pt x="124" y="145"/>
                  <a:pt x="125" y="144"/>
                </a:cubicBezTo>
                <a:cubicBezTo>
                  <a:pt x="132" y="137"/>
                  <a:pt x="137" y="130"/>
                  <a:pt x="145" y="124"/>
                </a:cubicBezTo>
                <a:cubicBezTo>
                  <a:pt x="147" y="122"/>
                  <a:pt x="149" y="120"/>
                  <a:pt x="150" y="117"/>
                </a:cubicBezTo>
                <a:cubicBezTo>
                  <a:pt x="153" y="105"/>
                  <a:pt x="159" y="93"/>
                  <a:pt x="159" y="80"/>
                </a:cubicBezTo>
                <a:cubicBezTo>
                  <a:pt x="159" y="79"/>
                  <a:pt x="159" y="79"/>
                  <a:pt x="159" y="79"/>
                </a:cubicBezTo>
                <a:cubicBezTo>
                  <a:pt x="159" y="66"/>
                  <a:pt x="153" y="52"/>
                  <a:pt x="149" y="39"/>
                </a:cubicBezTo>
                <a:cubicBezTo>
                  <a:pt x="149" y="37"/>
                  <a:pt x="147" y="35"/>
                  <a:pt x="145" y="33"/>
                </a:cubicBezTo>
                <a:cubicBezTo>
                  <a:pt x="141" y="30"/>
                  <a:pt x="138" y="27"/>
                  <a:pt x="135" y="23"/>
                </a:cubicBezTo>
                <a:cubicBezTo>
                  <a:pt x="132" y="20"/>
                  <a:pt x="128" y="16"/>
                  <a:pt x="124" y="13"/>
                </a:cubicBezTo>
                <a:cubicBezTo>
                  <a:pt x="111" y="5"/>
                  <a:pt x="96" y="0"/>
                  <a:pt x="80" y="0"/>
                </a:cubicBezTo>
                <a:cubicBezTo>
                  <a:pt x="78" y="0"/>
                  <a:pt x="76" y="0"/>
                  <a:pt x="74" y="0"/>
                </a:cubicBezTo>
                <a:cubicBezTo>
                  <a:pt x="64" y="1"/>
                  <a:pt x="54" y="4"/>
                  <a:pt x="46" y="7"/>
                </a:cubicBezTo>
                <a:cubicBezTo>
                  <a:pt x="30" y="15"/>
                  <a:pt x="17" y="28"/>
                  <a:pt x="9" y="44"/>
                </a:cubicBezTo>
                <a:cubicBezTo>
                  <a:pt x="5" y="53"/>
                  <a:pt x="4" y="63"/>
                  <a:pt x="1" y="72"/>
                </a:cubicBezTo>
                <a:cubicBezTo>
                  <a:pt x="1" y="75"/>
                  <a:pt x="0" y="77"/>
                  <a:pt x="0" y="79"/>
                </a:cubicBezTo>
                <a:cubicBezTo>
                  <a:pt x="0" y="85"/>
                  <a:pt x="2" y="90"/>
                  <a:pt x="4" y="95"/>
                </a:cubicBezTo>
                <a:cubicBezTo>
                  <a:pt x="6" y="101"/>
                  <a:pt x="8" y="106"/>
                  <a:pt x="8" y="111"/>
                </a:cubicBezTo>
                <a:cubicBezTo>
                  <a:pt x="8" y="113"/>
                  <a:pt x="9" y="116"/>
                  <a:pt x="11" y="118"/>
                </a:cubicBezTo>
                <a:cubicBezTo>
                  <a:pt x="12" y="120"/>
                  <a:pt x="14" y="122"/>
                  <a:pt x="15" y="124"/>
                </a:cubicBezTo>
                <a:cubicBezTo>
                  <a:pt x="23" y="130"/>
                  <a:pt x="29" y="137"/>
                  <a:pt x="36" y="144"/>
                </a:cubicBezTo>
                <a:cubicBezTo>
                  <a:pt x="36" y="145"/>
                  <a:pt x="37" y="146"/>
                  <a:pt x="37" y="146"/>
                </a:cubicBezTo>
                <a:cubicBezTo>
                  <a:pt x="38" y="147"/>
                  <a:pt x="38" y="147"/>
                  <a:pt x="38" y="148"/>
                </a:cubicBezTo>
                <a:cubicBezTo>
                  <a:pt x="38" y="149"/>
                  <a:pt x="38" y="150"/>
                  <a:pt x="37" y="151"/>
                </a:cubicBezTo>
                <a:cubicBezTo>
                  <a:pt x="29" y="170"/>
                  <a:pt x="22" y="190"/>
                  <a:pt x="14" y="209"/>
                </a:cubicBezTo>
                <a:cubicBezTo>
                  <a:pt x="13" y="212"/>
                  <a:pt x="12" y="215"/>
                  <a:pt x="11" y="218"/>
                </a:cubicBezTo>
                <a:cubicBezTo>
                  <a:pt x="10" y="220"/>
                  <a:pt x="10" y="220"/>
                  <a:pt x="10" y="220"/>
                </a:cubicBezTo>
                <a:cubicBezTo>
                  <a:pt x="12" y="221"/>
                  <a:pt x="12" y="221"/>
                  <a:pt x="12" y="221"/>
                </a:cubicBezTo>
                <a:cubicBezTo>
                  <a:pt x="17" y="222"/>
                  <a:pt x="20" y="223"/>
                  <a:pt x="23" y="223"/>
                </a:cubicBezTo>
                <a:cubicBezTo>
                  <a:pt x="24" y="223"/>
                  <a:pt x="25" y="222"/>
                  <a:pt x="26" y="222"/>
                </a:cubicBezTo>
                <a:cubicBezTo>
                  <a:pt x="28" y="221"/>
                  <a:pt x="29" y="220"/>
                  <a:pt x="30" y="218"/>
                </a:cubicBezTo>
                <a:cubicBezTo>
                  <a:pt x="31" y="216"/>
                  <a:pt x="32" y="214"/>
                  <a:pt x="33" y="211"/>
                </a:cubicBezTo>
                <a:cubicBezTo>
                  <a:pt x="41" y="192"/>
                  <a:pt x="48" y="174"/>
                  <a:pt x="55" y="156"/>
                </a:cubicBezTo>
                <a:cubicBezTo>
                  <a:pt x="56" y="155"/>
                  <a:pt x="57" y="154"/>
                  <a:pt x="57" y="153"/>
                </a:cubicBezTo>
                <a:cubicBezTo>
                  <a:pt x="58" y="153"/>
                  <a:pt x="58" y="153"/>
                  <a:pt x="59" y="153"/>
                </a:cubicBezTo>
                <a:cubicBezTo>
                  <a:pt x="60" y="153"/>
                  <a:pt x="61" y="153"/>
                  <a:pt x="62" y="153"/>
                </a:cubicBezTo>
                <a:cubicBezTo>
                  <a:pt x="63" y="154"/>
                  <a:pt x="64" y="155"/>
                  <a:pt x="65" y="155"/>
                </a:cubicBezTo>
                <a:cubicBezTo>
                  <a:pt x="66" y="156"/>
                  <a:pt x="66" y="156"/>
                  <a:pt x="66" y="157"/>
                </a:cubicBezTo>
                <a:cubicBezTo>
                  <a:pt x="66" y="158"/>
                  <a:pt x="66" y="159"/>
                  <a:pt x="65" y="160"/>
                </a:cubicBezTo>
                <a:cubicBezTo>
                  <a:pt x="62" y="165"/>
                  <a:pt x="61" y="171"/>
                  <a:pt x="59" y="176"/>
                </a:cubicBezTo>
                <a:cubicBezTo>
                  <a:pt x="53" y="191"/>
                  <a:pt x="47" y="206"/>
                  <a:pt x="41" y="221"/>
                </a:cubicBezTo>
                <a:cubicBezTo>
                  <a:pt x="41" y="222"/>
                  <a:pt x="41" y="224"/>
                  <a:pt x="41" y="225"/>
                </a:cubicBezTo>
                <a:cubicBezTo>
                  <a:pt x="41" y="226"/>
                  <a:pt x="41" y="228"/>
                  <a:pt x="42" y="229"/>
                </a:cubicBezTo>
                <a:cubicBezTo>
                  <a:pt x="45" y="232"/>
                  <a:pt x="48" y="234"/>
                  <a:pt x="52" y="237"/>
                </a:cubicBezTo>
                <a:cubicBezTo>
                  <a:pt x="54" y="239"/>
                  <a:pt x="54" y="239"/>
                  <a:pt x="54" y="239"/>
                </a:cubicBezTo>
                <a:cubicBezTo>
                  <a:pt x="55" y="236"/>
                  <a:pt x="55" y="236"/>
                  <a:pt x="55" y="236"/>
                </a:cubicBezTo>
                <a:cubicBezTo>
                  <a:pt x="64" y="214"/>
                  <a:pt x="73" y="192"/>
                  <a:pt x="82" y="169"/>
                </a:cubicBezTo>
                <a:cubicBezTo>
                  <a:pt x="80" y="168"/>
                  <a:pt x="80" y="168"/>
                  <a:pt x="80" y="168"/>
                </a:cubicBezTo>
                <a:cubicBezTo>
                  <a:pt x="78" y="169"/>
                  <a:pt x="78" y="169"/>
                  <a:pt x="78" y="169"/>
                </a:cubicBezTo>
                <a:cubicBezTo>
                  <a:pt x="88" y="192"/>
                  <a:pt x="96" y="214"/>
                  <a:pt x="105" y="236"/>
                </a:cubicBezTo>
                <a:cubicBezTo>
                  <a:pt x="106" y="238"/>
                  <a:pt x="106" y="238"/>
                  <a:pt x="106" y="238"/>
                </a:cubicBezTo>
                <a:cubicBezTo>
                  <a:pt x="108" y="237"/>
                  <a:pt x="108" y="237"/>
                  <a:pt x="108" y="237"/>
                </a:cubicBezTo>
                <a:cubicBezTo>
                  <a:pt x="112" y="235"/>
                  <a:pt x="115" y="233"/>
                  <a:pt x="116" y="231"/>
                </a:cubicBezTo>
                <a:cubicBezTo>
                  <a:pt x="117" y="231"/>
                  <a:pt x="118" y="230"/>
                  <a:pt x="119" y="229"/>
                </a:cubicBezTo>
                <a:cubicBezTo>
                  <a:pt x="119" y="228"/>
                  <a:pt x="120" y="226"/>
                  <a:pt x="120" y="225"/>
                </a:cubicBezTo>
                <a:cubicBezTo>
                  <a:pt x="120" y="222"/>
                  <a:pt x="118" y="220"/>
                  <a:pt x="117" y="215"/>
                </a:cubicBezTo>
                <a:cubicBezTo>
                  <a:pt x="115" y="211"/>
                  <a:pt x="113" y="207"/>
                  <a:pt x="112" y="203"/>
                </a:cubicBezTo>
                <a:cubicBezTo>
                  <a:pt x="106" y="187"/>
                  <a:pt x="99" y="171"/>
                  <a:pt x="93" y="155"/>
                </a:cubicBezTo>
                <a:cubicBezTo>
                  <a:pt x="92" y="156"/>
                  <a:pt x="92" y="156"/>
                  <a:pt x="92" y="156"/>
                </a:cubicBezTo>
                <a:cubicBezTo>
                  <a:pt x="93" y="157"/>
                  <a:pt x="93" y="157"/>
                  <a:pt x="93" y="157"/>
                </a:cubicBezTo>
                <a:cubicBezTo>
                  <a:pt x="95" y="156"/>
                  <a:pt x="97" y="154"/>
                  <a:pt x="98" y="154"/>
                </a:cubicBezTo>
                <a:cubicBezTo>
                  <a:pt x="100" y="153"/>
                  <a:pt x="101" y="153"/>
                  <a:pt x="101" y="153"/>
                </a:cubicBezTo>
                <a:cubicBezTo>
                  <a:pt x="102" y="153"/>
                  <a:pt x="102" y="153"/>
                  <a:pt x="102" y="153"/>
                </a:cubicBezTo>
                <a:cubicBezTo>
                  <a:pt x="102" y="153"/>
                  <a:pt x="103" y="154"/>
                  <a:pt x="104" y="155"/>
                </a:cubicBezTo>
                <a:cubicBezTo>
                  <a:pt x="104" y="156"/>
                  <a:pt x="105" y="158"/>
                  <a:pt x="106" y="160"/>
                </a:cubicBezTo>
                <a:cubicBezTo>
                  <a:pt x="113" y="177"/>
                  <a:pt x="120" y="194"/>
                  <a:pt x="127" y="211"/>
                </a:cubicBezTo>
                <a:cubicBezTo>
                  <a:pt x="129" y="215"/>
                  <a:pt x="130" y="218"/>
                  <a:pt x="131" y="220"/>
                </a:cubicBezTo>
                <a:cubicBezTo>
                  <a:pt x="132" y="221"/>
                  <a:pt x="133" y="221"/>
                  <a:pt x="134" y="222"/>
                </a:cubicBezTo>
                <a:cubicBezTo>
                  <a:pt x="135" y="222"/>
                  <a:pt x="136" y="223"/>
                  <a:pt x="137" y="223"/>
                </a:cubicBezTo>
                <a:cubicBezTo>
                  <a:pt x="140" y="223"/>
                  <a:pt x="143" y="222"/>
                  <a:pt x="148" y="221"/>
                </a:cubicBezTo>
                <a:cubicBezTo>
                  <a:pt x="150" y="220"/>
                  <a:pt x="150" y="220"/>
                  <a:pt x="150" y="220"/>
                </a:cubicBezTo>
                <a:cubicBezTo>
                  <a:pt x="150" y="218"/>
                  <a:pt x="150" y="218"/>
                  <a:pt x="150" y="218"/>
                </a:cubicBezTo>
                <a:lnTo>
                  <a:pt x="148" y="219"/>
                </a:lnTo>
                <a:close/>
                <a:moveTo>
                  <a:pt x="61" y="24"/>
                </a:moveTo>
                <a:cubicBezTo>
                  <a:pt x="61" y="22"/>
                  <a:pt x="61" y="22"/>
                  <a:pt x="61" y="22"/>
                </a:cubicBezTo>
                <a:cubicBezTo>
                  <a:pt x="60" y="22"/>
                  <a:pt x="59" y="22"/>
                  <a:pt x="58" y="22"/>
                </a:cubicBezTo>
                <a:cubicBezTo>
                  <a:pt x="54" y="22"/>
                  <a:pt x="50" y="23"/>
                  <a:pt x="47" y="25"/>
                </a:cubicBezTo>
                <a:cubicBezTo>
                  <a:pt x="44" y="27"/>
                  <a:pt x="42" y="30"/>
                  <a:pt x="40" y="33"/>
                </a:cubicBezTo>
                <a:cubicBezTo>
                  <a:pt x="38" y="35"/>
                  <a:pt x="37" y="37"/>
                  <a:pt x="35" y="38"/>
                </a:cubicBezTo>
                <a:cubicBezTo>
                  <a:pt x="31" y="41"/>
                  <a:pt x="28" y="43"/>
                  <a:pt x="26" y="47"/>
                </a:cubicBezTo>
                <a:cubicBezTo>
                  <a:pt x="24" y="50"/>
                  <a:pt x="23" y="54"/>
                  <a:pt x="22" y="59"/>
                </a:cubicBezTo>
                <a:cubicBezTo>
                  <a:pt x="22" y="62"/>
                  <a:pt x="21" y="65"/>
                  <a:pt x="20" y="67"/>
                </a:cubicBezTo>
                <a:cubicBezTo>
                  <a:pt x="18" y="71"/>
                  <a:pt x="17" y="75"/>
                  <a:pt x="17" y="79"/>
                </a:cubicBezTo>
                <a:cubicBezTo>
                  <a:pt x="17" y="83"/>
                  <a:pt x="18" y="86"/>
                  <a:pt x="20" y="90"/>
                </a:cubicBezTo>
                <a:cubicBezTo>
                  <a:pt x="21" y="93"/>
                  <a:pt x="22" y="95"/>
                  <a:pt x="22" y="98"/>
                </a:cubicBezTo>
                <a:cubicBezTo>
                  <a:pt x="22" y="102"/>
                  <a:pt x="23" y="107"/>
                  <a:pt x="25" y="110"/>
                </a:cubicBezTo>
                <a:cubicBezTo>
                  <a:pt x="28" y="114"/>
                  <a:pt x="31" y="117"/>
                  <a:pt x="35" y="119"/>
                </a:cubicBezTo>
                <a:cubicBezTo>
                  <a:pt x="37" y="120"/>
                  <a:pt x="39" y="122"/>
                  <a:pt x="40" y="124"/>
                </a:cubicBezTo>
                <a:cubicBezTo>
                  <a:pt x="42" y="128"/>
                  <a:pt x="45" y="131"/>
                  <a:pt x="48" y="133"/>
                </a:cubicBezTo>
                <a:cubicBezTo>
                  <a:pt x="52" y="135"/>
                  <a:pt x="56" y="136"/>
                  <a:pt x="61" y="136"/>
                </a:cubicBezTo>
                <a:cubicBezTo>
                  <a:pt x="63" y="136"/>
                  <a:pt x="66" y="137"/>
                  <a:pt x="68" y="138"/>
                </a:cubicBezTo>
                <a:cubicBezTo>
                  <a:pt x="72" y="141"/>
                  <a:pt x="76" y="142"/>
                  <a:pt x="80" y="142"/>
                </a:cubicBezTo>
                <a:cubicBezTo>
                  <a:pt x="84" y="142"/>
                  <a:pt x="88" y="141"/>
                  <a:pt x="92" y="139"/>
                </a:cubicBezTo>
                <a:cubicBezTo>
                  <a:pt x="94" y="137"/>
                  <a:pt x="97" y="137"/>
                  <a:pt x="100" y="136"/>
                </a:cubicBezTo>
                <a:cubicBezTo>
                  <a:pt x="105" y="136"/>
                  <a:pt x="109" y="135"/>
                  <a:pt x="112" y="133"/>
                </a:cubicBezTo>
                <a:cubicBezTo>
                  <a:pt x="115" y="131"/>
                  <a:pt x="118" y="128"/>
                  <a:pt x="120" y="124"/>
                </a:cubicBezTo>
                <a:cubicBezTo>
                  <a:pt x="122" y="122"/>
                  <a:pt x="124" y="120"/>
                  <a:pt x="126" y="119"/>
                </a:cubicBezTo>
                <a:cubicBezTo>
                  <a:pt x="130" y="117"/>
                  <a:pt x="133" y="114"/>
                  <a:pt x="135" y="110"/>
                </a:cubicBezTo>
                <a:cubicBezTo>
                  <a:pt x="137" y="107"/>
                  <a:pt x="138" y="103"/>
                  <a:pt x="138" y="98"/>
                </a:cubicBezTo>
                <a:cubicBezTo>
                  <a:pt x="138" y="96"/>
                  <a:pt x="139" y="93"/>
                  <a:pt x="140" y="90"/>
                </a:cubicBezTo>
                <a:cubicBezTo>
                  <a:pt x="142" y="86"/>
                  <a:pt x="143" y="83"/>
                  <a:pt x="143" y="79"/>
                </a:cubicBezTo>
                <a:cubicBezTo>
                  <a:pt x="143" y="75"/>
                  <a:pt x="142" y="71"/>
                  <a:pt x="140" y="67"/>
                </a:cubicBezTo>
                <a:cubicBezTo>
                  <a:pt x="139" y="64"/>
                  <a:pt x="138" y="61"/>
                  <a:pt x="138" y="59"/>
                </a:cubicBezTo>
                <a:cubicBezTo>
                  <a:pt x="138" y="54"/>
                  <a:pt x="137" y="50"/>
                  <a:pt x="135" y="47"/>
                </a:cubicBezTo>
                <a:cubicBezTo>
                  <a:pt x="133" y="44"/>
                  <a:pt x="130" y="41"/>
                  <a:pt x="126" y="39"/>
                </a:cubicBezTo>
                <a:cubicBezTo>
                  <a:pt x="124" y="37"/>
                  <a:pt x="122" y="35"/>
                  <a:pt x="120" y="33"/>
                </a:cubicBezTo>
                <a:cubicBezTo>
                  <a:pt x="118" y="29"/>
                  <a:pt x="115" y="26"/>
                  <a:pt x="112" y="24"/>
                </a:cubicBezTo>
                <a:cubicBezTo>
                  <a:pt x="108" y="22"/>
                  <a:pt x="105" y="21"/>
                  <a:pt x="100" y="21"/>
                </a:cubicBezTo>
                <a:cubicBezTo>
                  <a:pt x="97" y="21"/>
                  <a:pt x="94" y="20"/>
                  <a:pt x="92" y="19"/>
                </a:cubicBezTo>
                <a:cubicBezTo>
                  <a:pt x="88" y="17"/>
                  <a:pt x="84" y="15"/>
                  <a:pt x="80" y="15"/>
                </a:cubicBezTo>
                <a:cubicBezTo>
                  <a:pt x="76" y="15"/>
                  <a:pt x="72" y="17"/>
                  <a:pt x="68" y="19"/>
                </a:cubicBezTo>
                <a:cubicBezTo>
                  <a:pt x="66" y="20"/>
                  <a:pt x="63" y="21"/>
                  <a:pt x="60" y="22"/>
                </a:cubicBezTo>
                <a:cubicBezTo>
                  <a:pt x="61" y="24"/>
                  <a:pt x="61" y="24"/>
                  <a:pt x="61" y="24"/>
                </a:cubicBezTo>
                <a:cubicBezTo>
                  <a:pt x="61" y="22"/>
                  <a:pt x="61" y="22"/>
                  <a:pt x="61" y="22"/>
                </a:cubicBezTo>
                <a:cubicBezTo>
                  <a:pt x="61" y="24"/>
                  <a:pt x="61" y="24"/>
                  <a:pt x="61" y="24"/>
                </a:cubicBezTo>
                <a:cubicBezTo>
                  <a:pt x="62" y="26"/>
                  <a:pt x="62" y="26"/>
                  <a:pt x="62" y="26"/>
                </a:cubicBezTo>
                <a:cubicBezTo>
                  <a:pt x="64" y="25"/>
                  <a:pt x="67" y="24"/>
                  <a:pt x="70" y="22"/>
                </a:cubicBezTo>
                <a:cubicBezTo>
                  <a:pt x="74" y="20"/>
                  <a:pt x="77" y="19"/>
                  <a:pt x="80" y="19"/>
                </a:cubicBezTo>
                <a:cubicBezTo>
                  <a:pt x="83" y="19"/>
                  <a:pt x="87" y="20"/>
                  <a:pt x="90" y="22"/>
                </a:cubicBezTo>
                <a:cubicBezTo>
                  <a:pt x="93" y="24"/>
                  <a:pt x="97" y="25"/>
                  <a:pt x="100" y="25"/>
                </a:cubicBezTo>
                <a:cubicBezTo>
                  <a:pt x="104" y="25"/>
                  <a:pt x="107" y="26"/>
                  <a:pt x="110" y="27"/>
                </a:cubicBezTo>
                <a:cubicBezTo>
                  <a:pt x="113" y="29"/>
                  <a:pt x="115" y="32"/>
                  <a:pt x="117" y="35"/>
                </a:cubicBezTo>
                <a:cubicBezTo>
                  <a:pt x="119" y="38"/>
                  <a:pt x="121" y="40"/>
                  <a:pt x="124" y="42"/>
                </a:cubicBezTo>
                <a:cubicBezTo>
                  <a:pt x="127" y="44"/>
                  <a:pt x="130" y="46"/>
                  <a:pt x="131" y="49"/>
                </a:cubicBezTo>
                <a:cubicBezTo>
                  <a:pt x="133" y="52"/>
                  <a:pt x="134" y="55"/>
                  <a:pt x="134" y="59"/>
                </a:cubicBezTo>
                <a:cubicBezTo>
                  <a:pt x="134" y="62"/>
                  <a:pt x="135" y="66"/>
                  <a:pt x="136" y="69"/>
                </a:cubicBezTo>
                <a:cubicBezTo>
                  <a:pt x="138" y="72"/>
                  <a:pt x="139" y="75"/>
                  <a:pt x="139" y="79"/>
                </a:cubicBezTo>
                <a:cubicBezTo>
                  <a:pt x="139" y="82"/>
                  <a:pt x="138" y="85"/>
                  <a:pt x="137" y="88"/>
                </a:cubicBezTo>
                <a:cubicBezTo>
                  <a:pt x="135" y="91"/>
                  <a:pt x="134" y="95"/>
                  <a:pt x="134" y="98"/>
                </a:cubicBezTo>
                <a:cubicBezTo>
                  <a:pt x="134" y="102"/>
                  <a:pt x="133" y="105"/>
                  <a:pt x="131" y="108"/>
                </a:cubicBezTo>
                <a:cubicBezTo>
                  <a:pt x="130" y="111"/>
                  <a:pt x="127" y="113"/>
                  <a:pt x="124" y="116"/>
                </a:cubicBezTo>
                <a:cubicBezTo>
                  <a:pt x="121" y="117"/>
                  <a:pt x="119" y="120"/>
                  <a:pt x="117" y="122"/>
                </a:cubicBezTo>
                <a:cubicBezTo>
                  <a:pt x="115" y="126"/>
                  <a:pt x="113" y="128"/>
                  <a:pt x="110" y="130"/>
                </a:cubicBezTo>
                <a:cubicBezTo>
                  <a:pt x="107" y="131"/>
                  <a:pt x="104" y="132"/>
                  <a:pt x="100" y="132"/>
                </a:cubicBezTo>
                <a:cubicBezTo>
                  <a:pt x="97" y="133"/>
                  <a:pt x="93" y="134"/>
                  <a:pt x="90" y="135"/>
                </a:cubicBezTo>
                <a:cubicBezTo>
                  <a:pt x="86" y="137"/>
                  <a:pt x="83" y="138"/>
                  <a:pt x="80" y="138"/>
                </a:cubicBezTo>
                <a:cubicBezTo>
                  <a:pt x="77" y="138"/>
                  <a:pt x="74" y="137"/>
                  <a:pt x="70" y="135"/>
                </a:cubicBezTo>
                <a:cubicBezTo>
                  <a:pt x="67" y="133"/>
                  <a:pt x="64" y="132"/>
                  <a:pt x="61" y="132"/>
                </a:cubicBezTo>
                <a:cubicBezTo>
                  <a:pt x="57" y="132"/>
                  <a:pt x="53" y="131"/>
                  <a:pt x="50" y="130"/>
                </a:cubicBezTo>
                <a:cubicBezTo>
                  <a:pt x="48" y="128"/>
                  <a:pt x="45" y="125"/>
                  <a:pt x="43" y="122"/>
                </a:cubicBezTo>
                <a:cubicBezTo>
                  <a:pt x="42" y="119"/>
                  <a:pt x="39" y="117"/>
                  <a:pt x="37" y="116"/>
                </a:cubicBezTo>
                <a:cubicBezTo>
                  <a:pt x="33" y="113"/>
                  <a:pt x="31" y="111"/>
                  <a:pt x="29" y="108"/>
                </a:cubicBezTo>
                <a:cubicBezTo>
                  <a:pt x="27" y="105"/>
                  <a:pt x="26" y="102"/>
                  <a:pt x="26" y="98"/>
                </a:cubicBezTo>
                <a:cubicBezTo>
                  <a:pt x="26" y="94"/>
                  <a:pt x="25" y="91"/>
                  <a:pt x="24" y="88"/>
                </a:cubicBezTo>
                <a:cubicBezTo>
                  <a:pt x="22" y="85"/>
                  <a:pt x="21" y="82"/>
                  <a:pt x="21" y="79"/>
                </a:cubicBezTo>
                <a:cubicBezTo>
                  <a:pt x="21" y="75"/>
                  <a:pt x="22" y="72"/>
                  <a:pt x="24" y="69"/>
                </a:cubicBezTo>
                <a:cubicBezTo>
                  <a:pt x="25" y="66"/>
                  <a:pt x="26" y="62"/>
                  <a:pt x="26" y="59"/>
                </a:cubicBezTo>
                <a:cubicBezTo>
                  <a:pt x="26" y="55"/>
                  <a:pt x="27" y="52"/>
                  <a:pt x="29" y="49"/>
                </a:cubicBezTo>
                <a:cubicBezTo>
                  <a:pt x="31" y="46"/>
                  <a:pt x="33" y="44"/>
                  <a:pt x="37" y="42"/>
                </a:cubicBezTo>
                <a:cubicBezTo>
                  <a:pt x="39" y="40"/>
                  <a:pt x="41" y="38"/>
                  <a:pt x="43" y="35"/>
                </a:cubicBezTo>
                <a:cubicBezTo>
                  <a:pt x="45" y="32"/>
                  <a:pt x="47" y="30"/>
                  <a:pt x="49" y="28"/>
                </a:cubicBezTo>
                <a:cubicBezTo>
                  <a:pt x="52" y="27"/>
                  <a:pt x="55" y="26"/>
                  <a:pt x="58" y="26"/>
                </a:cubicBezTo>
                <a:cubicBezTo>
                  <a:pt x="59" y="26"/>
                  <a:pt x="60" y="26"/>
                  <a:pt x="61" y="26"/>
                </a:cubicBezTo>
                <a:cubicBezTo>
                  <a:pt x="61" y="26"/>
                  <a:pt x="61" y="26"/>
                  <a:pt x="61" y="26"/>
                </a:cubicBezTo>
                <a:cubicBezTo>
                  <a:pt x="62" y="26"/>
                  <a:pt x="62" y="26"/>
                  <a:pt x="62" y="26"/>
                </a:cubicBezTo>
                <a:lnTo>
                  <a:pt x="61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1">
            <a:extLst>
              <a:ext uri="{FF2B5EF4-FFF2-40B4-BE49-F238E27FC236}">
                <a16:creationId xmlns:a16="http://schemas.microsoft.com/office/drawing/2014/main" id="{0F414EC7-5FDE-40F4-96B0-6B70BC5F29FA}"/>
              </a:ext>
            </a:extLst>
          </p:cNvPr>
          <p:cNvSpPr>
            <a:spLocks noEditPoints="1"/>
          </p:cNvSpPr>
          <p:nvPr/>
        </p:nvSpPr>
        <p:spPr bwMode="auto">
          <a:xfrm>
            <a:off x="11246400" y="5898586"/>
            <a:ext cx="390870" cy="399756"/>
          </a:xfrm>
          <a:custGeom>
            <a:avLst/>
            <a:gdLst>
              <a:gd name="T0" fmla="*/ 43 w 124"/>
              <a:gd name="T1" fmla="*/ 8 h 125"/>
              <a:gd name="T2" fmla="*/ 51 w 124"/>
              <a:gd name="T3" fmla="*/ 5 h 125"/>
              <a:gd name="T4" fmla="*/ 73 w 124"/>
              <a:gd name="T5" fmla="*/ 5 h 125"/>
              <a:gd name="T6" fmla="*/ 82 w 124"/>
              <a:gd name="T7" fmla="*/ 7 h 125"/>
              <a:gd name="T8" fmla="*/ 101 w 124"/>
              <a:gd name="T9" fmla="*/ 18 h 125"/>
              <a:gd name="T10" fmla="*/ 107 w 124"/>
              <a:gd name="T11" fmla="*/ 24 h 125"/>
              <a:gd name="T12" fmla="*/ 118 w 124"/>
              <a:gd name="T13" fmla="*/ 43 h 125"/>
              <a:gd name="T14" fmla="*/ 120 w 124"/>
              <a:gd name="T15" fmla="*/ 52 h 125"/>
              <a:gd name="T16" fmla="*/ 120 w 124"/>
              <a:gd name="T17" fmla="*/ 73 h 125"/>
              <a:gd name="T18" fmla="*/ 118 w 124"/>
              <a:gd name="T19" fmla="*/ 82 h 125"/>
              <a:gd name="T20" fmla="*/ 107 w 124"/>
              <a:gd name="T21" fmla="*/ 101 h 125"/>
              <a:gd name="T22" fmla="*/ 101 w 124"/>
              <a:gd name="T23" fmla="*/ 107 h 125"/>
              <a:gd name="T24" fmla="*/ 82 w 124"/>
              <a:gd name="T25" fmla="*/ 118 h 125"/>
              <a:gd name="T26" fmla="*/ 73 w 124"/>
              <a:gd name="T27" fmla="*/ 121 h 125"/>
              <a:gd name="T28" fmla="*/ 51 w 124"/>
              <a:gd name="T29" fmla="*/ 121 h 125"/>
              <a:gd name="T30" fmla="*/ 43 w 124"/>
              <a:gd name="T31" fmla="*/ 118 h 125"/>
              <a:gd name="T32" fmla="*/ 23 w 124"/>
              <a:gd name="T33" fmla="*/ 107 h 125"/>
              <a:gd name="T34" fmla="*/ 18 w 124"/>
              <a:gd name="T35" fmla="*/ 101 h 125"/>
              <a:gd name="T36" fmla="*/ 6 w 124"/>
              <a:gd name="T37" fmla="*/ 82 h 125"/>
              <a:gd name="T38" fmla="*/ 4 w 124"/>
              <a:gd name="T39" fmla="*/ 73 h 125"/>
              <a:gd name="T40" fmla="*/ 4 w 124"/>
              <a:gd name="T41" fmla="*/ 52 h 125"/>
              <a:gd name="T42" fmla="*/ 6 w 124"/>
              <a:gd name="T43" fmla="*/ 43 h 125"/>
              <a:gd name="T44" fmla="*/ 18 w 124"/>
              <a:gd name="T45" fmla="*/ 24 h 125"/>
              <a:gd name="T46" fmla="*/ 23 w 124"/>
              <a:gd name="T47" fmla="*/ 18 h 125"/>
              <a:gd name="T48" fmla="*/ 43 w 124"/>
              <a:gd name="T49" fmla="*/ 8 h 125"/>
              <a:gd name="T50" fmla="*/ 62 w 124"/>
              <a:gd name="T51" fmla="*/ 19 h 125"/>
              <a:gd name="T52" fmla="*/ 58 w 124"/>
              <a:gd name="T53" fmla="*/ 20 h 125"/>
              <a:gd name="T54" fmla="*/ 32 w 124"/>
              <a:gd name="T55" fmla="*/ 35 h 125"/>
              <a:gd name="T56" fmla="*/ 29 w 124"/>
              <a:gd name="T57" fmla="*/ 37 h 125"/>
              <a:gd name="T58" fmla="*/ 23 w 124"/>
              <a:gd name="T59" fmla="*/ 47 h 125"/>
              <a:gd name="T60" fmla="*/ 22 w 124"/>
              <a:gd name="T61" fmla="*/ 55 h 125"/>
              <a:gd name="T62" fmla="*/ 21 w 124"/>
              <a:gd name="T63" fmla="*/ 70 h 125"/>
              <a:gd name="T64" fmla="*/ 35 w 124"/>
              <a:gd name="T65" fmla="*/ 94 h 125"/>
              <a:gd name="T66" fmla="*/ 49 w 124"/>
              <a:gd name="T67" fmla="*/ 102 h 125"/>
              <a:gd name="T68" fmla="*/ 75 w 124"/>
              <a:gd name="T69" fmla="*/ 102 h 125"/>
              <a:gd name="T70" fmla="*/ 90 w 124"/>
              <a:gd name="T71" fmla="*/ 94 h 125"/>
              <a:gd name="T72" fmla="*/ 103 w 124"/>
              <a:gd name="T73" fmla="*/ 71 h 125"/>
              <a:gd name="T74" fmla="*/ 99 w 124"/>
              <a:gd name="T75" fmla="*/ 40 h 125"/>
              <a:gd name="T76" fmla="*/ 96 w 124"/>
              <a:gd name="T77" fmla="*/ 37 h 125"/>
              <a:gd name="T78" fmla="*/ 68 w 124"/>
              <a:gd name="T79" fmla="*/ 21 h 125"/>
              <a:gd name="T80" fmla="*/ 62 w 124"/>
              <a:gd name="T81" fmla="*/ 19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4" h="125">
                <a:moveTo>
                  <a:pt x="43" y="8"/>
                </a:moveTo>
                <a:cubicBezTo>
                  <a:pt x="46" y="7"/>
                  <a:pt x="49" y="6"/>
                  <a:pt x="51" y="5"/>
                </a:cubicBezTo>
                <a:cubicBezTo>
                  <a:pt x="58" y="0"/>
                  <a:pt x="66" y="0"/>
                  <a:pt x="73" y="5"/>
                </a:cubicBezTo>
                <a:cubicBezTo>
                  <a:pt x="76" y="6"/>
                  <a:pt x="79" y="7"/>
                  <a:pt x="82" y="7"/>
                </a:cubicBezTo>
                <a:cubicBezTo>
                  <a:pt x="90" y="7"/>
                  <a:pt x="96" y="11"/>
                  <a:pt x="101" y="18"/>
                </a:cubicBezTo>
                <a:cubicBezTo>
                  <a:pt x="102" y="20"/>
                  <a:pt x="105" y="23"/>
                  <a:pt x="107" y="24"/>
                </a:cubicBezTo>
                <a:cubicBezTo>
                  <a:pt x="114" y="29"/>
                  <a:pt x="118" y="35"/>
                  <a:pt x="118" y="43"/>
                </a:cubicBezTo>
                <a:cubicBezTo>
                  <a:pt x="118" y="46"/>
                  <a:pt x="119" y="49"/>
                  <a:pt x="120" y="52"/>
                </a:cubicBezTo>
                <a:cubicBezTo>
                  <a:pt x="124" y="59"/>
                  <a:pt x="124" y="66"/>
                  <a:pt x="120" y="73"/>
                </a:cubicBezTo>
                <a:cubicBezTo>
                  <a:pt x="119" y="76"/>
                  <a:pt x="118" y="79"/>
                  <a:pt x="118" y="82"/>
                </a:cubicBezTo>
                <a:cubicBezTo>
                  <a:pt x="118" y="91"/>
                  <a:pt x="114" y="97"/>
                  <a:pt x="107" y="101"/>
                </a:cubicBezTo>
                <a:cubicBezTo>
                  <a:pt x="104" y="103"/>
                  <a:pt x="102" y="105"/>
                  <a:pt x="101" y="107"/>
                </a:cubicBezTo>
                <a:cubicBezTo>
                  <a:pt x="96" y="114"/>
                  <a:pt x="90" y="118"/>
                  <a:pt x="82" y="118"/>
                </a:cubicBezTo>
                <a:cubicBezTo>
                  <a:pt x="79" y="119"/>
                  <a:pt x="76" y="119"/>
                  <a:pt x="73" y="121"/>
                </a:cubicBezTo>
                <a:cubicBezTo>
                  <a:pt x="65" y="125"/>
                  <a:pt x="58" y="125"/>
                  <a:pt x="51" y="121"/>
                </a:cubicBezTo>
                <a:cubicBezTo>
                  <a:pt x="49" y="119"/>
                  <a:pt x="46" y="118"/>
                  <a:pt x="43" y="118"/>
                </a:cubicBezTo>
                <a:cubicBezTo>
                  <a:pt x="34" y="118"/>
                  <a:pt x="28" y="114"/>
                  <a:pt x="23" y="107"/>
                </a:cubicBezTo>
                <a:cubicBezTo>
                  <a:pt x="22" y="105"/>
                  <a:pt x="20" y="103"/>
                  <a:pt x="18" y="101"/>
                </a:cubicBezTo>
                <a:cubicBezTo>
                  <a:pt x="10" y="97"/>
                  <a:pt x="6" y="91"/>
                  <a:pt x="6" y="82"/>
                </a:cubicBezTo>
                <a:cubicBezTo>
                  <a:pt x="6" y="79"/>
                  <a:pt x="5" y="76"/>
                  <a:pt x="4" y="73"/>
                </a:cubicBezTo>
                <a:cubicBezTo>
                  <a:pt x="0" y="66"/>
                  <a:pt x="0" y="59"/>
                  <a:pt x="4" y="52"/>
                </a:cubicBezTo>
                <a:cubicBezTo>
                  <a:pt x="5" y="49"/>
                  <a:pt x="6" y="46"/>
                  <a:pt x="6" y="43"/>
                </a:cubicBezTo>
                <a:cubicBezTo>
                  <a:pt x="7" y="34"/>
                  <a:pt x="10" y="28"/>
                  <a:pt x="18" y="24"/>
                </a:cubicBezTo>
                <a:cubicBezTo>
                  <a:pt x="20" y="23"/>
                  <a:pt x="22" y="21"/>
                  <a:pt x="23" y="18"/>
                </a:cubicBezTo>
                <a:cubicBezTo>
                  <a:pt x="28" y="11"/>
                  <a:pt x="34" y="7"/>
                  <a:pt x="43" y="8"/>
                </a:cubicBezTo>
                <a:close/>
                <a:moveTo>
                  <a:pt x="62" y="19"/>
                </a:moveTo>
                <a:cubicBezTo>
                  <a:pt x="60" y="19"/>
                  <a:pt x="59" y="20"/>
                  <a:pt x="58" y="20"/>
                </a:cubicBezTo>
                <a:cubicBezTo>
                  <a:pt x="49" y="25"/>
                  <a:pt x="36" y="23"/>
                  <a:pt x="32" y="35"/>
                </a:cubicBezTo>
                <a:cubicBezTo>
                  <a:pt x="31" y="36"/>
                  <a:pt x="30" y="36"/>
                  <a:pt x="29" y="37"/>
                </a:cubicBezTo>
                <a:cubicBezTo>
                  <a:pt x="25" y="39"/>
                  <a:pt x="23" y="42"/>
                  <a:pt x="23" y="47"/>
                </a:cubicBezTo>
                <a:cubicBezTo>
                  <a:pt x="23" y="50"/>
                  <a:pt x="23" y="53"/>
                  <a:pt x="22" y="55"/>
                </a:cubicBezTo>
                <a:cubicBezTo>
                  <a:pt x="18" y="60"/>
                  <a:pt x="20" y="65"/>
                  <a:pt x="21" y="70"/>
                </a:cubicBezTo>
                <a:cubicBezTo>
                  <a:pt x="24" y="80"/>
                  <a:pt x="27" y="87"/>
                  <a:pt x="35" y="94"/>
                </a:cubicBezTo>
                <a:cubicBezTo>
                  <a:pt x="39" y="98"/>
                  <a:pt x="43" y="100"/>
                  <a:pt x="49" y="102"/>
                </a:cubicBezTo>
                <a:cubicBezTo>
                  <a:pt x="58" y="105"/>
                  <a:pt x="66" y="105"/>
                  <a:pt x="75" y="102"/>
                </a:cubicBezTo>
                <a:cubicBezTo>
                  <a:pt x="81" y="100"/>
                  <a:pt x="85" y="98"/>
                  <a:pt x="90" y="94"/>
                </a:cubicBezTo>
                <a:cubicBezTo>
                  <a:pt x="97" y="87"/>
                  <a:pt x="99" y="79"/>
                  <a:pt x="103" y="71"/>
                </a:cubicBezTo>
                <a:cubicBezTo>
                  <a:pt x="108" y="59"/>
                  <a:pt x="99" y="50"/>
                  <a:pt x="99" y="40"/>
                </a:cubicBezTo>
                <a:cubicBezTo>
                  <a:pt x="99" y="39"/>
                  <a:pt x="97" y="38"/>
                  <a:pt x="96" y="37"/>
                </a:cubicBezTo>
                <a:cubicBezTo>
                  <a:pt x="88" y="28"/>
                  <a:pt x="79" y="23"/>
                  <a:pt x="68" y="21"/>
                </a:cubicBezTo>
                <a:cubicBezTo>
                  <a:pt x="66" y="21"/>
                  <a:pt x="64" y="19"/>
                  <a:pt x="62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2">
            <a:extLst>
              <a:ext uri="{FF2B5EF4-FFF2-40B4-BE49-F238E27FC236}">
                <a16:creationId xmlns:a16="http://schemas.microsoft.com/office/drawing/2014/main" id="{D30CE93F-E910-42BC-B91C-C4FF2BCEC1EF}"/>
              </a:ext>
            </a:extLst>
          </p:cNvPr>
          <p:cNvSpPr>
            <a:spLocks noEditPoints="1"/>
          </p:cNvSpPr>
          <p:nvPr/>
        </p:nvSpPr>
        <p:spPr bwMode="auto">
          <a:xfrm>
            <a:off x="11246400" y="5898586"/>
            <a:ext cx="399756" cy="408637"/>
          </a:xfrm>
          <a:custGeom>
            <a:avLst/>
            <a:gdLst>
              <a:gd name="T0" fmla="*/ 53 w 126"/>
              <a:gd name="T1" fmla="*/ 7 h 127"/>
              <a:gd name="T2" fmla="*/ 83 w 126"/>
              <a:gd name="T3" fmla="*/ 10 h 127"/>
              <a:gd name="T4" fmla="*/ 107 w 126"/>
              <a:gd name="T5" fmla="*/ 27 h 127"/>
              <a:gd name="T6" fmla="*/ 119 w 126"/>
              <a:gd name="T7" fmla="*/ 54 h 127"/>
              <a:gd name="T8" fmla="*/ 117 w 126"/>
              <a:gd name="T9" fmla="*/ 83 h 127"/>
              <a:gd name="T10" fmla="*/ 100 w 126"/>
              <a:gd name="T11" fmla="*/ 107 h 127"/>
              <a:gd name="T12" fmla="*/ 73 w 126"/>
              <a:gd name="T13" fmla="*/ 120 h 127"/>
              <a:gd name="T14" fmla="*/ 44 w 126"/>
              <a:gd name="T15" fmla="*/ 117 h 127"/>
              <a:gd name="T16" fmla="*/ 20 w 126"/>
              <a:gd name="T17" fmla="*/ 101 h 127"/>
              <a:gd name="T18" fmla="*/ 7 w 126"/>
              <a:gd name="T19" fmla="*/ 73 h 127"/>
              <a:gd name="T20" fmla="*/ 9 w 126"/>
              <a:gd name="T21" fmla="*/ 44 h 127"/>
              <a:gd name="T22" fmla="*/ 26 w 126"/>
              <a:gd name="T23" fmla="*/ 20 h 127"/>
              <a:gd name="T24" fmla="*/ 44 w 126"/>
              <a:gd name="T25" fmla="*/ 11 h 127"/>
              <a:gd name="T26" fmla="*/ 44 w 126"/>
              <a:gd name="T27" fmla="*/ 9 h 127"/>
              <a:gd name="T28" fmla="*/ 30 w 126"/>
              <a:gd name="T29" fmla="*/ 10 h 127"/>
              <a:gd name="T30" fmla="*/ 9 w 126"/>
              <a:gd name="T31" fmla="*/ 32 h 127"/>
              <a:gd name="T32" fmla="*/ 0 w 126"/>
              <a:gd name="T33" fmla="*/ 64 h 127"/>
              <a:gd name="T34" fmla="*/ 8 w 126"/>
              <a:gd name="T35" fmla="*/ 95 h 127"/>
              <a:gd name="T36" fmla="*/ 31 w 126"/>
              <a:gd name="T37" fmla="*/ 118 h 127"/>
              <a:gd name="T38" fmla="*/ 63 w 126"/>
              <a:gd name="T39" fmla="*/ 127 h 127"/>
              <a:gd name="T40" fmla="*/ 95 w 126"/>
              <a:gd name="T41" fmla="*/ 118 h 127"/>
              <a:gd name="T42" fmla="*/ 118 w 126"/>
              <a:gd name="T43" fmla="*/ 95 h 127"/>
              <a:gd name="T44" fmla="*/ 126 w 126"/>
              <a:gd name="T45" fmla="*/ 64 h 127"/>
              <a:gd name="T46" fmla="*/ 118 w 126"/>
              <a:gd name="T47" fmla="*/ 32 h 127"/>
              <a:gd name="T48" fmla="*/ 95 w 126"/>
              <a:gd name="T49" fmla="*/ 9 h 127"/>
              <a:gd name="T50" fmla="*/ 63 w 126"/>
              <a:gd name="T51" fmla="*/ 0 h 127"/>
              <a:gd name="T52" fmla="*/ 44 w 126"/>
              <a:gd name="T53" fmla="*/ 9 h 127"/>
              <a:gd name="T54" fmla="*/ 63 w 126"/>
              <a:gd name="T55" fmla="*/ 20 h 127"/>
              <a:gd name="T56" fmla="*/ 43 w 126"/>
              <a:gd name="T57" fmla="*/ 24 h 127"/>
              <a:gd name="T58" fmla="*/ 31 w 126"/>
              <a:gd name="T59" fmla="*/ 36 h 127"/>
              <a:gd name="T60" fmla="*/ 31 w 126"/>
              <a:gd name="T61" fmla="*/ 36 h 127"/>
              <a:gd name="T62" fmla="*/ 31 w 126"/>
              <a:gd name="T63" fmla="*/ 35 h 127"/>
              <a:gd name="T64" fmla="*/ 22 w 126"/>
              <a:gd name="T65" fmla="*/ 48 h 127"/>
              <a:gd name="T66" fmla="*/ 20 w 126"/>
              <a:gd name="T67" fmla="*/ 72 h 127"/>
              <a:gd name="T68" fmla="*/ 63 w 126"/>
              <a:gd name="T69" fmla="*/ 107 h 127"/>
              <a:gd name="T70" fmla="*/ 100 w 126"/>
              <a:gd name="T71" fmla="*/ 85 h 127"/>
              <a:gd name="T72" fmla="*/ 105 w 126"/>
              <a:gd name="T73" fmla="*/ 52 h 127"/>
              <a:gd name="T74" fmla="*/ 102 w 126"/>
              <a:gd name="T75" fmla="*/ 41 h 127"/>
              <a:gd name="T76" fmla="*/ 101 w 126"/>
              <a:gd name="T77" fmla="*/ 38 h 127"/>
              <a:gd name="T78" fmla="*/ 69 w 126"/>
              <a:gd name="T79" fmla="*/ 20 h 127"/>
              <a:gd name="T80" fmla="*/ 63 w 126"/>
              <a:gd name="T81" fmla="*/ 18 h 127"/>
              <a:gd name="T82" fmla="*/ 69 w 126"/>
              <a:gd name="T83" fmla="*/ 24 h 127"/>
              <a:gd name="T84" fmla="*/ 98 w 126"/>
              <a:gd name="T85" fmla="*/ 42 h 127"/>
              <a:gd name="T86" fmla="*/ 98 w 126"/>
              <a:gd name="T87" fmla="*/ 41 h 127"/>
              <a:gd name="T88" fmla="*/ 98 w 126"/>
              <a:gd name="T89" fmla="*/ 41 h 127"/>
              <a:gd name="T90" fmla="*/ 98 w 126"/>
              <a:gd name="T91" fmla="*/ 41 h 127"/>
              <a:gd name="T92" fmla="*/ 102 w 126"/>
              <a:gd name="T93" fmla="*/ 71 h 127"/>
              <a:gd name="T94" fmla="*/ 76 w 126"/>
              <a:gd name="T95" fmla="*/ 101 h 127"/>
              <a:gd name="T96" fmla="*/ 37 w 126"/>
              <a:gd name="T97" fmla="*/ 94 h 127"/>
              <a:gd name="T98" fmla="*/ 24 w 126"/>
              <a:gd name="T99" fmla="*/ 57 h 127"/>
              <a:gd name="T100" fmla="*/ 31 w 126"/>
              <a:gd name="T101" fmla="*/ 39 h 127"/>
              <a:gd name="T102" fmla="*/ 34 w 126"/>
              <a:gd name="T103" fmla="*/ 37 h 127"/>
              <a:gd name="T104" fmla="*/ 48 w 126"/>
              <a:gd name="T105" fmla="*/ 27 h 127"/>
              <a:gd name="T106" fmla="*/ 63 w 126"/>
              <a:gd name="T107" fmla="*/ 2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6" h="127">
                <a:moveTo>
                  <a:pt x="44" y="9"/>
                </a:moveTo>
                <a:cubicBezTo>
                  <a:pt x="45" y="11"/>
                  <a:pt x="45" y="11"/>
                  <a:pt x="45" y="11"/>
                </a:cubicBezTo>
                <a:cubicBezTo>
                  <a:pt x="47" y="10"/>
                  <a:pt x="50" y="9"/>
                  <a:pt x="53" y="7"/>
                </a:cubicBezTo>
                <a:cubicBezTo>
                  <a:pt x="57" y="5"/>
                  <a:pt x="60" y="4"/>
                  <a:pt x="63" y="4"/>
                </a:cubicBezTo>
                <a:cubicBezTo>
                  <a:pt x="66" y="4"/>
                  <a:pt x="70" y="5"/>
                  <a:pt x="73" y="7"/>
                </a:cubicBezTo>
                <a:cubicBezTo>
                  <a:pt x="76" y="9"/>
                  <a:pt x="80" y="10"/>
                  <a:pt x="83" y="10"/>
                </a:cubicBezTo>
                <a:cubicBezTo>
                  <a:pt x="87" y="10"/>
                  <a:pt x="90" y="11"/>
                  <a:pt x="93" y="12"/>
                </a:cubicBezTo>
                <a:cubicBezTo>
                  <a:pt x="96" y="14"/>
                  <a:pt x="98" y="17"/>
                  <a:pt x="100" y="20"/>
                </a:cubicBezTo>
                <a:cubicBezTo>
                  <a:pt x="102" y="23"/>
                  <a:pt x="104" y="25"/>
                  <a:pt x="107" y="27"/>
                </a:cubicBezTo>
                <a:cubicBezTo>
                  <a:pt x="110" y="29"/>
                  <a:pt x="113" y="31"/>
                  <a:pt x="114" y="34"/>
                </a:cubicBezTo>
                <a:cubicBezTo>
                  <a:pt x="116" y="37"/>
                  <a:pt x="117" y="40"/>
                  <a:pt x="117" y="44"/>
                </a:cubicBezTo>
                <a:cubicBezTo>
                  <a:pt x="117" y="47"/>
                  <a:pt x="118" y="51"/>
                  <a:pt x="119" y="54"/>
                </a:cubicBezTo>
                <a:cubicBezTo>
                  <a:pt x="121" y="57"/>
                  <a:pt x="122" y="60"/>
                  <a:pt x="122" y="64"/>
                </a:cubicBezTo>
                <a:cubicBezTo>
                  <a:pt x="122" y="67"/>
                  <a:pt x="121" y="70"/>
                  <a:pt x="120" y="73"/>
                </a:cubicBezTo>
                <a:cubicBezTo>
                  <a:pt x="118" y="76"/>
                  <a:pt x="117" y="80"/>
                  <a:pt x="117" y="83"/>
                </a:cubicBezTo>
                <a:cubicBezTo>
                  <a:pt x="117" y="87"/>
                  <a:pt x="116" y="90"/>
                  <a:pt x="114" y="93"/>
                </a:cubicBezTo>
                <a:cubicBezTo>
                  <a:pt x="113" y="96"/>
                  <a:pt x="110" y="98"/>
                  <a:pt x="107" y="101"/>
                </a:cubicBezTo>
                <a:cubicBezTo>
                  <a:pt x="104" y="102"/>
                  <a:pt x="102" y="105"/>
                  <a:pt x="100" y="107"/>
                </a:cubicBezTo>
                <a:cubicBezTo>
                  <a:pt x="98" y="111"/>
                  <a:pt x="96" y="113"/>
                  <a:pt x="93" y="115"/>
                </a:cubicBezTo>
                <a:cubicBezTo>
                  <a:pt x="90" y="116"/>
                  <a:pt x="87" y="117"/>
                  <a:pt x="83" y="117"/>
                </a:cubicBezTo>
                <a:cubicBezTo>
                  <a:pt x="80" y="118"/>
                  <a:pt x="76" y="119"/>
                  <a:pt x="73" y="120"/>
                </a:cubicBezTo>
                <a:cubicBezTo>
                  <a:pt x="69" y="122"/>
                  <a:pt x="66" y="123"/>
                  <a:pt x="63" y="123"/>
                </a:cubicBezTo>
                <a:cubicBezTo>
                  <a:pt x="60" y="123"/>
                  <a:pt x="57" y="122"/>
                  <a:pt x="53" y="120"/>
                </a:cubicBezTo>
                <a:cubicBezTo>
                  <a:pt x="50" y="118"/>
                  <a:pt x="47" y="117"/>
                  <a:pt x="44" y="117"/>
                </a:cubicBezTo>
                <a:cubicBezTo>
                  <a:pt x="40" y="117"/>
                  <a:pt x="36" y="116"/>
                  <a:pt x="33" y="115"/>
                </a:cubicBezTo>
                <a:cubicBezTo>
                  <a:pt x="31" y="113"/>
                  <a:pt x="28" y="110"/>
                  <a:pt x="26" y="107"/>
                </a:cubicBezTo>
                <a:cubicBezTo>
                  <a:pt x="25" y="104"/>
                  <a:pt x="22" y="102"/>
                  <a:pt x="20" y="101"/>
                </a:cubicBezTo>
                <a:cubicBezTo>
                  <a:pt x="16" y="98"/>
                  <a:pt x="14" y="96"/>
                  <a:pt x="12" y="93"/>
                </a:cubicBezTo>
                <a:cubicBezTo>
                  <a:pt x="10" y="90"/>
                  <a:pt x="9" y="87"/>
                  <a:pt x="9" y="83"/>
                </a:cubicBezTo>
                <a:cubicBezTo>
                  <a:pt x="9" y="79"/>
                  <a:pt x="8" y="76"/>
                  <a:pt x="7" y="73"/>
                </a:cubicBezTo>
                <a:cubicBezTo>
                  <a:pt x="5" y="70"/>
                  <a:pt x="4" y="67"/>
                  <a:pt x="4" y="64"/>
                </a:cubicBezTo>
                <a:cubicBezTo>
                  <a:pt x="4" y="60"/>
                  <a:pt x="5" y="57"/>
                  <a:pt x="7" y="54"/>
                </a:cubicBezTo>
                <a:cubicBezTo>
                  <a:pt x="8" y="51"/>
                  <a:pt x="9" y="47"/>
                  <a:pt x="9" y="44"/>
                </a:cubicBezTo>
                <a:cubicBezTo>
                  <a:pt x="9" y="40"/>
                  <a:pt x="10" y="37"/>
                  <a:pt x="12" y="34"/>
                </a:cubicBezTo>
                <a:cubicBezTo>
                  <a:pt x="14" y="31"/>
                  <a:pt x="16" y="29"/>
                  <a:pt x="20" y="27"/>
                </a:cubicBezTo>
                <a:cubicBezTo>
                  <a:pt x="22" y="25"/>
                  <a:pt x="24" y="23"/>
                  <a:pt x="26" y="20"/>
                </a:cubicBezTo>
                <a:cubicBezTo>
                  <a:pt x="28" y="17"/>
                  <a:pt x="30" y="15"/>
                  <a:pt x="32" y="13"/>
                </a:cubicBezTo>
                <a:cubicBezTo>
                  <a:pt x="35" y="12"/>
                  <a:pt x="38" y="11"/>
                  <a:pt x="41" y="11"/>
                </a:cubicBezTo>
                <a:cubicBezTo>
                  <a:pt x="42" y="11"/>
                  <a:pt x="43" y="11"/>
                  <a:pt x="44" y="11"/>
                </a:cubicBezTo>
                <a:cubicBezTo>
                  <a:pt x="44" y="11"/>
                  <a:pt x="44" y="11"/>
                  <a:pt x="44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7"/>
                  <a:pt x="44" y="7"/>
                  <a:pt x="44" y="7"/>
                </a:cubicBezTo>
                <a:cubicBezTo>
                  <a:pt x="43" y="7"/>
                  <a:pt x="42" y="7"/>
                  <a:pt x="41" y="7"/>
                </a:cubicBezTo>
                <a:cubicBezTo>
                  <a:pt x="37" y="7"/>
                  <a:pt x="33" y="8"/>
                  <a:pt x="30" y="10"/>
                </a:cubicBezTo>
                <a:cubicBezTo>
                  <a:pt x="27" y="12"/>
                  <a:pt x="25" y="15"/>
                  <a:pt x="23" y="18"/>
                </a:cubicBezTo>
                <a:cubicBezTo>
                  <a:pt x="21" y="20"/>
                  <a:pt x="20" y="22"/>
                  <a:pt x="18" y="23"/>
                </a:cubicBezTo>
                <a:cubicBezTo>
                  <a:pt x="14" y="26"/>
                  <a:pt x="11" y="28"/>
                  <a:pt x="9" y="32"/>
                </a:cubicBezTo>
                <a:cubicBezTo>
                  <a:pt x="7" y="35"/>
                  <a:pt x="6" y="39"/>
                  <a:pt x="5" y="44"/>
                </a:cubicBezTo>
                <a:cubicBezTo>
                  <a:pt x="5" y="47"/>
                  <a:pt x="4" y="50"/>
                  <a:pt x="3" y="52"/>
                </a:cubicBezTo>
                <a:cubicBezTo>
                  <a:pt x="1" y="56"/>
                  <a:pt x="0" y="60"/>
                  <a:pt x="0" y="64"/>
                </a:cubicBezTo>
                <a:cubicBezTo>
                  <a:pt x="0" y="68"/>
                  <a:pt x="1" y="71"/>
                  <a:pt x="3" y="75"/>
                </a:cubicBezTo>
                <a:cubicBezTo>
                  <a:pt x="4" y="78"/>
                  <a:pt x="5" y="80"/>
                  <a:pt x="5" y="83"/>
                </a:cubicBezTo>
                <a:cubicBezTo>
                  <a:pt x="5" y="87"/>
                  <a:pt x="6" y="92"/>
                  <a:pt x="8" y="95"/>
                </a:cubicBezTo>
                <a:cubicBezTo>
                  <a:pt x="11" y="99"/>
                  <a:pt x="14" y="102"/>
                  <a:pt x="18" y="104"/>
                </a:cubicBezTo>
                <a:cubicBezTo>
                  <a:pt x="20" y="105"/>
                  <a:pt x="22" y="107"/>
                  <a:pt x="23" y="109"/>
                </a:cubicBezTo>
                <a:cubicBezTo>
                  <a:pt x="25" y="113"/>
                  <a:pt x="28" y="116"/>
                  <a:pt x="31" y="118"/>
                </a:cubicBezTo>
                <a:cubicBezTo>
                  <a:pt x="35" y="120"/>
                  <a:pt x="39" y="121"/>
                  <a:pt x="44" y="121"/>
                </a:cubicBezTo>
                <a:cubicBezTo>
                  <a:pt x="46" y="121"/>
                  <a:pt x="49" y="122"/>
                  <a:pt x="51" y="123"/>
                </a:cubicBezTo>
                <a:cubicBezTo>
                  <a:pt x="55" y="126"/>
                  <a:pt x="59" y="127"/>
                  <a:pt x="63" y="127"/>
                </a:cubicBezTo>
                <a:cubicBezTo>
                  <a:pt x="67" y="127"/>
                  <a:pt x="71" y="126"/>
                  <a:pt x="75" y="124"/>
                </a:cubicBezTo>
                <a:cubicBezTo>
                  <a:pt x="77" y="122"/>
                  <a:pt x="80" y="122"/>
                  <a:pt x="83" y="121"/>
                </a:cubicBezTo>
                <a:cubicBezTo>
                  <a:pt x="88" y="121"/>
                  <a:pt x="92" y="120"/>
                  <a:pt x="95" y="118"/>
                </a:cubicBezTo>
                <a:cubicBezTo>
                  <a:pt x="98" y="116"/>
                  <a:pt x="101" y="113"/>
                  <a:pt x="103" y="109"/>
                </a:cubicBezTo>
                <a:cubicBezTo>
                  <a:pt x="105" y="107"/>
                  <a:pt x="107" y="105"/>
                  <a:pt x="109" y="104"/>
                </a:cubicBezTo>
                <a:cubicBezTo>
                  <a:pt x="113" y="102"/>
                  <a:pt x="116" y="99"/>
                  <a:pt x="118" y="95"/>
                </a:cubicBezTo>
                <a:cubicBezTo>
                  <a:pt x="120" y="92"/>
                  <a:pt x="121" y="88"/>
                  <a:pt x="121" y="83"/>
                </a:cubicBezTo>
                <a:cubicBezTo>
                  <a:pt x="121" y="81"/>
                  <a:pt x="122" y="78"/>
                  <a:pt x="123" y="75"/>
                </a:cubicBezTo>
                <a:cubicBezTo>
                  <a:pt x="125" y="71"/>
                  <a:pt x="126" y="68"/>
                  <a:pt x="126" y="64"/>
                </a:cubicBezTo>
                <a:cubicBezTo>
                  <a:pt x="126" y="60"/>
                  <a:pt x="125" y="56"/>
                  <a:pt x="123" y="52"/>
                </a:cubicBezTo>
                <a:cubicBezTo>
                  <a:pt x="122" y="49"/>
                  <a:pt x="121" y="46"/>
                  <a:pt x="121" y="44"/>
                </a:cubicBezTo>
                <a:cubicBezTo>
                  <a:pt x="121" y="39"/>
                  <a:pt x="120" y="35"/>
                  <a:pt x="118" y="32"/>
                </a:cubicBezTo>
                <a:cubicBezTo>
                  <a:pt x="116" y="29"/>
                  <a:pt x="113" y="26"/>
                  <a:pt x="109" y="24"/>
                </a:cubicBezTo>
                <a:cubicBezTo>
                  <a:pt x="107" y="22"/>
                  <a:pt x="105" y="20"/>
                  <a:pt x="103" y="18"/>
                </a:cubicBezTo>
                <a:cubicBezTo>
                  <a:pt x="101" y="14"/>
                  <a:pt x="98" y="11"/>
                  <a:pt x="95" y="9"/>
                </a:cubicBezTo>
                <a:cubicBezTo>
                  <a:pt x="91" y="7"/>
                  <a:pt x="88" y="6"/>
                  <a:pt x="83" y="6"/>
                </a:cubicBezTo>
                <a:cubicBezTo>
                  <a:pt x="80" y="6"/>
                  <a:pt x="77" y="5"/>
                  <a:pt x="75" y="4"/>
                </a:cubicBezTo>
                <a:cubicBezTo>
                  <a:pt x="71" y="2"/>
                  <a:pt x="67" y="0"/>
                  <a:pt x="63" y="0"/>
                </a:cubicBezTo>
                <a:cubicBezTo>
                  <a:pt x="59" y="0"/>
                  <a:pt x="55" y="2"/>
                  <a:pt x="51" y="4"/>
                </a:cubicBezTo>
                <a:cubicBezTo>
                  <a:pt x="49" y="5"/>
                  <a:pt x="46" y="6"/>
                  <a:pt x="43" y="7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7"/>
                  <a:pt x="44" y="7"/>
                  <a:pt x="44" y="7"/>
                </a:cubicBezTo>
                <a:lnTo>
                  <a:pt x="44" y="9"/>
                </a:lnTo>
                <a:close/>
                <a:moveTo>
                  <a:pt x="63" y="20"/>
                </a:moveTo>
                <a:cubicBezTo>
                  <a:pt x="63" y="18"/>
                  <a:pt x="63" y="18"/>
                  <a:pt x="63" y="18"/>
                </a:cubicBezTo>
                <a:cubicBezTo>
                  <a:pt x="61" y="18"/>
                  <a:pt x="59" y="19"/>
                  <a:pt x="58" y="19"/>
                </a:cubicBezTo>
                <a:cubicBezTo>
                  <a:pt x="54" y="22"/>
                  <a:pt x="48" y="22"/>
                  <a:pt x="43" y="24"/>
                </a:cubicBezTo>
                <a:cubicBezTo>
                  <a:pt x="41" y="25"/>
                  <a:pt x="38" y="26"/>
                  <a:pt x="36" y="28"/>
                </a:cubicBezTo>
                <a:cubicBezTo>
                  <a:pt x="34" y="30"/>
                  <a:pt x="32" y="32"/>
                  <a:pt x="31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2" y="36"/>
                  <a:pt x="32" y="36"/>
                  <a:pt x="32" y="36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35"/>
                  <a:pt x="31" y="35"/>
                  <a:pt x="31" y="36"/>
                </a:cubicBezTo>
                <a:cubicBezTo>
                  <a:pt x="32" y="36"/>
                  <a:pt x="32" y="36"/>
                  <a:pt x="32" y="36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35"/>
                  <a:pt x="30" y="35"/>
                  <a:pt x="29" y="36"/>
                </a:cubicBezTo>
                <a:cubicBezTo>
                  <a:pt x="27" y="37"/>
                  <a:pt x="25" y="39"/>
                  <a:pt x="24" y="41"/>
                </a:cubicBezTo>
                <a:cubicBezTo>
                  <a:pt x="23" y="43"/>
                  <a:pt x="22" y="45"/>
                  <a:pt x="22" y="48"/>
                </a:cubicBezTo>
                <a:cubicBezTo>
                  <a:pt x="22" y="51"/>
                  <a:pt x="22" y="53"/>
                  <a:pt x="21" y="55"/>
                </a:cubicBezTo>
                <a:cubicBezTo>
                  <a:pt x="19" y="57"/>
                  <a:pt x="19" y="60"/>
                  <a:pt x="19" y="62"/>
                </a:cubicBezTo>
                <a:cubicBezTo>
                  <a:pt x="19" y="66"/>
                  <a:pt x="20" y="69"/>
                  <a:pt x="20" y="72"/>
                </a:cubicBezTo>
                <a:cubicBezTo>
                  <a:pt x="23" y="82"/>
                  <a:pt x="26" y="90"/>
                  <a:pt x="35" y="97"/>
                </a:cubicBezTo>
                <a:cubicBezTo>
                  <a:pt x="39" y="101"/>
                  <a:pt x="43" y="103"/>
                  <a:pt x="49" y="105"/>
                </a:cubicBezTo>
                <a:cubicBezTo>
                  <a:pt x="54" y="106"/>
                  <a:pt x="59" y="107"/>
                  <a:pt x="63" y="107"/>
                </a:cubicBezTo>
                <a:cubicBezTo>
                  <a:pt x="68" y="107"/>
                  <a:pt x="72" y="106"/>
                  <a:pt x="77" y="105"/>
                </a:cubicBezTo>
                <a:cubicBezTo>
                  <a:pt x="83" y="103"/>
                  <a:pt x="87" y="100"/>
                  <a:pt x="92" y="96"/>
                </a:cubicBezTo>
                <a:cubicBezTo>
                  <a:pt x="96" y="93"/>
                  <a:pt x="98" y="89"/>
                  <a:pt x="100" y="85"/>
                </a:cubicBezTo>
                <a:cubicBezTo>
                  <a:pt x="102" y="81"/>
                  <a:pt x="104" y="77"/>
                  <a:pt x="106" y="73"/>
                </a:cubicBezTo>
                <a:cubicBezTo>
                  <a:pt x="107" y="70"/>
                  <a:pt x="108" y="67"/>
                  <a:pt x="108" y="64"/>
                </a:cubicBezTo>
                <a:cubicBezTo>
                  <a:pt x="107" y="60"/>
                  <a:pt x="106" y="56"/>
                  <a:pt x="105" y="52"/>
                </a:cubicBezTo>
                <a:cubicBezTo>
                  <a:pt x="103" y="48"/>
                  <a:pt x="102" y="45"/>
                  <a:pt x="102" y="41"/>
                </a:cubicBezTo>
                <a:cubicBezTo>
                  <a:pt x="102" y="41"/>
                  <a:pt x="102" y="41"/>
                  <a:pt x="102" y="41"/>
                </a:cubicBezTo>
                <a:cubicBezTo>
                  <a:pt x="102" y="41"/>
                  <a:pt x="102" y="41"/>
                  <a:pt x="102" y="41"/>
                </a:cubicBezTo>
                <a:cubicBezTo>
                  <a:pt x="102" y="41"/>
                  <a:pt x="102" y="41"/>
                  <a:pt x="102" y="41"/>
                </a:cubicBezTo>
                <a:cubicBezTo>
                  <a:pt x="102" y="40"/>
                  <a:pt x="102" y="40"/>
                  <a:pt x="102" y="40"/>
                </a:cubicBezTo>
                <a:cubicBezTo>
                  <a:pt x="101" y="39"/>
                  <a:pt x="101" y="39"/>
                  <a:pt x="101" y="38"/>
                </a:cubicBezTo>
                <a:cubicBezTo>
                  <a:pt x="100" y="38"/>
                  <a:pt x="100" y="38"/>
                  <a:pt x="99" y="37"/>
                </a:cubicBezTo>
                <a:cubicBezTo>
                  <a:pt x="99" y="37"/>
                  <a:pt x="98" y="37"/>
                  <a:pt x="98" y="37"/>
                </a:cubicBezTo>
                <a:cubicBezTo>
                  <a:pt x="91" y="28"/>
                  <a:pt x="81" y="22"/>
                  <a:pt x="69" y="20"/>
                </a:cubicBezTo>
                <a:cubicBezTo>
                  <a:pt x="68" y="20"/>
                  <a:pt x="66" y="19"/>
                  <a:pt x="64" y="18"/>
                </a:cubicBezTo>
                <a:cubicBezTo>
                  <a:pt x="63" y="18"/>
                  <a:pt x="63" y="18"/>
                  <a:pt x="63" y="18"/>
                </a:cubicBezTo>
                <a:cubicBezTo>
                  <a:pt x="63" y="18"/>
                  <a:pt x="63" y="18"/>
                  <a:pt x="63" y="18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2"/>
                  <a:pt x="63" y="22"/>
                  <a:pt x="63" y="22"/>
                </a:cubicBezTo>
                <a:cubicBezTo>
                  <a:pt x="64" y="22"/>
                  <a:pt x="66" y="23"/>
                  <a:pt x="69" y="24"/>
                </a:cubicBezTo>
                <a:cubicBezTo>
                  <a:pt x="80" y="25"/>
                  <a:pt x="88" y="31"/>
                  <a:pt x="95" y="39"/>
                </a:cubicBezTo>
                <a:cubicBezTo>
                  <a:pt x="96" y="40"/>
                  <a:pt x="97" y="41"/>
                  <a:pt x="98" y="41"/>
                </a:cubicBezTo>
                <a:cubicBezTo>
                  <a:pt x="98" y="42"/>
                  <a:pt x="98" y="42"/>
                  <a:pt x="98" y="42"/>
                </a:cubicBezTo>
                <a:cubicBezTo>
                  <a:pt x="98" y="42"/>
                  <a:pt x="98" y="42"/>
                  <a:pt x="98" y="42"/>
                </a:cubicBezTo>
                <a:cubicBezTo>
                  <a:pt x="99" y="41"/>
                  <a:pt x="99" y="41"/>
                  <a:pt x="99" y="41"/>
                </a:cubicBezTo>
                <a:cubicBezTo>
                  <a:pt x="98" y="41"/>
                  <a:pt x="98" y="41"/>
                  <a:pt x="98" y="41"/>
                </a:cubicBezTo>
                <a:cubicBezTo>
                  <a:pt x="98" y="41"/>
                  <a:pt x="98" y="42"/>
                  <a:pt x="98" y="42"/>
                </a:cubicBezTo>
                <a:cubicBezTo>
                  <a:pt x="99" y="41"/>
                  <a:pt x="99" y="41"/>
                  <a:pt x="99" y="41"/>
                </a:cubicBezTo>
                <a:cubicBezTo>
                  <a:pt x="98" y="41"/>
                  <a:pt x="98" y="41"/>
                  <a:pt x="98" y="41"/>
                </a:cubicBezTo>
                <a:cubicBezTo>
                  <a:pt x="100" y="41"/>
                  <a:pt x="100" y="41"/>
                  <a:pt x="100" y="41"/>
                </a:cubicBezTo>
                <a:cubicBezTo>
                  <a:pt x="98" y="41"/>
                  <a:pt x="98" y="41"/>
                  <a:pt x="98" y="41"/>
                </a:cubicBezTo>
                <a:cubicBezTo>
                  <a:pt x="98" y="41"/>
                  <a:pt x="98" y="41"/>
                  <a:pt x="98" y="41"/>
                </a:cubicBezTo>
                <a:cubicBezTo>
                  <a:pt x="98" y="46"/>
                  <a:pt x="99" y="50"/>
                  <a:pt x="101" y="53"/>
                </a:cubicBezTo>
                <a:cubicBezTo>
                  <a:pt x="102" y="57"/>
                  <a:pt x="104" y="61"/>
                  <a:pt x="104" y="64"/>
                </a:cubicBezTo>
                <a:cubicBezTo>
                  <a:pt x="104" y="67"/>
                  <a:pt x="103" y="69"/>
                  <a:pt x="102" y="71"/>
                </a:cubicBezTo>
                <a:cubicBezTo>
                  <a:pt x="100" y="76"/>
                  <a:pt x="99" y="80"/>
                  <a:pt x="97" y="83"/>
                </a:cubicBezTo>
                <a:cubicBezTo>
                  <a:pt x="95" y="87"/>
                  <a:pt x="93" y="90"/>
                  <a:pt x="89" y="93"/>
                </a:cubicBezTo>
                <a:cubicBezTo>
                  <a:pt x="85" y="97"/>
                  <a:pt x="81" y="99"/>
                  <a:pt x="76" y="101"/>
                </a:cubicBezTo>
                <a:cubicBezTo>
                  <a:pt x="71" y="103"/>
                  <a:pt x="67" y="103"/>
                  <a:pt x="63" y="103"/>
                </a:cubicBezTo>
                <a:cubicBezTo>
                  <a:pt x="59" y="103"/>
                  <a:pt x="55" y="103"/>
                  <a:pt x="50" y="101"/>
                </a:cubicBezTo>
                <a:cubicBezTo>
                  <a:pt x="45" y="99"/>
                  <a:pt x="42" y="97"/>
                  <a:pt x="37" y="94"/>
                </a:cubicBezTo>
                <a:cubicBezTo>
                  <a:pt x="30" y="87"/>
                  <a:pt x="26" y="80"/>
                  <a:pt x="24" y="71"/>
                </a:cubicBezTo>
                <a:cubicBezTo>
                  <a:pt x="23" y="68"/>
                  <a:pt x="23" y="65"/>
                  <a:pt x="23" y="62"/>
                </a:cubicBezTo>
                <a:cubicBezTo>
                  <a:pt x="23" y="61"/>
                  <a:pt x="23" y="59"/>
                  <a:pt x="24" y="57"/>
                </a:cubicBezTo>
                <a:cubicBezTo>
                  <a:pt x="26" y="54"/>
                  <a:pt x="26" y="51"/>
                  <a:pt x="26" y="48"/>
                </a:cubicBezTo>
                <a:cubicBezTo>
                  <a:pt x="26" y="46"/>
                  <a:pt x="27" y="44"/>
                  <a:pt x="27" y="43"/>
                </a:cubicBezTo>
                <a:cubicBezTo>
                  <a:pt x="28" y="41"/>
                  <a:pt x="29" y="40"/>
                  <a:pt x="31" y="39"/>
                </a:cubicBezTo>
                <a:cubicBezTo>
                  <a:pt x="31" y="39"/>
                  <a:pt x="32" y="39"/>
                  <a:pt x="32" y="39"/>
                </a:cubicBezTo>
                <a:cubicBezTo>
                  <a:pt x="33" y="38"/>
                  <a:pt x="33" y="38"/>
                  <a:pt x="33" y="38"/>
                </a:cubicBezTo>
                <a:cubicBezTo>
                  <a:pt x="34" y="38"/>
                  <a:pt x="34" y="38"/>
                  <a:pt x="34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5" y="34"/>
                  <a:pt x="37" y="32"/>
                  <a:pt x="39" y="31"/>
                </a:cubicBezTo>
                <a:cubicBezTo>
                  <a:pt x="41" y="29"/>
                  <a:pt x="44" y="28"/>
                  <a:pt x="48" y="27"/>
                </a:cubicBezTo>
                <a:cubicBezTo>
                  <a:pt x="52" y="26"/>
                  <a:pt x="56" y="25"/>
                  <a:pt x="60" y="23"/>
                </a:cubicBezTo>
                <a:cubicBezTo>
                  <a:pt x="60" y="23"/>
                  <a:pt x="62" y="22"/>
                  <a:pt x="64" y="22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2"/>
                  <a:pt x="63" y="22"/>
                  <a:pt x="63" y="22"/>
                </a:cubicBezTo>
                <a:lnTo>
                  <a:pt x="63" y="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Oval 73">
            <a:extLst>
              <a:ext uri="{FF2B5EF4-FFF2-40B4-BE49-F238E27FC236}">
                <a16:creationId xmlns:a16="http://schemas.microsoft.com/office/drawing/2014/main" id="{43658539-0E1D-4D75-B5F0-A0D2ADCBC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9701" y="5960773"/>
            <a:ext cx="284269" cy="284269"/>
          </a:xfrm>
          <a:prstGeom prst="ellipse">
            <a:avLst/>
          </a:pr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74">
            <a:extLst>
              <a:ext uri="{FF2B5EF4-FFF2-40B4-BE49-F238E27FC236}">
                <a16:creationId xmlns:a16="http://schemas.microsoft.com/office/drawing/2014/main" id="{D24B011E-44F7-4A39-A435-3B66CCF1D63E}"/>
              </a:ext>
            </a:extLst>
          </p:cNvPr>
          <p:cNvSpPr>
            <a:spLocks/>
          </p:cNvSpPr>
          <p:nvPr/>
        </p:nvSpPr>
        <p:spPr bwMode="auto">
          <a:xfrm>
            <a:off x="11290820" y="5951886"/>
            <a:ext cx="302036" cy="302036"/>
          </a:xfrm>
          <a:custGeom>
            <a:avLst/>
            <a:gdLst>
              <a:gd name="T0" fmla="*/ 92 w 94"/>
              <a:gd name="T1" fmla="*/ 48 h 95"/>
              <a:gd name="T2" fmla="*/ 90 w 94"/>
              <a:gd name="T3" fmla="*/ 48 h 95"/>
              <a:gd name="T4" fmla="*/ 78 w 94"/>
              <a:gd name="T5" fmla="*/ 78 h 95"/>
              <a:gd name="T6" fmla="*/ 47 w 94"/>
              <a:gd name="T7" fmla="*/ 91 h 95"/>
              <a:gd name="T8" fmla="*/ 17 w 94"/>
              <a:gd name="T9" fmla="*/ 78 h 95"/>
              <a:gd name="T10" fmla="*/ 4 w 94"/>
              <a:gd name="T11" fmla="*/ 48 h 95"/>
              <a:gd name="T12" fmla="*/ 17 w 94"/>
              <a:gd name="T13" fmla="*/ 17 h 95"/>
              <a:gd name="T14" fmla="*/ 47 w 94"/>
              <a:gd name="T15" fmla="*/ 4 h 95"/>
              <a:gd name="T16" fmla="*/ 78 w 94"/>
              <a:gd name="T17" fmla="*/ 17 h 95"/>
              <a:gd name="T18" fmla="*/ 90 w 94"/>
              <a:gd name="T19" fmla="*/ 48 h 95"/>
              <a:gd name="T20" fmla="*/ 92 w 94"/>
              <a:gd name="T21" fmla="*/ 48 h 95"/>
              <a:gd name="T22" fmla="*/ 94 w 94"/>
              <a:gd name="T23" fmla="*/ 48 h 95"/>
              <a:gd name="T24" fmla="*/ 47 w 94"/>
              <a:gd name="T25" fmla="*/ 0 h 95"/>
              <a:gd name="T26" fmla="*/ 0 w 94"/>
              <a:gd name="T27" fmla="*/ 48 h 95"/>
              <a:gd name="T28" fmla="*/ 47 w 94"/>
              <a:gd name="T29" fmla="*/ 95 h 95"/>
              <a:gd name="T30" fmla="*/ 94 w 94"/>
              <a:gd name="T31" fmla="*/ 48 h 95"/>
              <a:gd name="T32" fmla="*/ 92 w 94"/>
              <a:gd name="T33" fmla="*/ 4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4" h="95">
                <a:moveTo>
                  <a:pt x="92" y="48"/>
                </a:moveTo>
                <a:cubicBezTo>
                  <a:pt x="90" y="48"/>
                  <a:pt x="90" y="48"/>
                  <a:pt x="90" y="48"/>
                </a:cubicBezTo>
                <a:cubicBezTo>
                  <a:pt x="90" y="60"/>
                  <a:pt x="86" y="70"/>
                  <a:pt x="78" y="78"/>
                </a:cubicBezTo>
                <a:cubicBezTo>
                  <a:pt x="70" y="86"/>
                  <a:pt x="59" y="91"/>
                  <a:pt x="47" y="91"/>
                </a:cubicBezTo>
                <a:cubicBezTo>
                  <a:pt x="35" y="91"/>
                  <a:pt x="24" y="86"/>
                  <a:pt x="17" y="78"/>
                </a:cubicBezTo>
                <a:cubicBezTo>
                  <a:pt x="9" y="70"/>
                  <a:pt x="4" y="60"/>
                  <a:pt x="4" y="48"/>
                </a:cubicBezTo>
                <a:cubicBezTo>
                  <a:pt x="4" y="36"/>
                  <a:pt x="9" y="25"/>
                  <a:pt x="17" y="17"/>
                </a:cubicBezTo>
                <a:cubicBezTo>
                  <a:pt x="24" y="9"/>
                  <a:pt x="35" y="4"/>
                  <a:pt x="47" y="4"/>
                </a:cubicBezTo>
                <a:cubicBezTo>
                  <a:pt x="59" y="4"/>
                  <a:pt x="70" y="9"/>
                  <a:pt x="78" y="17"/>
                </a:cubicBezTo>
                <a:cubicBezTo>
                  <a:pt x="86" y="25"/>
                  <a:pt x="90" y="36"/>
                  <a:pt x="90" y="48"/>
                </a:cubicBezTo>
                <a:cubicBezTo>
                  <a:pt x="92" y="48"/>
                  <a:pt x="92" y="48"/>
                  <a:pt x="92" y="48"/>
                </a:cubicBezTo>
                <a:cubicBezTo>
                  <a:pt x="94" y="48"/>
                  <a:pt x="94" y="48"/>
                  <a:pt x="94" y="48"/>
                </a:cubicBezTo>
                <a:cubicBezTo>
                  <a:pt x="94" y="21"/>
                  <a:pt x="73" y="0"/>
                  <a:pt x="47" y="0"/>
                </a:cubicBezTo>
                <a:cubicBezTo>
                  <a:pt x="21" y="0"/>
                  <a:pt x="0" y="21"/>
                  <a:pt x="0" y="48"/>
                </a:cubicBezTo>
                <a:cubicBezTo>
                  <a:pt x="0" y="74"/>
                  <a:pt x="21" y="95"/>
                  <a:pt x="47" y="95"/>
                </a:cubicBezTo>
                <a:cubicBezTo>
                  <a:pt x="73" y="95"/>
                  <a:pt x="94" y="74"/>
                  <a:pt x="94" y="48"/>
                </a:cubicBezTo>
                <a:lnTo>
                  <a:pt x="92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75">
            <a:extLst>
              <a:ext uri="{FF2B5EF4-FFF2-40B4-BE49-F238E27FC236}">
                <a16:creationId xmlns:a16="http://schemas.microsoft.com/office/drawing/2014/main" id="{53D64B53-61DD-4B1D-8F21-EBE64326696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927703" cy="1927703"/>
          </a:xfrm>
          <a:custGeom>
            <a:avLst/>
            <a:gdLst>
              <a:gd name="T0" fmla="*/ 128 w 217"/>
              <a:gd name="T1" fmla="*/ 0 h 217"/>
              <a:gd name="T2" fmla="*/ 217 w 217"/>
              <a:gd name="T3" fmla="*/ 0 h 217"/>
              <a:gd name="T4" fmla="*/ 0 w 217"/>
              <a:gd name="T5" fmla="*/ 217 h 217"/>
              <a:gd name="T6" fmla="*/ 0 w 217"/>
              <a:gd name="T7" fmla="*/ 128 h 217"/>
              <a:gd name="T8" fmla="*/ 128 w 217"/>
              <a:gd name="T9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7" h="217">
                <a:moveTo>
                  <a:pt x="128" y="0"/>
                </a:moveTo>
                <a:lnTo>
                  <a:pt x="217" y="0"/>
                </a:lnTo>
                <a:lnTo>
                  <a:pt x="0" y="217"/>
                </a:lnTo>
                <a:lnTo>
                  <a:pt x="0" y="128"/>
                </a:lnTo>
                <a:lnTo>
                  <a:pt x="128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76">
            <a:extLst>
              <a:ext uri="{FF2B5EF4-FFF2-40B4-BE49-F238E27FC236}">
                <a16:creationId xmlns:a16="http://schemas.microsoft.com/office/drawing/2014/main" id="{270AA76D-4138-4172-98D7-EB355E2DDD0E}"/>
              </a:ext>
            </a:extLst>
          </p:cNvPr>
          <p:cNvSpPr>
            <a:spLocks/>
          </p:cNvSpPr>
          <p:nvPr/>
        </p:nvSpPr>
        <p:spPr bwMode="auto">
          <a:xfrm>
            <a:off x="453057" y="843927"/>
            <a:ext cx="373103" cy="275389"/>
          </a:xfrm>
          <a:custGeom>
            <a:avLst/>
            <a:gdLst>
              <a:gd name="T0" fmla="*/ 31 w 42"/>
              <a:gd name="T1" fmla="*/ 0 h 31"/>
              <a:gd name="T2" fmla="*/ 22 w 42"/>
              <a:gd name="T3" fmla="*/ 3 h 31"/>
              <a:gd name="T4" fmla="*/ 9 w 42"/>
              <a:gd name="T5" fmla="*/ 0 h 31"/>
              <a:gd name="T6" fmla="*/ 0 w 42"/>
              <a:gd name="T7" fmla="*/ 28 h 31"/>
              <a:gd name="T8" fmla="*/ 7 w 42"/>
              <a:gd name="T9" fmla="*/ 31 h 31"/>
              <a:gd name="T10" fmla="*/ 9 w 42"/>
              <a:gd name="T11" fmla="*/ 29 h 31"/>
              <a:gd name="T12" fmla="*/ 17 w 42"/>
              <a:gd name="T13" fmla="*/ 6 h 31"/>
              <a:gd name="T14" fmla="*/ 22 w 42"/>
              <a:gd name="T15" fmla="*/ 7 h 31"/>
              <a:gd name="T16" fmla="*/ 26 w 42"/>
              <a:gd name="T17" fmla="*/ 17 h 31"/>
              <a:gd name="T18" fmla="*/ 30 w 42"/>
              <a:gd name="T19" fmla="*/ 30 h 31"/>
              <a:gd name="T20" fmla="*/ 31 w 42"/>
              <a:gd name="T21" fmla="*/ 31 h 31"/>
              <a:gd name="T22" fmla="*/ 42 w 42"/>
              <a:gd name="T23" fmla="*/ 27 h 31"/>
              <a:gd name="T24" fmla="*/ 31 w 42"/>
              <a:gd name="T2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2" h="31">
                <a:moveTo>
                  <a:pt x="31" y="0"/>
                </a:moveTo>
                <a:lnTo>
                  <a:pt x="22" y="3"/>
                </a:lnTo>
                <a:lnTo>
                  <a:pt x="9" y="0"/>
                </a:lnTo>
                <a:lnTo>
                  <a:pt x="0" y="28"/>
                </a:lnTo>
                <a:lnTo>
                  <a:pt x="7" y="31"/>
                </a:lnTo>
                <a:lnTo>
                  <a:pt x="9" y="29"/>
                </a:lnTo>
                <a:lnTo>
                  <a:pt x="17" y="6"/>
                </a:lnTo>
                <a:lnTo>
                  <a:pt x="22" y="7"/>
                </a:lnTo>
                <a:lnTo>
                  <a:pt x="26" y="17"/>
                </a:lnTo>
                <a:lnTo>
                  <a:pt x="30" y="30"/>
                </a:lnTo>
                <a:lnTo>
                  <a:pt x="31" y="31"/>
                </a:lnTo>
                <a:lnTo>
                  <a:pt x="42" y="27"/>
                </a:lnTo>
                <a:lnTo>
                  <a:pt x="3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77">
            <a:extLst>
              <a:ext uri="{FF2B5EF4-FFF2-40B4-BE49-F238E27FC236}">
                <a16:creationId xmlns:a16="http://schemas.microsoft.com/office/drawing/2014/main" id="{CF1CD8CA-C43F-46D2-839F-97FC85B8B0E2}"/>
              </a:ext>
            </a:extLst>
          </p:cNvPr>
          <p:cNvSpPr>
            <a:spLocks/>
          </p:cNvSpPr>
          <p:nvPr/>
        </p:nvSpPr>
        <p:spPr bwMode="auto">
          <a:xfrm>
            <a:off x="444171" y="835041"/>
            <a:ext cx="390870" cy="293155"/>
          </a:xfrm>
          <a:custGeom>
            <a:avLst/>
            <a:gdLst>
              <a:gd name="T0" fmla="*/ 32 w 44"/>
              <a:gd name="T1" fmla="*/ 1 h 33"/>
              <a:gd name="T2" fmla="*/ 31 w 44"/>
              <a:gd name="T3" fmla="*/ 0 h 33"/>
              <a:gd name="T4" fmla="*/ 23 w 44"/>
              <a:gd name="T5" fmla="*/ 3 h 33"/>
              <a:gd name="T6" fmla="*/ 9 w 44"/>
              <a:gd name="T7" fmla="*/ 0 h 33"/>
              <a:gd name="T8" fmla="*/ 0 w 44"/>
              <a:gd name="T9" fmla="*/ 29 h 33"/>
              <a:gd name="T10" fmla="*/ 9 w 44"/>
              <a:gd name="T11" fmla="*/ 33 h 33"/>
              <a:gd name="T12" fmla="*/ 11 w 44"/>
              <a:gd name="T13" fmla="*/ 30 h 33"/>
              <a:gd name="T14" fmla="*/ 19 w 44"/>
              <a:gd name="T15" fmla="*/ 8 h 33"/>
              <a:gd name="T16" fmla="*/ 22 w 44"/>
              <a:gd name="T17" fmla="*/ 8 h 33"/>
              <a:gd name="T18" fmla="*/ 26 w 44"/>
              <a:gd name="T19" fmla="*/ 18 h 33"/>
              <a:gd name="T20" fmla="*/ 31 w 44"/>
              <a:gd name="T21" fmla="*/ 31 h 33"/>
              <a:gd name="T22" fmla="*/ 32 w 44"/>
              <a:gd name="T23" fmla="*/ 33 h 33"/>
              <a:gd name="T24" fmla="*/ 44 w 44"/>
              <a:gd name="T25" fmla="*/ 28 h 33"/>
              <a:gd name="T26" fmla="*/ 32 w 44"/>
              <a:gd name="T27" fmla="*/ 0 h 33"/>
              <a:gd name="T28" fmla="*/ 31 w 44"/>
              <a:gd name="T29" fmla="*/ 0 h 33"/>
              <a:gd name="T30" fmla="*/ 32 w 44"/>
              <a:gd name="T31" fmla="*/ 1 h 33"/>
              <a:gd name="T32" fmla="*/ 31 w 44"/>
              <a:gd name="T33" fmla="*/ 1 h 33"/>
              <a:gd name="T34" fmla="*/ 42 w 44"/>
              <a:gd name="T35" fmla="*/ 28 h 33"/>
              <a:gd name="T36" fmla="*/ 32 w 44"/>
              <a:gd name="T37" fmla="*/ 31 h 33"/>
              <a:gd name="T38" fmla="*/ 32 w 44"/>
              <a:gd name="T39" fmla="*/ 30 h 33"/>
              <a:gd name="T40" fmla="*/ 28 w 44"/>
              <a:gd name="T41" fmla="*/ 18 h 33"/>
              <a:gd name="T42" fmla="*/ 23 w 44"/>
              <a:gd name="T43" fmla="*/ 7 h 33"/>
              <a:gd name="T44" fmla="*/ 18 w 44"/>
              <a:gd name="T45" fmla="*/ 6 h 33"/>
              <a:gd name="T46" fmla="*/ 10 w 44"/>
              <a:gd name="T47" fmla="*/ 29 h 33"/>
              <a:gd name="T48" fmla="*/ 8 w 44"/>
              <a:gd name="T49" fmla="*/ 31 h 33"/>
              <a:gd name="T50" fmla="*/ 2 w 44"/>
              <a:gd name="T51" fmla="*/ 29 h 33"/>
              <a:gd name="T52" fmla="*/ 10 w 44"/>
              <a:gd name="T53" fmla="*/ 2 h 33"/>
              <a:gd name="T54" fmla="*/ 23 w 44"/>
              <a:gd name="T55" fmla="*/ 5 h 33"/>
              <a:gd name="T56" fmla="*/ 32 w 44"/>
              <a:gd name="T57" fmla="*/ 2 h 33"/>
              <a:gd name="T58" fmla="*/ 32 w 44"/>
              <a:gd name="T59" fmla="*/ 1 h 33"/>
              <a:gd name="T60" fmla="*/ 31 w 44"/>
              <a:gd name="T61" fmla="*/ 1 h 33"/>
              <a:gd name="T62" fmla="*/ 32 w 44"/>
              <a:gd name="T63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4" h="33">
                <a:moveTo>
                  <a:pt x="32" y="1"/>
                </a:moveTo>
                <a:lnTo>
                  <a:pt x="31" y="0"/>
                </a:lnTo>
                <a:lnTo>
                  <a:pt x="23" y="3"/>
                </a:lnTo>
                <a:lnTo>
                  <a:pt x="9" y="0"/>
                </a:lnTo>
                <a:lnTo>
                  <a:pt x="0" y="29"/>
                </a:lnTo>
                <a:lnTo>
                  <a:pt x="9" y="33"/>
                </a:lnTo>
                <a:lnTo>
                  <a:pt x="11" y="30"/>
                </a:lnTo>
                <a:lnTo>
                  <a:pt x="19" y="8"/>
                </a:lnTo>
                <a:lnTo>
                  <a:pt x="22" y="8"/>
                </a:lnTo>
                <a:lnTo>
                  <a:pt x="26" y="18"/>
                </a:lnTo>
                <a:lnTo>
                  <a:pt x="31" y="31"/>
                </a:lnTo>
                <a:lnTo>
                  <a:pt x="32" y="33"/>
                </a:lnTo>
                <a:lnTo>
                  <a:pt x="44" y="28"/>
                </a:lnTo>
                <a:lnTo>
                  <a:pt x="32" y="0"/>
                </a:lnTo>
                <a:lnTo>
                  <a:pt x="31" y="0"/>
                </a:lnTo>
                <a:lnTo>
                  <a:pt x="32" y="1"/>
                </a:lnTo>
                <a:lnTo>
                  <a:pt x="31" y="1"/>
                </a:lnTo>
                <a:lnTo>
                  <a:pt x="42" y="28"/>
                </a:lnTo>
                <a:lnTo>
                  <a:pt x="32" y="31"/>
                </a:lnTo>
                <a:lnTo>
                  <a:pt x="32" y="30"/>
                </a:lnTo>
                <a:lnTo>
                  <a:pt x="28" y="18"/>
                </a:lnTo>
                <a:lnTo>
                  <a:pt x="23" y="7"/>
                </a:lnTo>
                <a:lnTo>
                  <a:pt x="18" y="6"/>
                </a:lnTo>
                <a:lnTo>
                  <a:pt x="10" y="29"/>
                </a:lnTo>
                <a:lnTo>
                  <a:pt x="8" y="31"/>
                </a:lnTo>
                <a:lnTo>
                  <a:pt x="2" y="29"/>
                </a:lnTo>
                <a:lnTo>
                  <a:pt x="10" y="2"/>
                </a:lnTo>
                <a:lnTo>
                  <a:pt x="23" y="5"/>
                </a:lnTo>
                <a:lnTo>
                  <a:pt x="32" y="2"/>
                </a:lnTo>
                <a:lnTo>
                  <a:pt x="32" y="1"/>
                </a:lnTo>
                <a:lnTo>
                  <a:pt x="31" y="1"/>
                </a:lnTo>
                <a:lnTo>
                  <a:pt x="3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78">
            <a:extLst>
              <a:ext uri="{FF2B5EF4-FFF2-40B4-BE49-F238E27FC236}">
                <a16:creationId xmlns:a16="http://schemas.microsoft.com/office/drawing/2014/main" id="{D099C73E-A6FF-42B8-AEEE-DB90455CA533}"/>
              </a:ext>
            </a:extLst>
          </p:cNvPr>
          <p:cNvSpPr>
            <a:spLocks noEditPoints="1"/>
          </p:cNvSpPr>
          <p:nvPr/>
        </p:nvSpPr>
        <p:spPr bwMode="auto">
          <a:xfrm>
            <a:off x="381990" y="399756"/>
            <a:ext cx="506357" cy="746207"/>
          </a:xfrm>
          <a:custGeom>
            <a:avLst/>
            <a:gdLst>
              <a:gd name="T0" fmla="*/ 12 w 158"/>
              <a:gd name="T1" fmla="*/ 210 h 235"/>
              <a:gd name="T2" fmla="*/ 36 w 158"/>
              <a:gd name="T3" fmla="*/ 151 h 235"/>
              <a:gd name="T4" fmla="*/ 34 w 158"/>
              <a:gd name="T5" fmla="*/ 142 h 235"/>
              <a:gd name="T6" fmla="*/ 13 w 158"/>
              <a:gd name="T7" fmla="*/ 122 h 235"/>
              <a:gd name="T8" fmla="*/ 9 w 158"/>
              <a:gd name="T9" fmla="*/ 116 h 235"/>
              <a:gd name="T10" fmla="*/ 0 w 158"/>
              <a:gd name="T11" fmla="*/ 79 h 235"/>
              <a:gd name="T12" fmla="*/ 10 w 158"/>
              <a:gd name="T13" fmla="*/ 39 h 235"/>
              <a:gd name="T14" fmla="*/ 13 w 158"/>
              <a:gd name="T15" fmla="*/ 34 h 235"/>
              <a:gd name="T16" fmla="*/ 34 w 158"/>
              <a:gd name="T17" fmla="*/ 14 h 235"/>
              <a:gd name="T18" fmla="*/ 83 w 158"/>
              <a:gd name="T19" fmla="*/ 1 h 235"/>
              <a:gd name="T20" fmla="*/ 110 w 158"/>
              <a:gd name="T21" fmla="*/ 9 h 235"/>
              <a:gd name="T22" fmla="*/ 146 w 158"/>
              <a:gd name="T23" fmla="*/ 44 h 235"/>
              <a:gd name="T24" fmla="*/ 154 w 158"/>
              <a:gd name="T25" fmla="*/ 72 h 235"/>
              <a:gd name="T26" fmla="*/ 147 w 158"/>
              <a:gd name="T27" fmla="*/ 110 h 235"/>
              <a:gd name="T28" fmla="*/ 140 w 158"/>
              <a:gd name="T29" fmla="*/ 122 h 235"/>
              <a:gd name="T30" fmla="*/ 120 w 158"/>
              <a:gd name="T31" fmla="*/ 142 h 235"/>
              <a:gd name="T32" fmla="*/ 118 w 158"/>
              <a:gd name="T33" fmla="*/ 151 h 235"/>
              <a:gd name="T34" fmla="*/ 141 w 158"/>
              <a:gd name="T35" fmla="*/ 209 h 235"/>
              <a:gd name="T36" fmla="*/ 145 w 158"/>
              <a:gd name="T37" fmla="*/ 218 h 235"/>
              <a:gd name="T38" fmla="*/ 126 w 158"/>
              <a:gd name="T39" fmla="*/ 209 h 235"/>
              <a:gd name="T40" fmla="*/ 104 w 158"/>
              <a:gd name="T41" fmla="*/ 155 h 235"/>
              <a:gd name="T42" fmla="*/ 95 w 158"/>
              <a:gd name="T43" fmla="*/ 151 h 235"/>
              <a:gd name="T44" fmla="*/ 90 w 158"/>
              <a:gd name="T45" fmla="*/ 160 h 235"/>
              <a:gd name="T46" fmla="*/ 96 w 158"/>
              <a:gd name="T47" fmla="*/ 176 h 235"/>
              <a:gd name="T48" fmla="*/ 114 w 158"/>
              <a:gd name="T49" fmla="*/ 221 h 235"/>
              <a:gd name="T50" fmla="*/ 114 w 158"/>
              <a:gd name="T51" fmla="*/ 227 h 235"/>
              <a:gd name="T52" fmla="*/ 104 w 158"/>
              <a:gd name="T53" fmla="*/ 235 h 235"/>
              <a:gd name="T54" fmla="*/ 77 w 158"/>
              <a:gd name="T55" fmla="*/ 167 h 235"/>
              <a:gd name="T56" fmla="*/ 50 w 158"/>
              <a:gd name="T57" fmla="*/ 234 h 235"/>
              <a:gd name="T58" fmla="*/ 42 w 158"/>
              <a:gd name="T59" fmla="*/ 215 h 235"/>
              <a:gd name="T60" fmla="*/ 47 w 158"/>
              <a:gd name="T61" fmla="*/ 203 h 235"/>
              <a:gd name="T62" fmla="*/ 66 w 158"/>
              <a:gd name="T63" fmla="*/ 155 h 235"/>
              <a:gd name="T64" fmla="*/ 49 w 158"/>
              <a:gd name="T65" fmla="*/ 158 h 235"/>
              <a:gd name="T66" fmla="*/ 28 w 158"/>
              <a:gd name="T67" fmla="*/ 209 h 235"/>
              <a:gd name="T68" fmla="*/ 10 w 158"/>
              <a:gd name="T69" fmla="*/ 218 h 235"/>
              <a:gd name="T70" fmla="*/ 12 w 158"/>
              <a:gd name="T71" fmla="*/ 210 h 235"/>
              <a:gd name="T72" fmla="*/ 88 w 158"/>
              <a:gd name="T73" fmla="*/ 20 h 235"/>
              <a:gd name="T74" fmla="*/ 66 w 158"/>
              <a:gd name="T75" fmla="*/ 20 h 235"/>
              <a:gd name="T76" fmla="*/ 57 w 158"/>
              <a:gd name="T77" fmla="*/ 22 h 235"/>
              <a:gd name="T78" fmla="*/ 39 w 158"/>
              <a:gd name="T79" fmla="*/ 33 h 235"/>
              <a:gd name="T80" fmla="*/ 32 w 158"/>
              <a:gd name="T81" fmla="*/ 39 h 235"/>
              <a:gd name="T82" fmla="*/ 21 w 158"/>
              <a:gd name="T83" fmla="*/ 58 h 235"/>
              <a:gd name="T84" fmla="*/ 19 w 158"/>
              <a:gd name="T85" fmla="*/ 67 h 235"/>
              <a:gd name="T86" fmla="*/ 19 w 158"/>
              <a:gd name="T87" fmla="*/ 89 h 235"/>
              <a:gd name="T88" fmla="*/ 21 w 158"/>
              <a:gd name="T89" fmla="*/ 97 h 235"/>
              <a:gd name="T90" fmla="*/ 32 w 158"/>
              <a:gd name="T91" fmla="*/ 117 h 235"/>
              <a:gd name="T92" fmla="*/ 39 w 158"/>
              <a:gd name="T93" fmla="*/ 123 h 235"/>
              <a:gd name="T94" fmla="*/ 57 w 158"/>
              <a:gd name="T95" fmla="*/ 134 h 235"/>
              <a:gd name="T96" fmla="*/ 66 w 158"/>
              <a:gd name="T97" fmla="*/ 136 h 235"/>
              <a:gd name="T98" fmla="*/ 88 w 158"/>
              <a:gd name="T99" fmla="*/ 136 h 235"/>
              <a:gd name="T100" fmla="*/ 96 w 158"/>
              <a:gd name="T101" fmla="*/ 134 h 235"/>
              <a:gd name="T102" fmla="*/ 116 w 158"/>
              <a:gd name="T103" fmla="*/ 122 h 235"/>
              <a:gd name="T104" fmla="*/ 121 w 158"/>
              <a:gd name="T105" fmla="*/ 117 h 235"/>
              <a:gd name="T106" fmla="*/ 133 w 158"/>
              <a:gd name="T107" fmla="*/ 97 h 235"/>
              <a:gd name="T108" fmla="*/ 135 w 158"/>
              <a:gd name="T109" fmla="*/ 89 h 235"/>
              <a:gd name="T110" fmla="*/ 135 w 158"/>
              <a:gd name="T111" fmla="*/ 67 h 235"/>
              <a:gd name="T112" fmla="*/ 133 w 158"/>
              <a:gd name="T113" fmla="*/ 58 h 235"/>
              <a:gd name="T114" fmla="*/ 122 w 158"/>
              <a:gd name="T115" fmla="*/ 39 h 235"/>
              <a:gd name="T116" fmla="*/ 116 w 158"/>
              <a:gd name="T117" fmla="*/ 34 h 235"/>
              <a:gd name="T118" fmla="*/ 96 w 158"/>
              <a:gd name="T119" fmla="*/ 23 h 235"/>
              <a:gd name="T120" fmla="*/ 88 w 158"/>
              <a:gd name="T121" fmla="*/ 2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8" h="235">
                <a:moveTo>
                  <a:pt x="12" y="210"/>
                </a:moveTo>
                <a:cubicBezTo>
                  <a:pt x="20" y="191"/>
                  <a:pt x="28" y="171"/>
                  <a:pt x="36" y="151"/>
                </a:cubicBezTo>
                <a:cubicBezTo>
                  <a:pt x="37" y="147"/>
                  <a:pt x="37" y="145"/>
                  <a:pt x="34" y="142"/>
                </a:cubicBezTo>
                <a:cubicBezTo>
                  <a:pt x="27" y="135"/>
                  <a:pt x="21" y="127"/>
                  <a:pt x="13" y="122"/>
                </a:cubicBezTo>
                <a:cubicBezTo>
                  <a:pt x="12" y="120"/>
                  <a:pt x="10" y="118"/>
                  <a:pt x="9" y="116"/>
                </a:cubicBezTo>
                <a:cubicBezTo>
                  <a:pt x="6" y="104"/>
                  <a:pt x="0" y="91"/>
                  <a:pt x="0" y="79"/>
                </a:cubicBezTo>
                <a:cubicBezTo>
                  <a:pt x="0" y="65"/>
                  <a:pt x="6" y="52"/>
                  <a:pt x="10" y="39"/>
                </a:cubicBezTo>
                <a:cubicBezTo>
                  <a:pt x="10" y="37"/>
                  <a:pt x="12" y="35"/>
                  <a:pt x="13" y="34"/>
                </a:cubicBezTo>
                <a:cubicBezTo>
                  <a:pt x="21" y="28"/>
                  <a:pt x="26" y="19"/>
                  <a:pt x="34" y="14"/>
                </a:cubicBezTo>
                <a:cubicBezTo>
                  <a:pt x="49" y="5"/>
                  <a:pt x="66" y="0"/>
                  <a:pt x="83" y="1"/>
                </a:cubicBezTo>
                <a:cubicBezTo>
                  <a:pt x="92" y="2"/>
                  <a:pt x="102" y="5"/>
                  <a:pt x="110" y="9"/>
                </a:cubicBezTo>
                <a:cubicBezTo>
                  <a:pt x="126" y="16"/>
                  <a:pt x="138" y="29"/>
                  <a:pt x="146" y="44"/>
                </a:cubicBezTo>
                <a:cubicBezTo>
                  <a:pt x="150" y="52"/>
                  <a:pt x="151" y="63"/>
                  <a:pt x="154" y="72"/>
                </a:cubicBezTo>
                <a:cubicBezTo>
                  <a:pt x="158" y="86"/>
                  <a:pt x="147" y="97"/>
                  <a:pt x="147" y="110"/>
                </a:cubicBezTo>
                <a:cubicBezTo>
                  <a:pt x="147" y="114"/>
                  <a:pt x="144" y="119"/>
                  <a:pt x="140" y="122"/>
                </a:cubicBezTo>
                <a:cubicBezTo>
                  <a:pt x="133" y="128"/>
                  <a:pt x="127" y="135"/>
                  <a:pt x="120" y="142"/>
                </a:cubicBezTo>
                <a:cubicBezTo>
                  <a:pt x="117" y="145"/>
                  <a:pt x="117" y="147"/>
                  <a:pt x="118" y="151"/>
                </a:cubicBezTo>
                <a:cubicBezTo>
                  <a:pt x="126" y="170"/>
                  <a:pt x="134" y="190"/>
                  <a:pt x="141" y="209"/>
                </a:cubicBezTo>
                <a:cubicBezTo>
                  <a:pt x="142" y="212"/>
                  <a:pt x="143" y="215"/>
                  <a:pt x="145" y="218"/>
                </a:cubicBezTo>
                <a:cubicBezTo>
                  <a:pt x="130" y="221"/>
                  <a:pt x="131" y="221"/>
                  <a:pt x="126" y="209"/>
                </a:cubicBezTo>
                <a:cubicBezTo>
                  <a:pt x="118" y="191"/>
                  <a:pt x="111" y="173"/>
                  <a:pt x="104" y="155"/>
                </a:cubicBezTo>
                <a:cubicBezTo>
                  <a:pt x="102" y="150"/>
                  <a:pt x="99" y="149"/>
                  <a:pt x="95" y="151"/>
                </a:cubicBezTo>
                <a:cubicBezTo>
                  <a:pt x="90" y="153"/>
                  <a:pt x="88" y="155"/>
                  <a:pt x="90" y="160"/>
                </a:cubicBezTo>
                <a:cubicBezTo>
                  <a:pt x="93" y="165"/>
                  <a:pt x="94" y="171"/>
                  <a:pt x="96" y="176"/>
                </a:cubicBezTo>
                <a:cubicBezTo>
                  <a:pt x="102" y="191"/>
                  <a:pt x="108" y="206"/>
                  <a:pt x="114" y="221"/>
                </a:cubicBezTo>
                <a:cubicBezTo>
                  <a:pt x="115" y="223"/>
                  <a:pt x="115" y="226"/>
                  <a:pt x="114" y="227"/>
                </a:cubicBezTo>
                <a:cubicBezTo>
                  <a:pt x="111" y="230"/>
                  <a:pt x="108" y="232"/>
                  <a:pt x="104" y="235"/>
                </a:cubicBezTo>
                <a:cubicBezTo>
                  <a:pt x="95" y="212"/>
                  <a:pt x="86" y="191"/>
                  <a:pt x="77" y="167"/>
                </a:cubicBezTo>
                <a:cubicBezTo>
                  <a:pt x="68" y="191"/>
                  <a:pt x="59" y="212"/>
                  <a:pt x="50" y="234"/>
                </a:cubicBezTo>
                <a:cubicBezTo>
                  <a:pt x="38" y="227"/>
                  <a:pt x="38" y="227"/>
                  <a:pt x="42" y="215"/>
                </a:cubicBezTo>
                <a:cubicBezTo>
                  <a:pt x="44" y="211"/>
                  <a:pt x="46" y="207"/>
                  <a:pt x="47" y="203"/>
                </a:cubicBezTo>
                <a:cubicBezTo>
                  <a:pt x="53" y="187"/>
                  <a:pt x="60" y="171"/>
                  <a:pt x="66" y="155"/>
                </a:cubicBezTo>
                <a:cubicBezTo>
                  <a:pt x="55" y="148"/>
                  <a:pt x="54" y="148"/>
                  <a:pt x="49" y="158"/>
                </a:cubicBezTo>
                <a:cubicBezTo>
                  <a:pt x="42" y="175"/>
                  <a:pt x="35" y="192"/>
                  <a:pt x="28" y="209"/>
                </a:cubicBezTo>
                <a:cubicBezTo>
                  <a:pt x="24" y="221"/>
                  <a:pt x="24" y="221"/>
                  <a:pt x="10" y="218"/>
                </a:cubicBezTo>
                <a:cubicBezTo>
                  <a:pt x="11" y="215"/>
                  <a:pt x="11" y="213"/>
                  <a:pt x="12" y="210"/>
                </a:cubicBezTo>
                <a:close/>
                <a:moveTo>
                  <a:pt x="88" y="20"/>
                </a:moveTo>
                <a:cubicBezTo>
                  <a:pt x="81" y="16"/>
                  <a:pt x="74" y="16"/>
                  <a:pt x="66" y="20"/>
                </a:cubicBezTo>
                <a:cubicBezTo>
                  <a:pt x="63" y="21"/>
                  <a:pt x="60" y="22"/>
                  <a:pt x="57" y="22"/>
                </a:cubicBezTo>
                <a:cubicBezTo>
                  <a:pt x="49" y="22"/>
                  <a:pt x="43" y="26"/>
                  <a:pt x="39" y="33"/>
                </a:cubicBezTo>
                <a:cubicBezTo>
                  <a:pt x="37" y="36"/>
                  <a:pt x="34" y="38"/>
                  <a:pt x="32" y="39"/>
                </a:cubicBezTo>
                <a:cubicBezTo>
                  <a:pt x="25" y="44"/>
                  <a:pt x="21" y="50"/>
                  <a:pt x="21" y="58"/>
                </a:cubicBezTo>
                <a:cubicBezTo>
                  <a:pt x="21" y="61"/>
                  <a:pt x="20" y="64"/>
                  <a:pt x="19" y="67"/>
                </a:cubicBezTo>
                <a:cubicBezTo>
                  <a:pt x="15" y="74"/>
                  <a:pt x="15" y="81"/>
                  <a:pt x="19" y="89"/>
                </a:cubicBezTo>
                <a:cubicBezTo>
                  <a:pt x="20" y="91"/>
                  <a:pt x="21" y="94"/>
                  <a:pt x="21" y="97"/>
                </a:cubicBezTo>
                <a:cubicBezTo>
                  <a:pt x="21" y="106"/>
                  <a:pt x="25" y="112"/>
                  <a:pt x="32" y="117"/>
                </a:cubicBezTo>
                <a:cubicBezTo>
                  <a:pt x="35" y="118"/>
                  <a:pt x="37" y="120"/>
                  <a:pt x="39" y="123"/>
                </a:cubicBezTo>
                <a:cubicBezTo>
                  <a:pt x="43" y="130"/>
                  <a:pt x="49" y="133"/>
                  <a:pt x="57" y="134"/>
                </a:cubicBezTo>
                <a:cubicBezTo>
                  <a:pt x="60" y="134"/>
                  <a:pt x="64" y="135"/>
                  <a:pt x="66" y="136"/>
                </a:cubicBezTo>
                <a:cubicBezTo>
                  <a:pt x="74" y="140"/>
                  <a:pt x="81" y="140"/>
                  <a:pt x="88" y="136"/>
                </a:cubicBezTo>
                <a:cubicBezTo>
                  <a:pt x="90" y="135"/>
                  <a:pt x="94" y="134"/>
                  <a:pt x="96" y="134"/>
                </a:cubicBezTo>
                <a:cubicBezTo>
                  <a:pt x="105" y="134"/>
                  <a:pt x="111" y="130"/>
                  <a:pt x="116" y="122"/>
                </a:cubicBezTo>
                <a:cubicBezTo>
                  <a:pt x="117" y="120"/>
                  <a:pt x="119" y="118"/>
                  <a:pt x="121" y="117"/>
                </a:cubicBezTo>
                <a:cubicBezTo>
                  <a:pt x="129" y="112"/>
                  <a:pt x="133" y="106"/>
                  <a:pt x="133" y="97"/>
                </a:cubicBezTo>
                <a:cubicBezTo>
                  <a:pt x="133" y="94"/>
                  <a:pt x="134" y="91"/>
                  <a:pt x="135" y="89"/>
                </a:cubicBezTo>
                <a:cubicBezTo>
                  <a:pt x="139" y="81"/>
                  <a:pt x="139" y="74"/>
                  <a:pt x="135" y="67"/>
                </a:cubicBezTo>
                <a:cubicBezTo>
                  <a:pt x="134" y="65"/>
                  <a:pt x="133" y="61"/>
                  <a:pt x="133" y="58"/>
                </a:cubicBezTo>
                <a:cubicBezTo>
                  <a:pt x="132" y="50"/>
                  <a:pt x="129" y="44"/>
                  <a:pt x="122" y="39"/>
                </a:cubicBezTo>
                <a:cubicBezTo>
                  <a:pt x="119" y="38"/>
                  <a:pt x="117" y="36"/>
                  <a:pt x="116" y="34"/>
                </a:cubicBezTo>
                <a:cubicBezTo>
                  <a:pt x="111" y="26"/>
                  <a:pt x="105" y="22"/>
                  <a:pt x="96" y="23"/>
                </a:cubicBezTo>
                <a:cubicBezTo>
                  <a:pt x="93" y="22"/>
                  <a:pt x="91" y="21"/>
                  <a:pt x="88" y="20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79">
            <a:extLst>
              <a:ext uri="{FF2B5EF4-FFF2-40B4-BE49-F238E27FC236}">
                <a16:creationId xmlns:a16="http://schemas.microsoft.com/office/drawing/2014/main" id="{22E62926-6D3F-462E-87D9-01FAC5E9A12C}"/>
              </a:ext>
            </a:extLst>
          </p:cNvPr>
          <p:cNvSpPr>
            <a:spLocks noEditPoints="1"/>
          </p:cNvSpPr>
          <p:nvPr/>
        </p:nvSpPr>
        <p:spPr bwMode="auto">
          <a:xfrm>
            <a:off x="381990" y="390870"/>
            <a:ext cx="497471" cy="763973"/>
          </a:xfrm>
          <a:custGeom>
            <a:avLst/>
            <a:gdLst>
              <a:gd name="T0" fmla="*/ 41 w 159"/>
              <a:gd name="T1" fmla="*/ 148 h 239"/>
              <a:gd name="T2" fmla="*/ 13 w 159"/>
              <a:gd name="T3" fmla="*/ 116 h 239"/>
              <a:gd name="T4" fmla="*/ 14 w 159"/>
              <a:gd name="T5" fmla="*/ 41 h 239"/>
              <a:gd name="T6" fmla="*/ 79 w 159"/>
              <a:gd name="T7" fmla="*/ 4 h 239"/>
              <a:gd name="T8" fmla="*/ 154 w 159"/>
              <a:gd name="T9" fmla="*/ 74 h 239"/>
              <a:gd name="T10" fmla="*/ 145 w 159"/>
              <a:gd name="T11" fmla="*/ 116 h 239"/>
              <a:gd name="T12" fmla="*/ 117 w 159"/>
              <a:gd name="T13" fmla="*/ 148 h 239"/>
              <a:gd name="T14" fmla="*/ 147 w 159"/>
              <a:gd name="T15" fmla="*/ 219 h 239"/>
              <a:gd name="T16" fmla="*/ 132 w 159"/>
              <a:gd name="T17" fmla="*/ 216 h 239"/>
              <a:gd name="T18" fmla="*/ 100 w 159"/>
              <a:gd name="T19" fmla="*/ 149 h 239"/>
              <a:gd name="T20" fmla="*/ 91 w 159"/>
              <a:gd name="T21" fmla="*/ 162 h 239"/>
              <a:gd name="T22" fmla="*/ 115 w 159"/>
              <a:gd name="T23" fmla="*/ 226 h 239"/>
              <a:gd name="T24" fmla="*/ 115 w 159"/>
              <a:gd name="T25" fmla="*/ 226 h 239"/>
              <a:gd name="T26" fmla="*/ 115 w 159"/>
              <a:gd name="T27" fmla="*/ 226 h 239"/>
              <a:gd name="T28" fmla="*/ 105 w 159"/>
              <a:gd name="T29" fmla="*/ 234 h 239"/>
              <a:gd name="T30" fmla="*/ 79 w 159"/>
              <a:gd name="T31" fmla="*/ 163 h 239"/>
              <a:gd name="T32" fmla="*/ 53 w 159"/>
              <a:gd name="T33" fmla="*/ 234 h 239"/>
              <a:gd name="T34" fmla="*/ 46 w 159"/>
              <a:gd name="T35" fmla="*/ 217 h 239"/>
              <a:gd name="T36" fmla="*/ 69 w 159"/>
              <a:gd name="T37" fmla="*/ 154 h 239"/>
              <a:gd name="T38" fmla="*/ 52 w 159"/>
              <a:gd name="T39" fmla="*/ 153 h 239"/>
              <a:gd name="T40" fmla="*/ 24 w 159"/>
              <a:gd name="T41" fmla="*/ 219 h 239"/>
              <a:gd name="T42" fmla="*/ 13 w 159"/>
              <a:gd name="T43" fmla="*/ 220 h 239"/>
              <a:gd name="T44" fmla="*/ 10 w 159"/>
              <a:gd name="T45" fmla="*/ 218 h 239"/>
              <a:gd name="T46" fmla="*/ 25 w 159"/>
              <a:gd name="T47" fmla="*/ 222 h 239"/>
              <a:gd name="T48" fmla="*/ 56 w 159"/>
              <a:gd name="T49" fmla="*/ 154 h 239"/>
              <a:gd name="T50" fmla="*/ 66 w 159"/>
              <a:gd name="T51" fmla="*/ 158 h 239"/>
              <a:gd name="T52" fmla="*/ 43 w 159"/>
              <a:gd name="T53" fmla="*/ 215 h 239"/>
              <a:gd name="T54" fmla="*/ 51 w 159"/>
              <a:gd name="T55" fmla="*/ 237 h 239"/>
              <a:gd name="T56" fmla="*/ 79 w 159"/>
              <a:gd name="T57" fmla="*/ 168 h 239"/>
              <a:gd name="T58" fmla="*/ 107 w 159"/>
              <a:gd name="T59" fmla="*/ 238 h 239"/>
              <a:gd name="T60" fmla="*/ 100 w 159"/>
              <a:gd name="T61" fmla="*/ 177 h 239"/>
              <a:gd name="T62" fmla="*/ 97 w 159"/>
              <a:gd name="T63" fmla="*/ 154 h 239"/>
              <a:gd name="T64" fmla="*/ 126 w 159"/>
              <a:gd name="T65" fmla="*/ 211 h 239"/>
              <a:gd name="T66" fmla="*/ 147 w 159"/>
              <a:gd name="T67" fmla="*/ 221 h 239"/>
              <a:gd name="T68" fmla="*/ 122 w 159"/>
              <a:gd name="T69" fmla="*/ 151 h 239"/>
              <a:gd name="T70" fmla="*/ 144 w 159"/>
              <a:gd name="T71" fmla="*/ 124 h 239"/>
              <a:gd name="T72" fmla="*/ 159 w 159"/>
              <a:gd name="T73" fmla="*/ 79 h 239"/>
              <a:gd name="T74" fmla="*/ 86 w 159"/>
              <a:gd name="T75" fmla="*/ 0 h 239"/>
              <a:gd name="T76" fmla="*/ 14 w 159"/>
              <a:gd name="T77" fmla="*/ 33 h 239"/>
              <a:gd name="T78" fmla="*/ 0 w 159"/>
              <a:gd name="T79" fmla="*/ 79 h 239"/>
              <a:gd name="T80" fmla="*/ 34 w 159"/>
              <a:gd name="T81" fmla="*/ 144 h 239"/>
              <a:gd name="T82" fmla="*/ 12 w 159"/>
              <a:gd name="T83" fmla="*/ 211 h 239"/>
              <a:gd name="T84" fmla="*/ 79 w 159"/>
              <a:gd name="T85" fmla="*/ 16 h 239"/>
              <a:gd name="T86" fmla="*/ 39 w 159"/>
              <a:gd name="T87" fmla="*/ 33 h 239"/>
              <a:gd name="T88" fmla="*/ 19 w 159"/>
              <a:gd name="T89" fmla="*/ 67 h 239"/>
              <a:gd name="T90" fmla="*/ 24 w 159"/>
              <a:gd name="T91" fmla="*/ 111 h 239"/>
              <a:gd name="T92" fmla="*/ 59 w 159"/>
              <a:gd name="T93" fmla="*/ 137 h 239"/>
              <a:gd name="T94" fmla="*/ 98 w 159"/>
              <a:gd name="T95" fmla="*/ 137 h 239"/>
              <a:gd name="T96" fmla="*/ 134 w 159"/>
              <a:gd name="T97" fmla="*/ 110 h 239"/>
              <a:gd name="T98" fmla="*/ 139 w 159"/>
              <a:gd name="T99" fmla="*/ 67 h 239"/>
              <a:gd name="T100" fmla="*/ 120 w 159"/>
              <a:gd name="T101" fmla="*/ 34 h 239"/>
              <a:gd name="T102" fmla="*/ 98 w 159"/>
              <a:gd name="T103" fmla="*/ 24 h 239"/>
              <a:gd name="T104" fmla="*/ 89 w 159"/>
              <a:gd name="T105" fmla="*/ 23 h 239"/>
              <a:gd name="T106" fmla="*/ 101 w 159"/>
              <a:gd name="T107" fmla="*/ 26 h 239"/>
              <a:gd name="T108" fmla="*/ 130 w 159"/>
              <a:gd name="T109" fmla="*/ 49 h 239"/>
              <a:gd name="T110" fmla="*/ 135 w 159"/>
              <a:gd name="T111" fmla="*/ 89 h 239"/>
              <a:gd name="T112" fmla="*/ 116 w 159"/>
              <a:gd name="T113" fmla="*/ 122 h 239"/>
              <a:gd name="T114" fmla="*/ 79 w 159"/>
              <a:gd name="T115" fmla="*/ 138 h 239"/>
              <a:gd name="T116" fmla="*/ 42 w 159"/>
              <a:gd name="T117" fmla="*/ 123 h 239"/>
              <a:gd name="T118" fmla="*/ 23 w 159"/>
              <a:gd name="T119" fmla="*/ 89 h 239"/>
              <a:gd name="T120" fmla="*/ 28 w 159"/>
              <a:gd name="T121" fmla="*/ 49 h 239"/>
              <a:gd name="T122" fmla="*/ 59 w 159"/>
              <a:gd name="T123" fmla="*/ 25 h 239"/>
              <a:gd name="T124" fmla="*/ 90 w 159"/>
              <a:gd name="T125" fmla="*/ 21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9" h="239">
                <a:moveTo>
                  <a:pt x="14" y="211"/>
                </a:moveTo>
                <a:cubicBezTo>
                  <a:pt x="16" y="212"/>
                  <a:pt x="16" y="212"/>
                  <a:pt x="16" y="212"/>
                </a:cubicBezTo>
                <a:cubicBezTo>
                  <a:pt x="24" y="192"/>
                  <a:pt x="32" y="172"/>
                  <a:pt x="40" y="153"/>
                </a:cubicBezTo>
                <a:cubicBezTo>
                  <a:pt x="40" y="151"/>
                  <a:pt x="41" y="150"/>
                  <a:pt x="41" y="148"/>
                </a:cubicBezTo>
                <a:cubicBezTo>
                  <a:pt x="41" y="147"/>
                  <a:pt x="40" y="146"/>
                  <a:pt x="40" y="145"/>
                </a:cubicBezTo>
                <a:cubicBezTo>
                  <a:pt x="39" y="144"/>
                  <a:pt x="38" y="143"/>
                  <a:pt x="37" y="141"/>
                </a:cubicBezTo>
                <a:cubicBezTo>
                  <a:pt x="31" y="135"/>
                  <a:pt x="25" y="127"/>
                  <a:pt x="17" y="121"/>
                </a:cubicBezTo>
                <a:cubicBezTo>
                  <a:pt x="15" y="120"/>
                  <a:pt x="14" y="118"/>
                  <a:pt x="13" y="116"/>
                </a:cubicBezTo>
                <a:cubicBezTo>
                  <a:pt x="10" y="104"/>
                  <a:pt x="4" y="92"/>
                  <a:pt x="4" y="80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67"/>
                  <a:pt x="10" y="54"/>
                  <a:pt x="14" y="41"/>
                </a:cubicBezTo>
                <a:cubicBezTo>
                  <a:pt x="14" y="39"/>
                  <a:pt x="15" y="37"/>
                  <a:pt x="17" y="37"/>
                </a:cubicBezTo>
                <a:cubicBezTo>
                  <a:pt x="21" y="34"/>
                  <a:pt x="24" y="30"/>
                  <a:pt x="27" y="26"/>
                </a:cubicBezTo>
                <a:cubicBezTo>
                  <a:pt x="30" y="23"/>
                  <a:pt x="33" y="19"/>
                  <a:pt x="37" y="17"/>
                </a:cubicBezTo>
                <a:cubicBezTo>
                  <a:pt x="49" y="9"/>
                  <a:pt x="64" y="4"/>
                  <a:pt x="79" y="4"/>
                </a:cubicBezTo>
                <a:cubicBezTo>
                  <a:pt x="81" y="4"/>
                  <a:pt x="83" y="4"/>
                  <a:pt x="85" y="4"/>
                </a:cubicBezTo>
                <a:cubicBezTo>
                  <a:pt x="94" y="5"/>
                  <a:pt x="103" y="8"/>
                  <a:pt x="111" y="11"/>
                </a:cubicBezTo>
                <a:cubicBezTo>
                  <a:pt x="127" y="19"/>
                  <a:pt x="139" y="31"/>
                  <a:pt x="146" y="46"/>
                </a:cubicBezTo>
                <a:cubicBezTo>
                  <a:pt x="150" y="54"/>
                  <a:pt x="151" y="64"/>
                  <a:pt x="154" y="74"/>
                </a:cubicBezTo>
                <a:cubicBezTo>
                  <a:pt x="155" y="76"/>
                  <a:pt x="155" y="77"/>
                  <a:pt x="155" y="79"/>
                </a:cubicBezTo>
                <a:cubicBezTo>
                  <a:pt x="155" y="84"/>
                  <a:pt x="153" y="89"/>
                  <a:pt x="151" y="94"/>
                </a:cubicBezTo>
                <a:cubicBezTo>
                  <a:pt x="149" y="100"/>
                  <a:pt x="147" y="105"/>
                  <a:pt x="147" y="111"/>
                </a:cubicBezTo>
                <a:cubicBezTo>
                  <a:pt x="147" y="112"/>
                  <a:pt x="146" y="114"/>
                  <a:pt x="145" y="116"/>
                </a:cubicBezTo>
                <a:cubicBezTo>
                  <a:pt x="144" y="118"/>
                  <a:pt x="143" y="120"/>
                  <a:pt x="141" y="121"/>
                </a:cubicBezTo>
                <a:cubicBezTo>
                  <a:pt x="133" y="127"/>
                  <a:pt x="127" y="135"/>
                  <a:pt x="121" y="141"/>
                </a:cubicBezTo>
                <a:cubicBezTo>
                  <a:pt x="120" y="142"/>
                  <a:pt x="119" y="143"/>
                  <a:pt x="118" y="145"/>
                </a:cubicBezTo>
                <a:cubicBezTo>
                  <a:pt x="118" y="146"/>
                  <a:pt x="117" y="147"/>
                  <a:pt x="117" y="148"/>
                </a:cubicBezTo>
                <a:cubicBezTo>
                  <a:pt x="117" y="150"/>
                  <a:pt x="118" y="151"/>
                  <a:pt x="118" y="153"/>
                </a:cubicBezTo>
                <a:cubicBezTo>
                  <a:pt x="126" y="172"/>
                  <a:pt x="134" y="192"/>
                  <a:pt x="141" y="211"/>
                </a:cubicBezTo>
                <a:cubicBezTo>
                  <a:pt x="143" y="214"/>
                  <a:pt x="144" y="217"/>
                  <a:pt x="145" y="220"/>
                </a:cubicBezTo>
                <a:cubicBezTo>
                  <a:pt x="147" y="219"/>
                  <a:pt x="147" y="219"/>
                  <a:pt x="147" y="219"/>
                </a:cubicBezTo>
                <a:cubicBezTo>
                  <a:pt x="146" y="217"/>
                  <a:pt x="146" y="217"/>
                  <a:pt x="146" y="217"/>
                </a:cubicBezTo>
                <a:cubicBezTo>
                  <a:pt x="141" y="218"/>
                  <a:pt x="138" y="219"/>
                  <a:pt x="136" y="219"/>
                </a:cubicBezTo>
                <a:cubicBezTo>
                  <a:pt x="135" y="219"/>
                  <a:pt x="135" y="219"/>
                  <a:pt x="134" y="219"/>
                </a:cubicBezTo>
                <a:cubicBezTo>
                  <a:pt x="134" y="218"/>
                  <a:pt x="133" y="218"/>
                  <a:pt x="132" y="216"/>
                </a:cubicBezTo>
                <a:cubicBezTo>
                  <a:pt x="132" y="215"/>
                  <a:pt x="131" y="212"/>
                  <a:pt x="129" y="209"/>
                </a:cubicBezTo>
                <a:cubicBezTo>
                  <a:pt x="122" y="191"/>
                  <a:pt x="115" y="173"/>
                  <a:pt x="107" y="155"/>
                </a:cubicBezTo>
                <a:cubicBezTo>
                  <a:pt x="107" y="153"/>
                  <a:pt x="106" y="152"/>
                  <a:pt x="105" y="151"/>
                </a:cubicBezTo>
                <a:cubicBezTo>
                  <a:pt x="103" y="150"/>
                  <a:pt x="102" y="149"/>
                  <a:pt x="100" y="149"/>
                </a:cubicBezTo>
                <a:cubicBezTo>
                  <a:pt x="99" y="149"/>
                  <a:pt x="97" y="149"/>
                  <a:pt x="96" y="150"/>
                </a:cubicBezTo>
                <a:cubicBezTo>
                  <a:pt x="94" y="151"/>
                  <a:pt x="93" y="151"/>
                  <a:pt x="91" y="153"/>
                </a:cubicBezTo>
                <a:cubicBezTo>
                  <a:pt x="90" y="154"/>
                  <a:pt x="89" y="155"/>
                  <a:pt x="89" y="157"/>
                </a:cubicBezTo>
                <a:cubicBezTo>
                  <a:pt x="89" y="159"/>
                  <a:pt x="90" y="160"/>
                  <a:pt x="91" y="162"/>
                </a:cubicBezTo>
                <a:cubicBezTo>
                  <a:pt x="93" y="167"/>
                  <a:pt x="94" y="173"/>
                  <a:pt x="97" y="178"/>
                </a:cubicBezTo>
                <a:cubicBezTo>
                  <a:pt x="102" y="193"/>
                  <a:pt x="108" y="208"/>
                  <a:pt x="114" y="223"/>
                </a:cubicBezTo>
                <a:cubicBezTo>
                  <a:pt x="114" y="223"/>
                  <a:pt x="115" y="225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7"/>
                  <a:pt x="115" y="227"/>
                  <a:pt x="115" y="227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5" y="227"/>
                  <a:pt x="115" y="227"/>
                  <a:pt x="115" y="227"/>
                </a:cubicBezTo>
                <a:cubicBezTo>
                  <a:pt x="115" y="226"/>
                  <a:pt x="115" y="226"/>
                  <a:pt x="115" y="226"/>
                </a:cubicBezTo>
                <a:cubicBezTo>
                  <a:pt x="112" y="229"/>
                  <a:pt x="109" y="231"/>
                  <a:pt x="105" y="234"/>
                </a:cubicBezTo>
                <a:cubicBezTo>
                  <a:pt x="106" y="236"/>
                  <a:pt x="106" y="236"/>
                  <a:pt x="106" y="236"/>
                </a:cubicBezTo>
                <a:cubicBezTo>
                  <a:pt x="108" y="235"/>
                  <a:pt x="108" y="235"/>
                  <a:pt x="108" y="235"/>
                </a:cubicBezTo>
                <a:cubicBezTo>
                  <a:pt x="99" y="212"/>
                  <a:pt x="90" y="191"/>
                  <a:pt x="81" y="167"/>
                </a:cubicBezTo>
                <a:cubicBezTo>
                  <a:pt x="79" y="163"/>
                  <a:pt x="79" y="163"/>
                  <a:pt x="79" y="163"/>
                </a:cubicBezTo>
                <a:cubicBezTo>
                  <a:pt x="77" y="167"/>
                  <a:pt x="77" y="167"/>
                  <a:pt x="77" y="167"/>
                </a:cubicBezTo>
                <a:cubicBezTo>
                  <a:pt x="68" y="191"/>
                  <a:pt x="59" y="213"/>
                  <a:pt x="50" y="235"/>
                </a:cubicBezTo>
                <a:cubicBezTo>
                  <a:pt x="52" y="235"/>
                  <a:pt x="52" y="235"/>
                  <a:pt x="52" y="235"/>
                </a:cubicBezTo>
                <a:cubicBezTo>
                  <a:pt x="53" y="234"/>
                  <a:pt x="53" y="234"/>
                  <a:pt x="53" y="234"/>
                </a:cubicBezTo>
                <a:cubicBezTo>
                  <a:pt x="49" y="231"/>
                  <a:pt x="47" y="230"/>
                  <a:pt x="45" y="229"/>
                </a:cubicBezTo>
                <a:cubicBezTo>
                  <a:pt x="44" y="228"/>
                  <a:pt x="44" y="227"/>
                  <a:pt x="44" y="227"/>
                </a:cubicBezTo>
                <a:cubicBezTo>
                  <a:pt x="44" y="227"/>
                  <a:pt x="43" y="226"/>
                  <a:pt x="43" y="226"/>
                </a:cubicBezTo>
                <a:cubicBezTo>
                  <a:pt x="43" y="224"/>
                  <a:pt x="44" y="221"/>
                  <a:pt x="46" y="217"/>
                </a:cubicBezTo>
                <a:cubicBezTo>
                  <a:pt x="48" y="213"/>
                  <a:pt x="49" y="209"/>
                  <a:pt x="51" y="205"/>
                </a:cubicBezTo>
                <a:cubicBezTo>
                  <a:pt x="57" y="189"/>
                  <a:pt x="63" y="173"/>
                  <a:pt x="69" y="157"/>
                </a:cubicBezTo>
                <a:cubicBezTo>
                  <a:pt x="70" y="155"/>
                  <a:pt x="70" y="155"/>
                  <a:pt x="70" y="155"/>
                </a:cubicBezTo>
                <a:cubicBezTo>
                  <a:pt x="69" y="154"/>
                  <a:pt x="69" y="154"/>
                  <a:pt x="69" y="154"/>
                </a:cubicBezTo>
                <a:cubicBezTo>
                  <a:pt x="66" y="153"/>
                  <a:pt x="64" y="151"/>
                  <a:pt x="63" y="150"/>
                </a:cubicBezTo>
                <a:cubicBezTo>
                  <a:pt x="61" y="149"/>
                  <a:pt x="60" y="149"/>
                  <a:pt x="58" y="149"/>
                </a:cubicBezTo>
                <a:cubicBezTo>
                  <a:pt x="57" y="149"/>
                  <a:pt x="56" y="149"/>
                  <a:pt x="55" y="150"/>
                </a:cubicBezTo>
                <a:cubicBezTo>
                  <a:pt x="54" y="150"/>
                  <a:pt x="53" y="152"/>
                  <a:pt x="52" y="153"/>
                </a:cubicBezTo>
                <a:cubicBezTo>
                  <a:pt x="51" y="154"/>
                  <a:pt x="50" y="156"/>
                  <a:pt x="49" y="158"/>
                </a:cubicBezTo>
                <a:cubicBezTo>
                  <a:pt x="42" y="175"/>
                  <a:pt x="35" y="193"/>
                  <a:pt x="28" y="210"/>
                </a:cubicBezTo>
                <a:cubicBezTo>
                  <a:pt x="27" y="214"/>
                  <a:pt x="26" y="216"/>
                  <a:pt x="25" y="217"/>
                </a:cubicBezTo>
                <a:cubicBezTo>
                  <a:pt x="24" y="218"/>
                  <a:pt x="24" y="218"/>
                  <a:pt x="24" y="219"/>
                </a:cubicBezTo>
                <a:cubicBezTo>
                  <a:pt x="23" y="219"/>
                  <a:pt x="23" y="219"/>
                  <a:pt x="22" y="219"/>
                </a:cubicBezTo>
                <a:cubicBezTo>
                  <a:pt x="20" y="219"/>
                  <a:pt x="17" y="218"/>
                  <a:pt x="12" y="217"/>
                </a:cubicBezTo>
                <a:cubicBezTo>
                  <a:pt x="12" y="219"/>
                  <a:pt x="12" y="219"/>
                  <a:pt x="12" y="219"/>
                </a:cubicBezTo>
                <a:cubicBezTo>
                  <a:pt x="13" y="220"/>
                  <a:pt x="13" y="220"/>
                  <a:pt x="13" y="220"/>
                </a:cubicBezTo>
                <a:cubicBezTo>
                  <a:pt x="14" y="217"/>
                  <a:pt x="15" y="214"/>
                  <a:pt x="16" y="212"/>
                </a:cubicBezTo>
                <a:cubicBezTo>
                  <a:pt x="14" y="211"/>
                  <a:pt x="14" y="211"/>
                  <a:pt x="14" y="211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1" y="213"/>
                  <a:pt x="11" y="216"/>
                  <a:pt x="10" y="218"/>
                </a:cubicBezTo>
                <a:cubicBezTo>
                  <a:pt x="9" y="220"/>
                  <a:pt x="9" y="220"/>
                  <a:pt x="9" y="220"/>
                </a:cubicBezTo>
                <a:cubicBezTo>
                  <a:pt x="11" y="221"/>
                  <a:pt x="11" y="221"/>
                  <a:pt x="11" y="221"/>
                </a:cubicBezTo>
                <a:cubicBezTo>
                  <a:pt x="16" y="222"/>
                  <a:pt x="19" y="223"/>
                  <a:pt x="22" y="223"/>
                </a:cubicBezTo>
                <a:cubicBezTo>
                  <a:pt x="23" y="223"/>
                  <a:pt x="24" y="223"/>
                  <a:pt x="25" y="222"/>
                </a:cubicBezTo>
                <a:cubicBezTo>
                  <a:pt x="27" y="221"/>
                  <a:pt x="28" y="220"/>
                  <a:pt x="29" y="218"/>
                </a:cubicBezTo>
                <a:cubicBezTo>
                  <a:pt x="30" y="216"/>
                  <a:pt x="31" y="214"/>
                  <a:pt x="32" y="211"/>
                </a:cubicBezTo>
                <a:cubicBezTo>
                  <a:pt x="39" y="194"/>
                  <a:pt x="46" y="177"/>
                  <a:pt x="53" y="160"/>
                </a:cubicBezTo>
                <a:cubicBezTo>
                  <a:pt x="54" y="157"/>
                  <a:pt x="55" y="155"/>
                  <a:pt x="56" y="154"/>
                </a:cubicBezTo>
                <a:cubicBezTo>
                  <a:pt x="57" y="153"/>
                  <a:pt x="57" y="153"/>
                  <a:pt x="57" y="153"/>
                </a:cubicBezTo>
                <a:cubicBezTo>
                  <a:pt x="58" y="153"/>
                  <a:pt x="58" y="153"/>
                  <a:pt x="58" y="153"/>
                </a:cubicBezTo>
                <a:cubicBezTo>
                  <a:pt x="58" y="153"/>
                  <a:pt x="59" y="153"/>
                  <a:pt x="61" y="154"/>
                </a:cubicBezTo>
                <a:cubicBezTo>
                  <a:pt x="62" y="155"/>
                  <a:pt x="64" y="156"/>
                  <a:pt x="66" y="158"/>
                </a:cubicBezTo>
                <a:cubicBezTo>
                  <a:pt x="68" y="156"/>
                  <a:pt x="68" y="156"/>
                  <a:pt x="68" y="156"/>
                </a:cubicBezTo>
                <a:cubicBezTo>
                  <a:pt x="66" y="155"/>
                  <a:pt x="66" y="155"/>
                  <a:pt x="66" y="155"/>
                </a:cubicBezTo>
                <a:cubicBezTo>
                  <a:pt x="60" y="171"/>
                  <a:pt x="54" y="187"/>
                  <a:pt x="47" y="203"/>
                </a:cubicBezTo>
                <a:cubicBezTo>
                  <a:pt x="46" y="207"/>
                  <a:pt x="44" y="211"/>
                  <a:pt x="43" y="215"/>
                </a:cubicBezTo>
                <a:cubicBezTo>
                  <a:pt x="41" y="220"/>
                  <a:pt x="39" y="223"/>
                  <a:pt x="39" y="226"/>
                </a:cubicBezTo>
                <a:cubicBezTo>
                  <a:pt x="39" y="227"/>
                  <a:pt x="40" y="228"/>
                  <a:pt x="40" y="229"/>
                </a:cubicBezTo>
                <a:cubicBezTo>
                  <a:pt x="41" y="231"/>
                  <a:pt x="42" y="232"/>
                  <a:pt x="44" y="233"/>
                </a:cubicBezTo>
                <a:cubicBezTo>
                  <a:pt x="46" y="234"/>
                  <a:pt x="48" y="235"/>
                  <a:pt x="51" y="237"/>
                </a:cubicBezTo>
                <a:cubicBezTo>
                  <a:pt x="53" y="238"/>
                  <a:pt x="53" y="238"/>
                  <a:pt x="53" y="238"/>
                </a:cubicBezTo>
                <a:cubicBezTo>
                  <a:pt x="54" y="236"/>
                  <a:pt x="54" y="236"/>
                  <a:pt x="54" y="236"/>
                </a:cubicBezTo>
                <a:cubicBezTo>
                  <a:pt x="63" y="214"/>
                  <a:pt x="72" y="192"/>
                  <a:pt x="81" y="169"/>
                </a:cubicBezTo>
                <a:cubicBezTo>
                  <a:pt x="79" y="168"/>
                  <a:pt x="79" y="168"/>
                  <a:pt x="79" y="168"/>
                </a:cubicBezTo>
                <a:cubicBezTo>
                  <a:pt x="77" y="169"/>
                  <a:pt x="77" y="169"/>
                  <a:pt x="77" y="169"/>
                </a:cubicBezTo>
                <a:cubicBezTo>
                  <a:pt x="86" y="192"/>
                  <a:pt x="95" y="214"/>
                  <a:pt x="104" y="237"/>
                </a:cubicBezTo>
                <a:cubicBezTo>
                  <a:pt x="105" y="239"/>
                  <a:pt x="105" y="239"/>
                  <a:pt x="105" y="239"/>
                </a:cubicBezTo>
                <a:cubicBezTo>
                  <a:pt x="107" y="238"/>
                  <a:pt x="107" y="238"/>
                  <a:pt x="107" y="238"/>
                </a:cubicBezTo>
                <a:cubicBezTo>
                  <a:pt x="111" y="234"/>
                  <a:pt x="115" y="232"/>
                  <a:pt x="118" y="229"/>
                </a:cubicBezTo>
                <a:cubicBezTo>
                  <a:pt x="119" y="228"/>
                  <a:pt x="119" y="227"/>
                  <a:pt x="119" y="226"/>
                </a:cubicBezTo>
                <a:cubicBezTo>
                  <a:pt x="119" y="224"/>
                  <a:pt x="118" y="222"/>
                  <a:pt x="118" y="221"/>
                </a:cubicBezTo>
                <a:cubicBezTo>
                  <a:pt x="112" y="206"/>
                  <a:pt x="106" y="191"/>
                  <a:pt x="100" y="177"/>
                </a:cubicBezTo>
                <a:cubicBezTo>
                  <a:pt x="98" y="171"/>
                  <a:pt x="97" y="166"/>
                  <a:pt x="94" y="160"/>
                </a:cubicBezTo>
                <a:cubicBezTo>
                  <a:pt x="94" y="159"/>
                  <a:pt x="93" y="158"/>
                  <a:pt x="93" y="157"/>
                </a:cubicBezTo>
                <a:cubicBezTo>
                  <a:pt x="93" y="157"/>
                  <a:pt x="94" y="156"/>
                  <a:pt x="94" y="156"/>
                </a:cubicBezTo>
                <a:cubicBezTo>
                  <a:pt x="95" y="155"/>
                  <a:pt x="96" y="154"/>
                  <a:pt x="97" y="154"/>
                </a:cubicBezTo>
                <a:cubicBezTo>
                  <a:pt x="99" y="153"/>
                  <a:pt x="100" y="153"/>
                  <a:pt x="100" y="153"/>
                </a:cubicBezTo>
                <a:cubicBezTo>
                  <a:pt x="101" y="153"/>
                  <a:pt x="101" y="153"/>
                  <a:pt x="102" y="154"/>
                </a:cubicBezTo>
                <a:cubicBezTo>
                  <a:pt x="102" y="154"/>
                  <a:pt x="103" y="155"/>
                  <a:pt x="104" y="156"/>
                </a:cubicBezTo>
                <a:cubicBezTo>
                  <a:pt x="111" y="175"/>
                  <a:pt x="118" y="193"/>
                  <a:pt x="126" y="211"/>
                </a:cubicBezTo>
                <a:cubicBezTo>
                  <a:pt x="127" y="215"/>
                  <a:pt x="128" y="218"/>
                  <a:pt x="130" y="220"/>
                </a:cubicBezTo>
                <a:cubicBezTo>
                  <a:pt x="131" y="221"/>
                  <a:pt x="132" y="222"/>
                  <a:pt x="133" y="222"/>
                </a:cubicBezTo>
                <a:cubicBezTo>
                  <a:pt x="134" y="223"/>
                  <a:pt x="135" y="223"/>
                  <a:pt x="136" y="223"/>
                </a:cubicBezTo>
                <a:cubicBezTo>
                  <a:pt x="139" y="223"/>
                  <a:pt x="142" y="222"/>
                  <a:pt x="147" y="221"/>
                </a:cubicBezTo>
                <a:cubicBezTo>
                  <a:pt x="149" y="221"/>
                  <a:pt x="149" y="221"/>
                  <a:pt x="149" y="221"/>
                </a:cubicBezTo>
                <a:cubicBezTo>
                  <a:pt x="148" y="218"/>
                  <a:pt x="148" y="218"/>
                  <a:pt x="148" y="218"/>
                </a:cubicBezTo>
                <a:cubicBezTo>
                  <a:pt x="147" y="215"/>
                  <a:pt x="146" y="212"/>
                  <a:pt x="145" y="209"/>
                </a:cubicBezTo>
                <a:cubicBezTo>
                  <a:pt x="138" y="190"/>
                  <a:pt x="130" y="171"/>
                  <a:pt x="122" y="151"/>
                </a:cubicBezTo>
                <a:cubicBezTo>
                  <a:pt x="122" y="150"/>
                  <a:pt x="121" y="149"/>
                  <a:pt x="121" y="148"/>
                </a:cubicBezTo>
                <a:cubicBezTo>
                  <a:pt x="121" y="148"/>
                  <a:pt x="121" y="147"/>
                  <a:pt x="122" y="146"/>
                </a:cubicBezTo>
                <a:cubicBezTo>
                  <a:pt x="122" y="146"/>
                  <a:pt x="123" y="145"/>
                  <a:pt x="124" y="144"/>
                </a:cubicBezTo>
                <a:cubicBezTo>
                  <a:pt x="130" y="137"/>
                  <a:pt x="136" y="130"/>
                  <a:pt x="144" y="124"/>
                </a:cubicBezTo>
                <a:cubicBezTo>
                  <a:pt x="146" y="123"/>
                  <a:pt x="147" y="121"/>
                  <a:pt x="149" y="118"/>
                </a:cubicBezTo>
                <a:cubicBezTo>
                  <a:pt x="150" y="116"/>
                  <a:pt x="151" y="114"/>
                  <a:pt x="151" y="111"/>
                </a:cubicBezTo>
                <a:cubicBezTo>
                  <a:pt x="151" y="106"/>
                  <a:pt x="153" y="101"/>
                  <a:pt x="155" y="96"/>
                </a:cubicBezTo>
                <a:cubicBezTo>
                  <a:pt x="157" y="91"/>
                  <a:pt x="159" y="85"/>
                  <a:pt x="159" y="79"/>
                </a:cubicBezTo>
                <a:cubicBezTo>
                  <a:pt x="159" y="77"/>
                  <a:pt x="159" y="75"/>
                  <a:pt x="158" y="73"/>
                </a:cubicBezTo>
                <a:cubicBezTo>
                  <a:pt x="155" y="64"/>
                  <a:pt x="154" y="53"/>
                  <a:pt x="150" y="44"/>
                </a:cubicBezTo>
                <a:cubicBezTo>
                  <a:pt x="142" y="29"/>
                  <a:pt x="129" y="15"/>
                  <a:pt x="113" y="8"/>
                </a:cubicBezTo>
                <a:cubicBezTo>
                  <a:pt x="105" y="4"/>
                  <a:pt x="95" y="1"/>
                  <a:pt x="86" y="0"/>
                </a:cubicBezTo>
                <a:cubicBezTo>
                  <a:pt x="83" y="0"/>
                  <a:pt x="81" y="0"/>
                  <a:pt x="79" y="0"/>
                </a:cubicBezTo>
                <a:cubicBezTo>
                  <a:pt x="63" y="0"/>
                  <a:pt x="48" y="5"/>
                  <a:pt x="35" y="14"/>
                </a:cubicBezTo>
                <a:cubicBezTo>
                  <a:pt x="31" y="16"/>
                  <a:pt x="27" y="20"/>
                  <a:pt x="24" y="24"/>
                </a:cubicBezTo>
                <a:cubicBezTo>
                  <a:pt x="21" y="27"/>
                  <a:pt x="18" y="31"/>
                  <a:pt x="14" y="33"/>
                </a:cubicBezTo>
                <a:cubicBezTo>
                  <a:pt x="12" y="35"/>
                  <a:pt x="11" y="37"/>
                  <a:pt x="10" y="40"/>
                </a:cubicBezTo>
                <a:cubicBezTo>
                  <a:pt x="6" y="53"/>
                  <a:pt x="0" y="66"/>
                  <a:pt x="0" y="80"/>
                </a:cubicBezTo>
                <a:cubicBezTo>
                  <a:pt x="2" y="80"/>
                  <a:pt x="2" y="80"/>
                  <a:pt x="2" y="80"/>
                </a:cubicBezTo>
                <a:cubicBezTo>
                  <a:pt x="0" y="79"/>
                  <a:pt x="0" y="79"/>
                  <a:pt x="0" y="79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93"/>
                  <a:pt x="6" y="105"/>
                  <a:pt x="9" y="117"/>
                </a:cubicBezTo>
                <a:cubicBezTo>
                  <a:pt x="10" y="120"/>
                  <a:pt x="12" y="123"/>
                  <a:pt x="14" y="124"/>
                </a:cubicBezTo>
                <a:cubicBezTo>
                  <a:pt x="22" y="130"/>
                  <a:pt x="28" y="137"/>
                  <a:pt x="34" y="144"/>
                </a:cubicBezTo>
                <a:cubicBezTo>
                  <a:pt x="35" y="145"/>
                  <a:pt x="36" y="146"/>
                  <a:pt x="36" y="147"/>
                </a:cubicBezTo>
                <a:cubicBezTo>
                  <a:pt x="37" y="147"/>
                  <a:pt x="37" y="148"/>
                  <a:pt x="37" y="148"/>
                </a:cubicBezTo>
                <a:cubicBezTo>
                  <a:pt x="37" y="149"/>
                  <a:pt x="36" y="150"/>
                  <a:pt x="36" y="151"/>
                </a:cubicBezTo>
                <a:cubicBezTo>
                  <a:pt x="28" y="171"/>
                  <a:pt x="20" y="191"/>
                  <a:pt x="12" y="211"/>
                </a:cubicBezTo>
                <a:lnTo>
                  <a:pt x="14" y="211"/>
                </a:lnTo>
                <a:close/>
                <a:moveTo>
                  <a:pt x="90" y="21"/>
                </a:moveTo>
                <a:cubicBezTo>
                  <a:pt x="91" y="19"/>
                  <a:pt x="91" y="19"/>
                  <a:pt x="91" y="19"/>
                </a:cubicBezTo>
                <a:cubicBezTo>
                  <a:pt x="87" y="17"/>
                  <a:pt x="83" y="16"/>
                  <a:pt x="79" y="16"/>
                </a:cubicBezTo>
                <a:cubicBezTo>
                  <a:pt x="75" y="16"/>
                  <a:pt x="71" y="17"/>
                  <a:pt x="67" y="19"/>
                </a:cubicBezTo>
                <a:cubicBezTo>
                  <a:pt x="65" y="20"/>
                  <a:pt x="62" y="21"/>
                  <a:pt x="59" y="21"/>
                </a:cubicBezTo>
                <a:cubicBezTo>
                  <a:pt x="55" y="21"/>
                  <a:pt x="51" y="22"/>
                  <a:pt x="47" y="24"/>
                </a:cubicBezTo>
                <a:cubicBezTo>
                  <a:pt x="44" y="26"/>
                  <a:pt x="41" y="29"/>
                  <a:pt x="39" y="33"/>
                </a:cubicBezTo>
                <a:cubicBezTo>
                  <a:pt x="37" y="35"/>
                  <a:pt x="35" y="37"/>
                  <a:pt x="33" y="39"/>
                </a:cubicBezTo>
                <a:cubicBezTo>
                  <a:pt x="29" y="41"/>
                  <a:pt x="26" y="44"/>
                  <a:pt x="24" y="47"/>
                </a:cubicBezTo>
                <a:cubicBezTo>
                  <a:pt x="22" y="51"/>
                  <a:pt x="21" y="55"/>
                  <a:pt x="21" y="59"/>
                </a:cubicBezTo>
                <a:cubicBezTo>
                  <a:pt x="21" y="62"/>
                  <a:pt x="20" y="65"/>
                  <a:pt x="19" y="67"/>
                </a:cubicBezTo>
                <a:cubicBezTo>
                  <a:pt x="17" y="71"/>
                  <a:pt x="16" y="75"/>
                  <a:pt x="16" y="79"/>
                </a:cubicBezTo>
                <a:cubicBezTo>
                  <a:pt x="16" y="83"/>
                  <a:pt x="17" y="87"/>
                  <a:pt x="19" y="91"/>
                </a:cubicBezTo>
                <a:cubicBezTo>
                  <a:pt x="20" y="93"/>
                  <a:pt x="21" y="96"/>
                  <a:pt x="21" y="98"/>
                </a:cubicBezTo>
                <a:cubicBezTo>
                  <a:pt x="21" y="103"/>
                  <a:pt x="22" y="107"/>
                  <a:pt x="24" y="111"/>
                </a:cubicBezTo>
                <a:cubicBezTo>
                  <a:pt x="26" y="114"/>
                  <a:pt x="30" y="117"/>
                  <a:pt x="33" y="119"/>
                </a:cubicBezTo>
                <a:cubicBezTo>
                  <a:pt x="35" y="120"/>
                  <a:pt x="38" y="123"/>
                  <a:pt x="39" y="125"/>
                </a:cubicBezTo>
                <a:cubicBezTo>
                  <a:pt x="41" y="128"/>
                  <a:pt x="44" y="131"/>
                  <a:pt x="47" y="133"/>
                </a:cubicBezTo>
                <a:cubicBezTo>
                  <a:pt x="51" y="135"/>
                  <a:pt x="54" y="136"/>
                  <a:pt x="59" y="137"/>
                </a:cubicBezTo>
                <a:cubicBezTo>
                  <a:pt x="62" y="137"/>
                  <a:pt x="65" y="138"/>
                  <a:pt x="68" y="139"/>
                </a:cubicBezTo>
                <a:cubicBezTo>
                  <a:pt x="71" y="141"/>
                  <a:pt x="75" y="142"/>
                  <a:pt x="79" y="142"/>
                </a:cubicBezTo>
                <a:cubicBezTo>
                  <a:pt x="83" y="142"/>
                  <a:pt x="87" y="141"/>
                  <a:pt x="91" y="139"/>
                </a:cubicBezTo>
                <a:cubicBezTo>
                  <a:pt x="93" y="137"/>
                  <a:pt x="96" y="137"/>
                  <a:pt x="98" y="137"/>
                </a:cubicBezTo>
                <a:cubicBezTo>
                  <a:pt x="103" y="137"/>
                  <a:pt x="107" y="136"/>
                  <a:pt x="111" y="133"/>
                </a:cubicBezTo>
                <a:cubicBezTo>
                  <a:pt x="114" y="131"/>
                  <a:pt x="117" y="128"/>
                  <a:pt x="120" y="124"/>
                </a:cubicBezTo>
                <a:cubicBezTo>
                  <a:pt x="121" y="122"/>
                  <a:pt x="123" y="120"/>
                  <a:pt x="124" y="119"/>
                </a:cubicBezTo>
                <a:cubicBezTo>
                  <a:pt x="129" y="117"/>
                  <a:pt x="132" y="114"/>
                  <a:pt x="134" y="110"/>
                </a:cubicBezTo>
                <a:cubicBezTo>
                  <a:pt x="136" y="107"/>
                  <a:pt x="137" y="103"/>
                  <a:pt x="137" y="98"/>
                </a:cubicBezTo>
                <a:cubicBezTo>
                  <a:pt x="137" y="96"/>
                  <a:pt x="138" y="93"/>
                  <a:pt x="139" y="91"/>
                </a:cubicBezTo>
                <a:cubicBezTo>
                  <a:pt x="141" y="87"/>
                  <a:pt x="142" y="83"/>
                  <a:pt x="142" y="79"/>
                </a:cubicBezTo>
                <a:cubicBezTo>
                  <a:pt x="142" y="75"/>
                  <a:pt x="141" y="71"/>
                  <a:pt x="139" y="67"/>
                </a:cubicBezTo>
                <a:cubicBezTo>
                  <a:pt x="138" y="65"/>
                  <a:pt x="137" y="62"/>
                  <a:pt x="137" y="59"/>
                </a:cubicBezTo>
                <a:cubicBezTo>
                  <a:pt x="137" y="55"/>
                  <a:pt x="136" y="51"/>
                  <a:pt x="134" y="47"/>
                </a:cubicBezTo>
                <a:cubicBezTo>
                  <a:pt x="131" y="44"/>
                  <a:pt x="128" y="41"/>
                  <a:pt x="125" y="38"/>
                </a:cubicBezTo>
                <a:cubicBezTo>
                  <a:pt x="123" y="37"/>
                  <a:pt x="121" y="35"/>
                  <a:pt x="120" y="34"/>
                </a:cubicBezTo>
                <a:cubicBezTo>
                  <a:pt x="118" y="30"/>
                  <a:pt x="115" y="27"/>
                  <a:pt x="112" y="25"/>
                </a:cubicBezTo>
                <a:cubicBezTo>
                  <a:pt x="109" y="23"/>
                  <a:pt x="105" y="22"/>
                  <a:pt x="101" y="22"/>
                </a:cubicBezTo>
                <a:cubicBezTo>
                  <a:pt x="100" y="22"/>
                  <a:pt x="99" y="22"/>
                  <a:pt x="98" y="22"/>
                </a:cubicBezTo>
                <a:cubicBezTo>
                  <a:pt x="98" y="24"/>
                  <a:pt x="98" y="24"/>
                  <a:pt x="98" y="24"/>
                </a:cubicBezTo>
                <a:cubicBezTo>
                  <a:pt x="99" y="22"/>
                  <a:pt x="99" y="22"/>
                  <a:pt x="99" y="22"/>
                </a:cubicBezTo>
                <a:cubicBezTo>
                  <a:pt x="96" y="21"/>
                  <a:pt x="93" y="20"/>
                  <a:pt x="91" y="19"/>
                </a:cubicBezTo>
                <a:cubicBezTo>
                  <a:pt x="90" y="21"/>
                  <a:pt x="90" y="21"/>
                  <a:pt x="90" y="21"/>
                </a:cubicBezTo>
                <a:cubicBezTo>
                  <a:pt x="89" y="23"/>
                  <a:pt x="89" y="23"/>
                  <a:pt x="89" y="23"/>
                </a:cubicBezTo>
                <a:cubicBezTo>
                  <a:pt x="92" y="24"/>
                  <a:pt x="95" y="25"/>
                  <a:pt x="97" y="26"/>
                </a:cubicBezTo>
                <a:cubicBezTo>
                  <a:pt x="98" y="26"/>
                  <a:pt x="98" y="26"/>
                  <a:pt x="98" y="26"/>
                </a:cubicBezTo>
                <a:cubicBezTo>
                  <a:pt x="98" y="26"/>
                  <a:pt x="98" y="26"/>
                  <a:pt x="98" y="26"/>
                </a:cubicBezTo>
                <a:cubicBezTo>
                  <a:pt x="99" y="26"/>
                  <a:pt x="100" y="26"/>
                  <a:pt x="101" y="26"/>
                </a:cubicBezTo>
                <a:cubicBezTo>
                  <a:pt x="104" y="26"/>
                  <a:pt x="107" y="27"/>
                  <a:pt x="110" y="28"/>
                </a:cubicBezTo>
                <a:cubicBezTo>
                  <a:pt x="112" y="30"/>
                  <a:pt x="114" y="32"/>
                  <a:pt x="116" y="36"/>
                </a:cubicBezTo>
                <a:cubicBezTo>
                  <a:pt x="118" y="38"/>
                  <a:pt x="120" y="40"/>
                  <a:pt x="123" y="42"/>
                </a:cubicBezTo>
                <a:cubicBezTo>
                  <a:pt x="126" y="44"/>
                  <a:pt x="128" y="46"/>
                  <a:pt x="130" y="49"/>
                </a:cubicBezTo>
                <a:cubicBezTo>
                  <a:pt x="132" y="52"/>
                  <a:pt x="133" y="55"/>
                  <a:pt x="133" y="59"/>
                </a:cubicBezTo>
                <a:cubicBezTo>
                  <a:pt x="133" y="63"/>
                  <a:pt x="134" y="66"/>
                  <a:pt x="135" y="69"/>
                </a:cubicBezTo>
                <a:cubicBezTo>
                  <a:pt x="137" y="73"/>
                  <a:pt x="138" y="76"/>
                  <a:pt x="138" y="79"/>
                </a:cubicBezTo>
                <a:cubicBezTo>
                  <a:pt x="138" y="82"/>
                  <a:pt x="137" y="85"/>
                  <a:pt x="135" y="89"/>
                </a:cubicBezTo>
                <a:cubicBezTo>
                  <a:pt x="134" y="91"/>
                  <a:pt x="133" y="95"/>
                  <a:pt x="133" y="98"/>
                </a:cubicBezTo>
                <a:cubicBezTo>
                  <a:pt x="133" y="102"/>
                  <a:pt x="132" y="106"/>
                  <a:pt x="130" y="108"/>
                </a:cubicBezTo>
                <a:cubicBezTo>
                  <a:pt x="129" y="111"/>
                  <a:pt x="126" y="114"/>
                  <a:pt x="122" y="116"/>
                </a:cubicBezTo>
                <a:cubicBezTo>
                  <a:pt x="120" y="117"/>
                  <a:pt x="118" y="120"/>
                  <a:pt x="116" y="122"/>
                </a:cubicBezTo>
                <a:cubicBezTo>
                  <a:pt x="114" y="126"/>
                  <a:pt x="112" y="128"/>
                  <a:pt x="109" y="130"/>
                </a:cubicBezTo>
                <a:cubicBezTo>
                  <a:pt x="106" y="132"/>
                  <a:pt x="102" y="133"/>
                  <a:pt x="98" y="133"/>
                </a:cubicBezTo>
                <a:cubicBezTo>
                  <a:pt x="95" y="133"/>
                  <a:pt x="92" y="134"/>
                  <a:pt x="89" y="135"/>
                </a:cubicBezTo>
                <a:cubicBezTo>
                  <a:pt x="86" y="137"/>
                  <a:pt x="82" y="138"/>
                  <a:pt x="79" y="138"/>
                </a:cubicBezTo>
                <a:cubicBezTo>
                  <a:pt x="76" y="138"/>
                  <a:pt x="73" y="137"/>
                  <a:pt x="69" y="135"/>
                </a:cubicBezTo>
                <a:cubicBezTo>
                  <a:pt x="66" y="134"/>
                  <a:pt x="63" y="133"/>
                  <a:pt x="59" y="133"/>
                </a:cubicBezTo>
                <a:cubicBezTo>
                  <a:pt x="55" y="132"/>
                  <a:pt x="52" y="132"/>
                  <a:pt x="49" y="130"/>
                </a:cubicBezTo>
                <a:cubicBezTo>
                  <a:pt x="47" y="128"/>
                  <a:pt x="44" y="126"/>
                  <a:pt x="42" y="123"/>
                </a:cubicBezTo>
                <a:cubicBezTo>
                  <a:pt x="41" y="120"/>
                  <a:pt x="38" y="117"/>
                  <a:pt x="35" y="116"/>
                </a:cubicBezTo>
                <a:cubicBezTo>
                  <a:pt x="32" y="114"/>
                  <a:pt x="30" y="111"/>
                  <a:pt x="28" y="109"/>
                </a:cubicBezTo>
                <a:cubicBezTo>
                  <a:pt x="26" y="106"/>
                  <a:pt x="25" y="102"/>
                  <a:pt x="25" y="98"/>
                </a:cubicBezTo>
                <a:cubicBezTo>
                  <a:pt x="25" y="95"/>
                  <a:pt x="24" y="92"/>
                  <a:pt x="23" y="89"/>
                </a:cubicBezTo>
                <a:cubicBezTo>
                  <a:pt x="21" y="85"/>
                  <a:pt x="20" y="82"/>
                  <a:pt x="20" y="79"/>
                </a:cubicBezTo>
                <a:cubicBezTo>
                  <a:pt x="20" y="76"/>
                  <a:pt x="21" y="72"/>
                  <a:pt x="23" y="69"/>
                </a:cubicBezTo>
                <a:cubicBezTo>
                  <a:pt x="24" y="66"/>
                  <a:pt x="25" y="63"/>
                  <a:pt x="25" y="59"/>
                </a:cubicBezTo>
                <a:cubicBezTo>
                  <a:pt x="25" y="55"/>
                  <a:pt x="26" y="52"/>
                  <a:pt x="28" y="49"/>
                </a:cubicBezTo>
                <a:cubicBezTo>
                  <a:pt x="29" y="47"/>
                  <a:pt x="32" y="44"/>
                  <a:pt x="35" y="42"/>
                </a:cubicBezTo>
                <a:cubicBezTo>
                  <a:pt x="38" y="40"/>
                  <a:pt x="40" y="38"/>
                  <a:pt x="42" y="35"/>
                </a:cubicBezTo>
                <a:cubicBezTo>
                  <a:pt x="44" y="32"/>
                  <a:pt x="47" y="29"/>
                  <a:pt x="49" y="28"/>
                </a:cubicBezTo>
                <a:cubicBezTo>
                  <a:pt x="52" y="26"/>
                  <a:pt x="55" y="25"/>
                  <a:pt x="59" y="25"/>
                </a:cubicBezTo>
                <a:cubicBezTo>
                  <a:pt x="62" y="25"/>
                  <a:pt x="66" y="24"/>
                  <a:pt x="69" y="23"/>
                </a:cubicBezTo>
                <a:cubicBezTo>
                  <a:pt x="73" y="21"/>
                  <a:pt x="76" y="20"/>
                  <a:pt x="79" y="20"/>
                </a:cubicBezTo>
                <a:cubicBezTo>
                  <a:pt x="82" y="20"/>
                  <a:pt x="86" y="21"/>
                  <a:pt x="89" y="23"/>
                </a:cubicBezTo>
                <a:lnTo>
                  <a:pt x="90" y="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80">
            <a:extLst>
              <a:ext uri="{FF2B5EF4-FFF2-40B4-BE49-F238E27FC236}">
                <a16:creationId xmlns:a16="http://schemas.microsoft.com/office/drawing/2014/main" id="{E729EA01-C024-43E9-AC2C-DEA4CE11642A}"/>
              </a:ext>
            </a:extLst>
          </p:cNvPr>
          <p:cNvSpPr>
            <a:spLocks noEditPoints="1"/>
          </p:cNvSpPr>
          <p:nvPr/>
        </p:nvSpPr>
        <p:spPr bwMode="auto">
          <a:xfrm>
            <a:off x="435290" y="444171"/>
            <a:ext cx="390870" cy="399756"/>
          </a:xfrm>
          <a:custGeom>
            <a:avLst/>
            <a:gdLst>
              <a:gd name="T0" fmla="*/ 101 w 124"/>
              <a:gd name="T1" fmla="*/ 18 h 124"/>
              <a:gd name="T2" fmla="*/ 107 w 124"/>
              <a:gd name="T3" fmla="*/ 23 h 124"/>
              <a:gd name="T4" fmla="*/ 118 w 124"/>
              <a:gd name="T5" fmla="*/ 42 h 124"/>
              <a:gd name="T6" fmla="*/ 120 w 124"/>
              <a:gd name="T7" fmla="*/ 51 h 124"/>
              <a:gd name="T8" fmla="*/ 120 w 124"/>
              <a:gd name="T9" fmla="*/ 73 h 124"/>
              <a:gd name="T10" fmla="*/ 118 w 124"/>
              <a:gd name="T11" fmla="*/ 81 h 124"/>
              <a:gd name="T12" fmla="*/ 106 w 124"/>
              <a:gd name="T13" fmla="*/ 101 h 124"/>
              <a:gd name="T14" fmla="*/ 101 w 124"/>
              <a:gd name="T15" fmla="*/ 106 h 124"/>
              <a:gd name="T16" fmla="*/ 81 w 124"/>
              <a:gd name="T17" fmla="*/ 118 h 124"/>
              <a:gd name="T18" fmla="*/ 73 w 124"/>
              <a:gd name="T19" fmla="*/ 120 h 124"/>
              <a:gd name="T20" fmla="*/ 51 w 124"/>
              <a:gd name="T21" fmla="*/ 120 h 124"/>
              <a:gd name="T22" fmla="*/ 42 w 124"/>
              <a:gd name="T23" fmla="*/ 118 h 124"/>
              <a:gd name="T24" fmla="*/ 24 w 124"/>
              <a:gd name="T25" fmla="*/ 107 h 124"/>
              <a:gd name="T26" fmla="*/ 17 w 124"/>
              <a:gd name="T27" fmla="*/ 101 h 124"/>
              <a:gd name="T28" fmla="*/ 6 w 124"/>
              <a:gd name="T29" fmla="*/ 81 h 124"/>
              <a:gd name="T30" fmla="*/ 4 w 124"/>
              <a:gd name="T31" fmla="*/ 73 h 124"/>
              <a:gd name="T32" fmla="*/ 4 w 124"/>
              <a:gd name="T33" fmla="*/ 51 h 124"/>
              <a:gd name="T34" fmla="*/ 6 w 124"/>
              <a:gd name="T35" fmla="*/ 42 h 124"/>
              <a:gd name="T36" fmla="*/ 17 w 124"/>
              <a:gd name="T37" fmla="*/ 23 h 124"/>
              <a:gd name="T38" fmla="*/ 24 w 124"/>
              <a:gd name="T39" fmla="*/ 17 h 124"/>
              <a:gd name="T40" fmla="*/ 42 w 124"/>
              <a:gd name="T41" fmla="*/ 6 h 124"/>
              <a:gd name="T42" fmla="*/ 51 w 124"/>
              <a:gd name="T43" fmla="*/ 4 h 124"/>
              <a:gd name="T44" fmla="*/ 73 w 124"/>
              <a:gd name="T45" fmla="*/ 4 h 124"/>
              <a:gd name="T46" fmla="*/ 81 w 124"/>
              <a:gd name="T47" fmla="*/ 7 h 124"/>
              <a:gd name="T48" fmla="*/ 101 w 124"/>
              <a:gd name="T49" fmla="*/ 18 h 124"/>
              <a:gd name="T50" fmla="*/ 56 w 124"/>
              <a:gd name="T51" fmla="*/ 20 h 124"/>
              <a:gd name="T52" fmla="*/ 28 w 124"/>
              <a:gd name="T53" fmla="*/ 36 h 124"/>
              <a:gd name="T54" fmla="*/ 25 w 124"/>
              <a:gd name="T55" fmla="*/ 39 h 124"/>
              <a:gd name="T56" fmla="*/ 21 w 124"/>
              <a:gd name="T57" fmla="*/ 71 h 124"/>
              <a:gd name="T58" fmla="*/ 34 w 124"/>
              <a:gd name="T59" fmla="*/ 93 h 124"/>
              <a:gd name="T60" fmla="*/ 49 w 124"/>
              <a:gd name="T61" fmla="*/ 101 h 124"/>
              <a:gd name="T62" fmla="*/ 75 w 124"/>
              <a:gd name="T63" fmla="*/ 101 h 124"/>
              <a:gd name="T64" fmla="*/ 89 w 124"/>
              <a:gd name="T65" fmla="*/ 93 h 124"/>
              <a:gd name="T66" fmla="*/ 103 w 124"/>
              <a:gd name="T67" fmla="*/ 70 h 124"/>
              <a:gd name="T68" fmla="*/ 103 w 124"/>
              <a:gd name="T69" fmla="*/ 54 h 124"/>
              <a:gd name="T70" fmla="*/ 101 w 124"/>
              <a:gd name="T71" fmla="*/ 46 h 124"/>
              <a:gd name="T72" fmla="*/ 95 w 124"/>
              <a:gd name="T73" fmla="*/ 36 h 124"/>
              <a:gd name="T74" fmla="*/ 93 w 124"/>
              <a:gd name="T75" fmla="*/ 35 h 124"/>
              <a:gd name="T76" fmla="*/ 67 w 124"/>
              <a:gd name="T77" fmla="*/ 20 h 124"/>
              <a:gd name="T78" fmla="*/ 62 w 124"/>
              <a:gd name="T79" fmla="*/ 18 h 124"/>
              <a:gd name="T80" fmla="*/ 56 w 124"/>
              <a:gd name="T81" fmla="*/ 2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4" h="124">
                <a:moveTo>
                  <a:pt x="101" y="18"/>
                </a:moveTo>
                <a:cubicBezTo>
                  <a:pt x="102" y="20"/>
                  <a:pt x="104" y="22"/>
                  <a:pt x="107" y="23"/>
                </a:cubicBezTo>
                <a:cubicBezTo>
                  <a:pt x="114" y="28"/>
                  <a:pt x="117" y="34"/>
                  <a:pt x="118" y="42"/>
                </a:cubicBezTo>
                <a:cubicBezTo>
                  <a:pt x="118" y="45"/>
                  <a:pt x="119" y="49"/>
                  <a:pt x="120" y="51"/>
                </a:cubicBezTo>
                <a:cubicBezTo>
                  <a:pt x="124" y="58"/>
                  <a:pt x="124" y="65"/>
                  <a:pt x="120" y="73"/>
                </a:cubicBezTo>
                <a:cubicBezTo>
                  <a:pt x="119" y="75"/>
                  <a:pt x="118" y="78"/>
                  <a:pt x="118" y="81"/>
                </a:cubicBezTo>
                <a:cubicBezTo>
                  <a:pt x="118" y="90"/>
                  <a:pt x="114" y="96"/>
                  <a:pt x="106" y="101"/>
                </a:cubicBezTo>
                <a:cubicBezTo>
                  <a:pt x="104" y="102"/>
                  <a:pt x="102" y="104"/>
                  <a:pt x="101" y="106"/>
                </a:cubicBezTo>
                <a:cubicBezTo>
                  <a:pt x="96" y="114"/>
                  <a:pt x="90" y="118"/>
                  <a:pt x="81" y="118"/>
                </a:cubicBezTo>
                <a:cubicBezTo>
                  <a:pt x="79" y="118"/>
                  <a:pt x="75" y="119"/>
                  <a:pt x="73" y="120"/>
                </a:cubicBezTo>
                <a:cubicBezTo>
                  <a:pt x="66" y="124"/>
                  <a:pt x="59" y="124"/>
                  <a:pt x="51" y="120"/>
                </a:cubicBezTo>
                <a:cubicBezTo>
                  <a:pt x="49" y="119"/>
                  <a:pt x="45" y="118"/>
                  <a:pt x="42" y="118"/>
                </a:cubicBezTo>
                <a:cubicBezTo>
                  <a:pt x="34" y="117"/>
                  <a:pt x="28" y="114"/>
                  <a:pt x="24" y="107"/>
                </a:cubicBezTo>
                <a:cubicBezTo>
                  <a:pt x="22" y="104"/>
                  <a:pt x="20" y="102"/>
                  <a:pt x="17" y="101"/>
                </a:cubicBezTo>
                <a:cubicBezTo>
                  <a:pt x="10" y="96"/>
                  <a:pt x="6" y="90"/>
                  <a:pt x="6" y="81"/>
                </a:cubicBezTo>
                <a:cubicBezTo>
                  <a:pt x="6" y="78"/>
                  <a:pt x="5" y="75"/>
                  <a:pt x="4" y="73"/>
                </a:cubicBezTo>
                <a:cubicBezTo>
                  <a:pt x="0" y="65"/>
                  <a:pt x="0" y="58"/>
                  <a:pt x="4" y="51"/>
                </a:cubicBezTo>
                <a:cubicBezTo>
                  <a:pt x="5" y="48"/>
                  <a:pt x="6" y="45"/>
                  <a:pt x="6" y="42"/>
                </a:cubicBezTo>
                <a:cubicBezTo>
                  <a:pt x="6" y="34"/>
                  <a:pt x="10" y="28"/>
                  <a:pt x="17" y="23"/>
                </a:cubicBezTo>
                <a:cubicBezTo>
                  <a:pt x="19" y="22"/>
                  <a:pt x="22" y="20"/>
                  <a:pt x="24" y="17"/>
                </a:cubicBezTo>
                <a:cubicBezTo>
                  <a:pt x="28" y="10"/>
                  <a:pt x="34" y="6"/>
                  <a:pt x="42" y="6"/>
                </a:cubicBezTo>
                <a:cubicBezTo>
                  <a:pt x="45" y="6"/>
                  <a:pt x="48" y="5"/>
                  <a:pt x="51" y="4"/>
                </a:cubicBezTo>
                <a:cubicBezTo>
                  <a:pt x="59" y="0"/>
                  <a:pt x="66" y="0"/>
                  <a:pt x="73" y="4"/>
                </a:cubicBezTo>
                <a:cubicBezTo>
                  <a:pt x="76" y="5"/>
                  <a:pt x="78" y="6"/>
                  <a:pt x="81" y="7"/>
                </a:cubicBezTo>
                <a:cubicBezTo>
                  <a:pt x="90" y="6"/>
                  <a:pt x="96" y="10"/>
                  <a:pt x="101" y="18"/>
                </a:cubicBezTo>
                <a:close/>
                <a:moveTo>
                  <a:pt x="56" y="20"/>
                </a:moveTo>
                <a:cubicBezTo>
                  <a:pt x="45" y="22"/>
                  <a:pt x="36" y="28"/>
                  <a:pt x="28" y="36"/>
                </a:cubicBezTo>
                <a:cubicBezTo>
                  <a:pt x="27" y="37"/>
                  <a:pt x="25" y="38"/>
                  <a:pt x="25" y="39"/>
                </a:cubicBezTo>
                <a:cubicBezTo>
                  <a:pt x="26" y="50"/>
                  <a:pt x="16" y="58"/>
                  <a:pt x="21" y="71"/>
                </a:cubicBezTo>
                <a:cubicBezTo>
                  <a:pt x="25" y="79"/>
                  <a:pt x="27" y="86"/>
                  <a:pt x="34" y="93"/>
                </a:cubicBezTo>
                <a:cubicBezTo>
                  <a:pt x="39" y="97"/>
                  <a:pt x="43" y="99"/>
                  <a:pt x="49" y="101"/>
                </a:cubicBezTo>
                <a:cubicBezTo>
                  <a:pt x="58" y="104"/>
                  <a:pt x="66" y="104"/>
                  <a:pt x="75" y="101"/>
                </a:cubicBezTo>
                <a:cubicBezTo>
                  <a:pt x="81" y="99"/>
                  <a:pt x="85" y="97"/>
                  <a:pt x="89" y="93"/>
                </a:cubicBezTo>
                <a:cubicBezTo>
                  <a:pt x="97" y="87"/>
                  <a:pt x="101" y="79"/>
                  <a:pt x="103" y="70"/>
                </a:cubicBezTo>
                <a:cubicBezTo>
                  <a:pt x="104" y="64"/>
                  <a:pt x="106" y="60"/>
                  <a:pt x="103" y="54"/>
                </a:cubicBezTo>
                <a:cubicBezTo>
                  <a:pt x="101" y="52"/>
                  <a:pt x="101" y="49"/>
                  <a:pt x="101" y="46"/>
                </a:cubicBezTo>
                <a:cubicBezTo>
                  <a:pt x="101" y="41"/>
                  <a:pt x="99" y="38"/>
                  <a:pt x="95" y="36"/>
                </a:cubicBezTo>
                <a:cubicBezTo>
                  <a:pt x="94" y="35"/>
                  <a:pt x="93" y="35"/>
                  <a:pt x="93" y="35"/>
                </a:cubicBezTo>
                <a:cubicBezTo>
                  <a:pt x="88" y="22"/>
                  <a:pt x="75" y="24"/>
                  <a:pt x="67" y="20"/>
                </a:cubicBezTo>
                <a:cubicBezTo>
                  <a:pt x="65" y="19"/>
                  <a:pt x="64" y="19"/>
                  <a:pt x="62" y="18"/>
                </a:cubicBezTo>
                <a:cubicBezTo>
                  <a:pt x="60" y="19"/>
                  <a:pt x="58" y="20"/>
                  <a:pt x="56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81">
            <a:extLst>
              <a:ext uri="{FF2B5EF4-FFF2-40B4-BE49-F238E27FC236}">
                <a16:creationId xmlns:a16="http://schemas.microsoft.com/office/drawing/2014/main" id="{6BC4BC19-1439-459D-8D3B-EFD83B75F712}"/>
              </a:ext>
            </a:extLst>
          </p:cNvPr>
          <p:cNvSpPr>
            <a:spLocks noEditPoints="1"/>
          </p:cNvSpPr>
          <p:nvPr/>
        </p:nvSpPr>
        <p:spPr bwMode="auto">
          <a:xfrm>
            <a:off x="426404" y="444171"/>
            <a:ext cx="399756" cy="399756"/>
          </a:xfrm>
          <a:custGeom>
            <a:avLst/>
            <a:gdLst>
              <a:gd name="T0" fmla="*/ 107 w 126"/>
              <a:gd name="T1" fmla="*/ 26 h 126"/>
              <a:gd name="T2" fmla="*/ 119 w 126"/>
              <a:gd name="T3" fmla="*/ 53 h 126"/>
              <a:gd name="T4" fmla="*/ 117 w 126"/>
              <a:gd name="T5" fmla="*/ 82 h 126"/>
              <a:gd name="T6" fmla="*/ 100 w 126"/>
              <a:gd name="T7" fmla="*/ 106 h 126"/>
              <a:gd name="T8" fmla="*/ 73 w 126"/>
              <a:gd name="T9" fmla="*/ 119 h 126"/>
              <a:gd name="T10" fmla="*/ 43 w 126"/>
              <a:gd name="T11" fmla="*/ 117 h 126"/>
              <a:gd name="T12" fmla="*/ 19 w 126"/>
              <a:gd name="T13" fmla="*/ 100 h 126"/>
              <a:gd name="T14" fmla="*/ 7 w 126"/>
              <a:gd name="T15" fmla="*/ 73 h 126"/>
              <a:gd name="T16" fmla="*/ 9 w 126"/>
              <a:gd name="T17" fmla="*/ 43 h 126"/>
              <a:gd name="T18" fmla="*/ 26 w 126"/>
              <a:gd name="T19" fmla="*/ 19 h 126"/>
              <a:gd name="T20" fmla="*/ 53 w 126"/>
              <a:gd name="T21" fmla="*/ 7 h 126"/>
              <a:gd name="T22" fmla="*/ 81 w 126"/>
              <a:gd name="T23" fmla="*/ 10 h 126"/>
              <a:gd name="T24" fmla="*/ 85 w 126"/>
              <a:gd name="T25" fmla="*/ 10 h 126"/>
              <a:gd name="T26" fmla="*/ 102 w 126"/>
              <a:gd name="T27" fmla="*/ 19 h 126"/>
              <a:gd name="T28" fmla="*/ 85 w 126"/>
              <a:gd name="T29" fmla="*/ 6 h 126"/>
              <a:gd name="T30" fmla="*/ 83 w 126"/>
              <a:gd name="T31" fmla="*/ 6 h 126"/>
              <a:gd name="T32" fmla="*/ 51 w 126"/>
              <a:gd name="T33" fmla="*/ 3 h 126"/>
              <a:gd name="T34" fmla="*/ 23 w 126"/>
              <a:gd name="T35" fmla="*/ 17 h 126"/>
              <a:gd name="T36" fmla="*/ 5 w 126"/>
              <a:gd name="T37" fmla="*/ 43 h 126"/>
              <a:gd name="T38" fmla="*/ 3 w 126"/>
              <a:gd name="T39" fmla="*/ 75 h 126"/>
              <a:gd name="T40" fmla="*/ 17 w 126"/>
              <a:gd name="T41" fmla="*/ 103 h 126"/>
              <a:gd name="T42" fmla="*/ 43 w 126"/>
              <a:gd name="T43" fmla="*/ 121 h 126"/>
              <a:gd name="T44" fmla="*/ 75 w 126"/>
              <a:gd name="T45" fmla="*/ 123 h 126"/>
              <a:gd name="T46" fmla="*/ 104 w 126"/>
              <a:gd name="T47" fmla="*/ 108 h 126"/>
              <a:gd name="T48" fmla="*/ 121 w 126"/>
              <a:gd name="T49" fmla="*/ 82 h 126"/>
              <a:gd name="T50" fmla="*/ 123 w 126"/>
              <a:gd name="T51" fmla="*/ 51 h 126"/>
              <a:gd name="T52" fmla="*/ 109 w 126"/>
              <a:gd name="T53" fmla="*/ 22 h 126"/>
              <a:gd name="T54" fmla="*/ 57 w 126"/>
              <a:gd name="T55" fmla="*/ 21 h 126"/>
              <a:gd name="T56" fmla="*/ 26 w 126"/>
              <a:gd name="T57" fmla="*/ 37 h 126"/>
              <a:gd name="T58" fmla="*/ 24 w 126"/>
              <a:gd name="T59" fmla="*/ 40 h 126"/>
              <a:gd name="T60" fmla="*/ 24 w 126"/>
              <a:gd name="T61" fmla="*/ 40 h 126"/>
              <a:gd name="T62" fmla="*/ 24 w 126"/>
              <a:gd name="T63" fmla="*/ 41 h 126"/>
              <a:gd name="T64" fmla="*/ 24 w 126"/>
              <a:gd name="T65" fmla="*/ 41 h 126"/>
              <a:gd name="T66" fmla="*/ 21 w 126"/>
              <a:gd name="T67" fmla="*/ 72 h 126"/>
              <a:gd name="T68" fmla="*/ 49 w 126"/>
              <a:gd name="T69" fmla="*/ 104 h 126"/>
              <a:gd name="T70" fmla="*/ 92 w 126"/>
              <a:gd name="T71" fmla="*/ 96 h 126"/>
              <a:gd name="T72" fmla="*/ 105 w 126"/>
              <a:gd name="T73" fmla="*/ 54 h 126"/>
              <a:gd name="T74" fmla="*/ 97 w 126"/>
              <a:gd name="T75" fmla="*/ 35 h 126"/>
              <a:gd name="T76" fmla="*/ 95 w 126"/>
              <a:gd name="T77" fmla="*/ 34 h 126"/>
              <a:gd name="T78" fmla="*/ 95 w 126"/>
              <a:gd name="T79" fmla="*/ 34 h 126"/>
              <a:gd name="T80" fmla="*/ 90 w 126"/>
              <a:gd name="T81" fmla="*/ 27 h 126"/>
              <a:gd name="T82" fmla="*/ 64 w 126"/>
              <a:gd name="T83" fmla="*/ 17 h 126"/>
              <a:gd name="T84" fmla="*/ 57 w 126"/>
              <a:gd name="T85" fmla="*/ 19 h 126"/>
              <a:gd name="T86" fmla="*/ 64 w 126"/>
              <a:gd name="T87" fmla="*/ 21 h 126"/>
              <a:gd name="T88" fmla="*/ 67 w 126"/>
              <a:gd name="T89" fmla="*/ 22 h 126"/>
              <a:gd name="T90" fmla="*/ 92 w 126"/>
              <a:gd name="T91" fmla="*/ 36 h 126"/>
              <a:gd name="T92" fmla="*/ 95 w 126"/>
              <a:gd name="T93" fmla="*/ 39 h 126"/>
              <a:gd name="T94" fmla="*/ 102 w 126"/>
              <a:gd name="T95" fmla="*/ 56 h 126"/>
              <a:gd name="T96" fmla="*/ 89 w 126"/>
              <a:gd name="T97" fmla="*/ 93 h 126"/>
              <a:gd name="T98" fmla="*/ 50 w 126"/>
              <a:gd name="T99" fmla="*/ 100 h 126"/>
              <a:gd name="T100" fmla="*/ 24 w 126"/>
              <a:gd name="T101" fmla="*/ 71 h 126"/>
              <a:gd name="T102" fmla="*/ 28 w 126"/>
              <a:gd name="T103" fmla="*/ 41 h 126"/>
              <a:gd name="T104" fmla="*/ 28 w 126"/>
              <a:gd name="T105" fmla="*/ 40 h 126"/>
              <a:gd name="T106" fmla="*/ 28 w 126"/>
              <a:gd name="T107" fmla="*/ 40 h 126"/>
              <a:gd name="T108" fmla="*/ 26 w 126"/>
              <a:gd name="T109" fmla="*/ 40 h 126"/>
              <a:gd name="T110" fmla="*/ 26 w 126"/>
              <a:gd name="T111" fmla="*/ 40 h 126"/>
              <a:gd name="T112" fmla="*/ 27 w 126"/>
              <a:gd name="T113" fmla="*/ 40 h 126"/>
              <a:gd name="T114" fmla="*/ 27 w 126"/>
              <a:gd name="T115" fmla="*/ 40 h 126"/>
              <a:gd name="T116" fmla="*/ 28 w 126"/>
              <a:gd name="T117" fmla="*/ 41 h 126"/>
              <a:gd name="T118" fmla="*/ 28 w 126"/>
              <a:gd name="T119" fmla="*/ 41 h 126"/>
              <a:gd name="T120" fmla="*/ 28 w 126"/>
              <a:gd name="T121" fmla="*/ 41 h 126"/>
              <a:gd name="T122" fmla="*/ 29 w 126"/>
              <a:gd name="T123" fmla="*/ 40 h 126"/>
              <a:gd name="T124" fmla="*/ 57 w 126"/>
              <a:gd name="T125" fmla="*/ 21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6" h="126">
                <a:moveTo>
                  <a:pt x="102" y="19"/>
                </a:moveTo>
                <a:cubicBezTo>
                  <a:pt x="100" y="20"/>
                  <a:pt x="100" y="20"/>
                  <a:pt x="100" y="20"/>
                </a:cubicBezTo>
                <a:cubicBezTo>
                  <a:pt x="102" y="22"/>
                  <a:pt x="104" y="24"/>
                  <a:pt x="107" y="26"/>
                </a:cubicBezTo>
                <a:cubicBezTo>
                  <a:pt x="110" y="28"/>
                  <a:pt x="112" y="30"/>
                  <a:pt x="114" y="33"/>
                </a:cubicBezTo>
                <a:cubicBezTo>
                  <a:pt x="116" y="36"/>
                  <a:pt x="117" y="39"/>
                  <a:pt x="117" y="43"/>
                </a:cubicBezTo>
                <a:cubicBezTo>
                  <a:pt x="117" y="47"/>
                  <a:pt x="118" y="50"/>
                  <a:pt x="119" y="53"/>
                </a:cubicBezTo>
                <a:cubicBezTo>
                  <a:pt x="121" y="57"/>
                  <a:pt x="122" y="60"/>
                  <a:pt x="122" y="63"/>
                </a:cubicBezTo>
                <a:cubicBezTo>
                  <a:pt x="122" y="66"/>
                  <a:pt x="121" y="69"/>
                  <a:pt x="119" y="73"/>
                </a:cubicBezTo>
                <a:cubicBezTo>
                  <a:pt x="118" y="75"/>
                  <a:pt x="117" y="79"/>
                  <a:pt x="117" y="82"/>
                </a:cubicBezTo>
                <a:cubicBezTo>
                  <a:pt x="117" y="86"/>
                  <a:pt x="116" y="90"/>
                  <a:pt x="114" y="92"/>
                </a:cubicBezTo>
                <a:cubicBezTo>
                  <a:pt x="113" y="95"/>
                  <a:pt x="110" y="98"/>
                  <a:pt x="106" y="100"/>
                </a:cubicBezTo>
                <a:cubicBezTo>
                  <a:pt x="104" y="101"/>
                  <a:pt x="102" y="104"/>
                  <a:pt x="100" y="106"/>
                </a:cubicBezTo>
                <a:cubicBezTo>
                  <a:pt x="98" y="110"/>
                  <a:pt x="96" y="112"/>
                  <a:pt x="93" y="114"/>
                </a:cubicBezTo>
                <a:cubicBezTo>
                  <a:pt x="90" y="116"/>
                  <a:pt x="86" y="117"/>
                  <a:pt x="82" y="117"/>
                </a:cubicBezTo>
                <a:cubicBezTo>
                  <a:pt x="79" y="117"/>
                  <a:pt x="76" y="118"/>
                  <a:pt x="73" y="119"/>
                </a:cubicBezTo>
                <a:cubicBezTo>
                  <a:pt x="70" y="121"/>
                  <a:pt x="66" y="122"/>
                  <a:pt x="63" y="122"/>
                </a:cubicBezTo>
                <a:cubicBezTo>
                  <a:pt x="60" y="122"/>
                  <a:pt x="57" y="121"/>
                  <a:pt x="53" y="119"/>
                </a:cubicBezTo>
                <a:cubicBezTo>
                  <a:pt x="50" y="118"/>
                  <a:pt x="47" y="117"/>
                  <a:pt x="43" y="117"/>
                </a:cubicBezTo>
                <a:cubicBezTo>
                  <a:pt x="39" y="116"/>
                  <a:pt x="36" y="116"/>
                  <a:pt x="33" y="114"/>
                </a:cubicBezTo>
                <a:cubicBezTo>
                  <a:pt x="31" y="112"/>
                  <a:pt x="28" y="110"/>
                  <a:pt x="26" y="107"/>
                </a:cubicBezTo>
                <a:cubicBezTo>
                  <a:pt x="25" y="104"/>
                  <a:pt x="22" y="101"/>
                  <a:pt x="19" y="100"/>
                </a:cubicBezTo>
                <a:cubicBezTo>
                  <a:pt x="16" y="98"/>
                  <a:pt x="14" y="95"/>
                  <a:pt x="12" y="93"/>
                </a:cubicBezTo>
                <a:cubicBezTo>
                  <a:pt x="10" y="90"/>
                  <a:pt x="9" y="86"/>
                  <a:pt x="9" y="82"/>
                </a:cubicBezTo>
                <a:cubicBezTo>
                  <a:pt x="9" y="79"/>
                  <a:pt x="8" y="76"/>
                  <a:pt x="7" y="73"/>
                </a:cubicBezTo>
                <a:cubicBezTo>
                  <a:pt x="5" y="69"/>
                  <a:pt x="4" y="66"/>
                  <a:pt x="4" y="63"/>
                </a:cubicBezTo>
                <a:cubicBezTo>
                  <a:pt x="4" y="60"/>
                  <a:pt x="5" y="56"/>
                  <a:pt x="7" y="53"/>
                </a:cubicBezTo>
                <a:cubicBezTo>
                  <a:pt x="8" y="50"/>
                  <a:pt x="9" y="47"/>
                  <a:pt x="9" y="43"/>
                </a:cubicBezTo>
                <a:cubicBezTo>
                  <a:pt x="9" y="39"/>
                  <a:pt x="10" y="36"/>
                  <a:pt x="12" y="33"/>
                </a:cubicBezTo>
                <a:cubicBezTo>
                  <a:pt x="13" y="31"/>
                  <a:pt x="16" y="28"/>
                  <a:pt x="19" y="26"/>
                </a:cubicBezTo>
                <a:cubicBezTo>
                  <a:pt x="22" y="24"/>
                  <a:pt x="24" y="22"/>
                  <a:pt x="26" y="19"/>
                </a:cubicBezTo>
                <a:cubicBezTo>
                  <a:pt x="28" y="16"/>
                  <a:pt x="31" y="13"/>
                  <a:pt x="33" y="12"/>
                </a:cubicBezTo>
                <a:cubicBezTo>
                  <a:pt x="36" y="10"/>
                  <a:pt x="39" y="9"/>
                  <a:pt x="43" y="9"/>
                </a:cubicBezTo>
                <a:cubicBezTo>
                  <a:pt x="46" y="9"/>
                  <a:pt x="50" y="8"/>
                  <a:pt x="53" y="7"/>
                </a:cubicBezTo>
                <a:cubicBezTo>
                  <a:pt x="57" y="5"/>
                  <a:pt x="60" y="4"/>
                  <a:pt x="63" y="4"/>
                </a:cubicBezTo>
                <a:cubicBezTo>
                  <a:pt x="66" y="4"/>
                  <a:pt x="70" y="5"/>
                  <a:pt x="73" y="7"/>
                </a:cubicBezTo>
                <a:cubicBezTo>
                  <a:pt x="76" y="8"/>
                  <a:pt x="79" y="9"/>
                  <a:pt x="81" y="10"/>
                </a:cubicBezTo>
                <a:cubicBezTo>
                  <a:pt x="82" y="10"/>
                  <a:pt x="82" y="10"/>
                  <a:pt x="82" y="10"/>
                </a:cubicBezTo>
                <a:cubicBezTo>
                  <a:pt x="82" y="10"/>
                  <a:pt x="82" y="10"/>
                  <a:pt x="82" y="10"/>
                </a:cubicBezTo>
                <a:cubicBezTo>
                  <a:pt x="83" y="10"/>
                  <a:pt x="84" y="10"/>
                  <a:pt x="85" y="10"/>
                </a:cubicBezTo>
                <a:cubicBezTo>
                  <a:pt x="88" y="10"/>
                  <a:pt x="91" y="11"/>
                  <a:pt x="94" y="12"/>
                </a:cubicBezTo>
                <a:cubicBezTo>
                  <a:pt x="96" y="14"/>
                  <a:pt x="98" y="16"/>
                  <a:pt x="100" y="20"/>
                </a:cubicBezTo>
                <a:cubicBezTo>
                  <a:pt x="102" y="19"/>
                  <a:pt x="102" y="19"/>
                  <a:pt x="102" y="19"/>
                </a:cubicBezTo>
                <a:cubicBezTo>
                  <a:pt x="104" y="18"/>
                  <a:pt x="104" y="18"/>
                  <a:pt x="104" y="18"/>
                </a:cubicBezTo>
                <a:cubicBezTo>
                  <a:pt x="102" y="14"/>
                  <a:pt x="99" y="11"/>
                  <a:pt x="96" y="9"/>
                </a:cubicBezTo>
                <a:cubicBezTo>
                  <a:pt x="93" y="7"/>
                  <a:pt x="89" y="6"/>
                  <a:pt x="85" y="6"/>
                </a:cubicBezTo>
                <a:cubicBezTo>
                  <a:pt x="84" y="6"/>
                  <a:pt x="83" y="6"/>
                  <a:pt x="82" y="6"/>
                </a:cubicBezTo>
                <a:cubicBezTo>
                  <a:pt x="82" y="8"/>
                  <a:pt x="82" y="8"/>
                  <a:pt x="82" y="8"/>
                </a:cubicBezTo>
                <a:cubicBezTo>
                  <a:pt x="83" y="6"/>
                  <a:pt x="83" y="6"/>
                  <a:pt x="83" y="6"/>
                </a:cubicBezTo>
                <a:cubicBezTo>
                  <a:pt x="80" y="5"/>
                  <a:pt x="77" y="4"/>
                  <a:pt x="75" y="3"/>
                </a:cubicBezTo>
                <a:cubicBezTo>
                  <a:pt x="71" y="1"/>
                  <a:pt x="67" y="0"/>
                  <a:pt x="63" y="0"/>
                </a:cubicBezTo>
                <a:cubicBezTo>
                  <a:pt x="59" y="0"/>
                  <a:pt x="55" y="1"/>
                  <a:pt x="51" y="3"/>
                </a:cubicBezTo>
                <a:cubicBezTo>
                  <a:pt x="49" y="4"/>
                  <a:pt x="46" y="5"/>
                  <a:pt x="43" y="5"/>
                </a:cubicBezTo>
                <a:cubicBezTo>
                  <a:pt x="39" y="5"/>
                  <a:pt x="35" y="6"/>
                  <a:pt x="31" y="8"/>
                </a:cubicBezTo>
                <a:cubicBezTo>
                  <a:pt x="28" y="10"/>
                  <a:pt x="25" y="13"/>
                  <a:pt x="23" y="17"/>
                </a:cubicBezTo>
                <a:cubicBezTo>
                  <a:pt x="21" y="19"/>
                  <a:pt x="19" y="21"/>
                  <a:pt x="17" y="23"/>
                </a:cubicBezTo>
                <a:cubicBezTo>
                  <a:pt x="13" y="25"/>
                  <a:pt x="10" y="28"/>
                  <a:pt x="8" y="31"/>
                </a:cubicBezTo>
                <a:cubicBezTo>
                  <a:pt x="6" y="35"/>
                  <a:pt x="5" y="39"/>
                  <a:pt x="5" y="43"/>
                </a:cubicBezTo>
                <a:cubicBezTo>
                  <a:pt x="5" y="46"/>
                  <a:pt x="4" y="49"/>
                  <a:pt x="3" y="51"/>
                </a:cubicBezTo>
                <a:cubicBezTo>
                  <a:pt x="1" y="55"/>
                  <a:pt x="0" y="59"/>
                  <a:pt x="0" y="63"/>
                </a:cubicBezTo>
                <a:cubicBezTo>
                  <a:pt x="0" y="67"/>
                  <a:pt x="1" y="71"/>
                  <a:pt x="3" y="75"/>
                </a:cubicBezTo>
                <a:cubicBezTo>
                  <a:pt x="4" y="77"/>
                  <a:pt x="5" y="80"/>
                  <a:pt x="5" y="82"/>
                </a:cubicBezTo>
                <a:cubicBezTo>
                  <a:pt x="5" y="87"/>
                  <a:pt x="6" y="91"/>
                  <a:pt x="8" y="95"/>
                </a:cubicBezTo>
                <a:cubicBezTo>
                  <a:pt x="10" y="98"/>
                  <a:pt x="14" y="101"/>
                  <a:pt x="17" y="103"/>
                </a:cubicBezTo>
                <a:cubicBezTo>
                  <a:pt x="19" y="104"/>
                  <a:pt x="22" y="107"/>
                  <a:pt x="23" y="109"/>
                </a:cubicBezTo>
                <a:cubicBezTo>
                  <a:pt x="25" y="112"/>
                  <a:pt x="28" y="115"/>
                  <a:pt x="31" y="117"/>
                </a:cubicBezTo>
                <a:cubicBezTo>
                  <a:pt x="35" y="119"/>
                  <a:pt x="38" y="120"/>
                  <a:pt x="43" y="121"/>
                </a:cubicBezTo>
                <a:cubicBezTo>
                  <a:pt x="46" y="121"/>
                  <a:pt x="49" y="122"/>
                  <a:pt x="52" y="123"/>
                </a:cubicBezTo>
                <a:cubicBezTo>
                  <a:pt x="55" y="125"/>
                  <a:pt x="59" y="126"/>
                  <a:pt x="63" y="126"/>
                </a:cubicBezTo>
                <a:cubicBezTo>
                  <a:pt x="67" y="126"/>
                  <a:pt x="71" y="125"/>
                  <a:pt x="75" y="123"/>
                </a:cubicBezTo>
                <a:cubicBezTo>
                  <a:pt x="77" y="121"/>
                  <a:pt x="80" y="121"/>
                  <a:pt x="82" y="121"/>
                </a:cubicBezTo>
                <a:cubicBezTo>
                  <a:pt x="87" y="121"/>
                  <a:pt x="91" y="120"/>
                  <a:pt x="95" y="117"/>
                </a:cubicBezTo>
                <a:cubicBezTo>
                  <a:pt x="98" y="115"/>
                  <a:pt x="101" y="112"/>
                  <a:pt x="104" y="108"/>
                </a:cubicBezTo>
                <a:cubicBezTo>
                  <a:pt x="105" y="106"/>
                  <a:pt x="107" y="104"/>
                  <a:pt x="108" y="103"/>
                </a:cubicBezTo>
                <a:cubicBezTo>
                  <a:pt x="113" y="101"/>
                  <a:pt x="116" y="98"/>
                  <a:pt x="118" y="94"/>
                </a:cubicBezTo>
                <a:cubicBezTo>
                  <a:pt x="120" y="91"/>
                  <a:pt x="121" y="87"/>
                  <a:pt x="121" y="82"/>
                </a:cubicBezTo>
                <a:cubicBezTo>
                  <a:pt x="121" y="80"/>
                  <a:pt x="122" y="77"/>
                  <a:pt x="123" y="75"/>
                </a:cubicBezTo>
                <a:cubicBezTo>
                  <a:pt x="125" y="71"/>
                  <a:pt x="126" y="67"/>
                  <a:pt x="126" y="63"/>
                </a:cubicBezTo>
                <a:cubicBezTo>
                  <a:pt x="126" y="59"/>
                  <a:pt x="125" y="55"/>
                  <a:pt x="123" y="51"/>
                </a:cubicBezTo>
                <a:cubicBezTo>
                  <a:pt x="122" y="49"/>
                  <a:pt x="121" y="46"/>
                  <a:pt x="121" y="43"/>
                </a:cubicBezTo>
                <a:cubicBezTo>
                  <a:pt x="121" y="39"/>
                  <a:pt x="120" y="35"/>
                  <a:pt x="118" y="31"/>
                </a:cubicBezTo>
                <a:cubicBezTo>
                  <a:pt x="115" y="28"/>
                  <a:pt x="112" y="25"/>
                  <a:pt x="109" y="22"/>
                </a:cubicBezTo>
                <a:cubicBezTo>
                  <a:pt x="107" y="21"/>
                  <a:pt x="105" y="19"/>
                  <a:pt x="104" y="18"/>
                </a:cubicBezTo>
                <a:lnTo>
                  <a:pt x="102" y="19"/>
                </a:lnTo>
                <a:close/>
                <a:moveTo>
                  <a:pt x="57" y="21"/>
                </a:moveTo>
                <a:cubicBezTo>
                  <a:pt x="57" y="19"/>
                  <a:pt x="57" y="19"/>
                  <a:pt x="57" y="19"/>
                </a:cubicBezTo>
                <a:cubicBezTo>
                  <a:pt x="45" y="21"/>
                  <a:pt x="36" y="27"/>
                  <a:pt x="28" y="36"/>
                </a:cubicBezTo>
                <a:cubicBezTo>
                  <a:pt x="28" y="36"/>
                  <a:pt x="27" y="37"/>
                  <a:pt x="26" y="37"/>
                </a:cubicBezTo>
                <a:cubicBezTo>
                  <a:pt x="26" y="37"/>
                  <a:pt x="26" y="38"/>
                  <a:pt x="25" y="38"/>
                </a:cubicBezTo>
                <a:cubicBezTo>
                  <a:pt x="25" y="39"/>
                  <a:pt x="25" y="39"/>
                  <a:pt x="25" y="39"/>
                </a:cubicBezTo>
                <a:cubicBezTo>
                  <a:pt x="24" y="39"/>
                  <a:pt x="24" y="40"/>
                  <a:pt x="24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4" y="41"/>
                  <a:pt x="24" y="41"/>
                  <a:pt x="24" y="41"/>
                </a:cubicBezTo>
                <a:cubicBezTo>
                  <a:pt x="26" y="40"/>
                  <a:pt x="26" y="40"/>
                  <a:pt x="26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4" y="41"/>
                  <a:pt x="24" y="41"/>
                  <a:pt x="24" y="41"/>
                </a:cubicBezTo>
                <a:cubicBezTo>
                  <a:pt x="24" y="44"/>
                  <a:pt x="23" y="48"/>
                  <a:pt x="22" y="51"/>
                </a:cubicBezTo>
                <a:cubicBezTo>
                  <a:pt x="20" y="55"/>
                  <a:pt x="19" y="59"/>
                  <a:pt x="19" y="64"/>
                </a:cubicBezTo>
                <a:cubicBezTo>
                  <a:pt x="19" y="66"/>
                  <a:pt x="19" y="69"/>
                  <a:pt x="21" y="72"/>
                </a:cubicBezTo>
                <a:cubicBezTo>
                  <a:pt x="22" y="76"/>
                  <a:pt x="24" y="80"/>
                  <a:pt x="26" y="84"/>
                </a:cubicBezTo>
                <a:cubicBezTo>
                  <a:pt x="28" y="88"/>
                  <a:pt x="30" y="92"/>
                  <a:pt x="34" y="95"/>
                </a:cubicBezTo>
                <a:cubicBezTo>
                  <a:pt x="39" y="100"/>
                  <a:pt x="43" y="102"/>
                  <a:pt x="49" y="104"/>
                </a:cubicBezTo>
                <a:cubicBezTo>
                  <a:pt x="54" y="106"/>
                  <a:pt x="58" y="107"/>
                  <a:pt x="63" y="107"/>
                </a:cubicBezTo>
                <a:cubicBezTo>
                  <a:pt x="67" y="107"/>
                  <a:pt x="72" y="106"/>
                  <a:pt x="77" y="104"/>
                </a:cubicBezTo>
                <a:cubicBezTo>
                  <a:pt x="83" y="102"/>
                  <a:pt x="87" y="100"/>
                  <a:pt x="92" y="96"/>
                </a:cubicBezTo>
                <a:cubicBezTo>
                  <a:pt x="100" y="89"/>
                  <a:pt x="104" y="81"/>
                  <a:pt x="106" y="71"/>
                </a:cubicBezTo>
                <a:cubicBezTo>
                  <a:pt x="107" y="68"/>
                  <a:pt x="108" y="65"/>
                  <a:pt x="108" y="62"/>
                </a:cubicBezTo>
                <a:cubicBezTo>
                  <a:pt x="108" y="59"/>
                  <a:pt x="107" y="57"/>
                  <a:pt x="105" y="54"/>
                </a:cubicBezTo>
                <a:cubicBezTo>
                  <a:pt x="104" y="53"/>
                  <a:pt x="104" y="50"/>
                  <a:pt x="104" y="47"/>
                </a:cubicBezTo>
                <a:cubicBezTo>
                  <a:pt x="104" y="45"/>
                  <a:pt x="103" y="42"/>
                  <a:pt x="102" y="40"/>
                </a:cubicBezTo>
                <a:cubicBezTo>
                  <a:pt x="101" y="38"/>
                  <a:pt x="99" y="36"/>
                  <a:pt x="97" y="35"/>
                </a:cubicBezTo>
                <a:cubicBezTo>
                  <a:pt x="96" y="35"/>
                  <a:pt x="96" y="35"/>
                  <a:pt x="95" y="34"/>
                </a:cubicBezTo>
                <a:cubicBezTo>
                  <a:pt x="95" y="34"/>
                  <a:pt x="95" y="34"/>
                  <a:pt x="95" y="34"/>
                </a:cubicBezTo>
                <a:cubicBezTo>
                  <a:pt x="95" y="34"/>
                  <a:pt x="95" y="34"/>
                  <a:pt x="95" y="34"/>
                </a:cubicBezTo>
                <a:cubicBezTo>
                  <a:pt x="94" y="35"/>
                  <a:pt x="94" y="35"/>
                  <a:pt x="94" y="35"/>
                </a:cubicBezTo>
                <a:cubicBezTo>
                  <a:pt x="95" y="35"/>
                  <a:pt x="95" y="35"/>
                  <a:pt x="95" y="35"/>
                </a:cubicBezTo>
                <a:cubicBezTo>
                  <a:pt x="95" y="35"/>
                  <a:pt x="95" y="34"/>
                  <a:pt x="95" y="34"/>
                </a:cubicBezTo>
                <a:cubicBezTo>
                  <a:pt x="94" y="35"/>
                  <a:pt x="94" y="35"/>
                  <a:pt x="94" y="35"/>
                </a:cubicBezTo>
                <a:cubicBezTo>
                  <a:pt x="95" y="35"/>
                  <a:pt x="95" y="35"/>
                  <a:pt x="95" y="35"/>
                </a:cubicBezTo>
                <a:cubicBezTo>
                  <a:pt x="94" y="32"/>
                  <a:pt x="92" y="29"/>
                  <a:pt x="90" y="27"/>
                </a:cubicBezTo>
                <a:cubicBezTo>
                  <a:pt x="87" y="24"/>
                  <a:pt x="83" y="23"/>
                  <a:pt x="79" y="22"/>
                </a:cubicBezTo>
                <a:cubicBezTo>
                  <a:pt x="75" y="21"/>
                  <a:pt x="71" y="20"/>
                  <a:pt x="68" y="19"/>
                </a:cubicBezTo>
                <a:cubicBezTo>
                  <a:pt x="67" y="18"/>
                  <a:pt x="65" y="18"/>
                  <a:pt x="64" y="17"/>
                </a:cubicBezTo>
                <a:cubicBezTo>
                  <a:pt x="63" y="17"/>
                  <a:pt x="63" y="17"/>
                  <a:pt x="63" y="17"/>
                </a:cubicBezTo>
                <a:cubicBezTo>
                  <a:pt x="62" y="17"/>
                  <a:pt x="62" y="17"/>
                  <a:pt x="62" y="17"/>
                </a:cubicBezTo>
                <a:cubicBezTo>
                  <a:pt x="60" y="18"/>
                  <a:pt x="58" y="19"/>
                  <a:pt x="57" y="19"/>
                </a:cubicBezTo>
                <a:cubicBezTo>
                  <a:pt x="57" y="21"/>
                  <a:pt x="57" y="21"/>
                  <a:pt x="57" y="21"/>
                </a:cubicBezTo>
                <a:cubicBezTo>
                  <a:pt x="57" y="23"/>
                  <a:pt x="57" y="23"/>
                  <a:pt x="57" y="23"/>
                </a:cubicBezTo>
                <a:cubicBezTo>
                  <a:pt x="60" y="23"/>
                  <a:pt x="62" y="21"/>
                  <a:pt x="64" y="21"/>
                </a:cubicBezTo>
                <a:cubicBezTo>
                  <a:pt x="63" y="19"/>
                  <a:pt x="63" y="19"/>
                  <a:pt x="63" y="19"/>
                </a:cubicBezTo>
                <a:cubicBezTo>
                  <a:pt x="62" y="21"/>
                  <a:pt x="62" y="21"/>
                  <a:pt x="62" y="21"/>
                </a:cubicBezTo>
                <a:cubicBezTo>
                  <a:pt x="64" y="22"/>
                  <a:pt x="66" y="22"/>
                  <a:pt x="67" y="22"/>
                </a:cubicBezTo>
                <a:cubicBezTo>
                  <a:pt x="71" y="25"/>
                  <a:pt x="77" y="26"/>
                  <a:pt x="82" y="27"/>
                </a:cubicBezTo>
                <a:cubicBezTo>
                  <a:pt x="84" y="28"/>
                  <a:pt x="86" y="29"/>
                  <a:pt x="88" y="30"/>
                </a:cubicBezTo>
                <a:cubicBezTo>
                  <a:pt x="89" y="32"/>
                  <a:pt x="91" y="34"/>
                  <a:pt x="92" y="36"/>
                </a:cubicBezTo>
                <a:cubicBezTo>
                  <a:pt x="92" y="37"/>
                  <a:pt x="92" y="37"/>
                  <a:pt x="93" y="38"/>
                </a:cubicBezTo>
                <a:cubicBezTo>
                  <a:pt x="93" y="38"/>
                  <a:pt x="94" y="38"/>
                  <a:pt x="94" y="38"/>
                </a:cubicBezTo>
                <a:cubicBezTo>
                  <a:pt x="94" y="38"/>
                  <a:pt x="95" y="39"/>
                  <a:pt x="95" y="39"/>
                </a:cubicBezTo>
                <a:cubicBezTo>
                  <a:pt x="97" y="40"/>
                  <a:pt x="98" y="41"/>
                  <a:pt x="99" y="42"/>
                </a:cubicBezTo>
                <a:cubicBezTo>
                  <a:pt x="100" y="43"/>
                  <a:pt x="100" y="45"/>
                  <a:pt x="100" y="47"/>
                </a:cubicBezTo>
                <a:cubicBezTo>
                  <a:pt x="100" y="50"/>
                  <a:pt x="100" y="53"/>
                  <a:pt x="102" y="56"/>
                </a:cubicBezTo>
                <a:cubicBezTo>
                  <a:pt x="103" y="58"/>
                  <a:pt x="104" y="60"/>
                  <a:pt x="104" y="62"/>
                </a:cubicBezTo>
                <a:cubicBezTo>
                  <a:pt x="104" y="64"/>
                  <a:pt x="103" y="67"/>
                  <a:pt x="102" y="70"/>
                </a:cubicBezTo>
                <a:cubicBezTo>
                  <a:pt x="100" y="80"/>
                  <a:pt x="96" y="86"/>
                  <a:pt x="89" y="93"/>
                </a:cubicBezTo>
                <a:cubicBezTo>
                  <a:pt x="85" y="97"/>
                  <a:pt x="81" y="99"/>
                  <a:pt x="76" y="100"/>
                </a:cubicBezTo>
                <a:cubicBezTo>
                  <a:pt x="71" y="102"/>
                  <a:pt x="67" y="103"/>
                  <a:pt x="63" y="103"/>
                </a:cubicBezTo>
                <a:cubicBezTo>
                  <a:pt x="59" y="103"/>
                  <a:pt x="55" y="102"/>
                  <a:pt x="50" y="100"/>
                </a:cubicBezTo>
                <a:cubicBezTo>
                  <a:pt x="45" y="98"/>
                  <a:pt x="41" y="96"/>
                  <a:pt x="37" y="92"/>
                </a:cubicBezTo>
                <a:cubicBezTo>
                  <a:pt x="33" y="89"/>
                  <a:pt x="31" y="86"/>
                  <a:pt x="29" y="82"/>
                </a:cubicBezTo>
                <a:cubicBezTo>
                  <a:pt x="27" y="79"/>
                  <a:pt x="26" y="75"/>
                  <a:pt x="24" y="71"/>
                </a:cubicBezTo>
                <a:cubicBezTo>
                  <a:pt x="23" y="68"/>
                  <a:pt x="23" y="66"/>
                  <a:pt x="23" y="64"/>
                </a:cubicBezTo>
                <a:cubicBezTo>
                  <a:pt x="23" y="60"/>
                  <a:pt x="24" y="56"/>
                  <a:pt x="25" y="53"/>
                </a:cubicBezTo>
                <a:cubicBezTo>
                  <a:pt x="27" y="49"/>
                  <a:pt x="28" y="45"/>
                  <a:pt x="28" y="41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0"/>
                  <a:pt x="28" y="40"/>
                  <a:pt x="28" y="40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1"/>
                  <a:pt x="28" y="41"/>
                  <a:pt x="28" y="41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28" y="40"/>
                  <a:pt x="29" y="40"/>
                </a:cubicBezTo>
                <a:cubicBezTo>
                  <a:pt x="30" y="40"/>
                  <a:pt x="30" y="39"/>
                  <a:pt x="31" y="39"/>
                </a:cubicBezTo>
                <a:cubicBezTo>
                  <a:pt x="38" y="30"/>
                  <a:pt x="47" y="25"/>
                  <a:pt x="57" y="23"/>
                </a:cubicBezTo>
                <a:lnTo>
                  <a:pt x="57" y="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Oval 82">
            <a:extLst>
              <a:ext uri="{FF2B5EF4-FFF2-40B4-BE49-F238E27FC236}">
                <a16:creationId xmlns:a16="http://schemas.microsoft.com/office/drawing/2014/main" id="{A68FED2A-482D-4123-A254-AFC1DBE1F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590" y="497471"/>
            <a:ext cx="284269" cy="293155"/>
          </a:xfrm>
          <a:prstGeom prst="ellipse">
            <a:avLst/>
          </a:pr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83">
            <a:extLst>
              <a:ext uri="{FF2B5EF4-FFF2-40B4-BE49-F238E27FC236}">
                <a16:creationId xmlns:a16="http://schemas.microsoft.com/office/drawing/2014/main" id="{24DD6B07-5202-485A-8232-696334A680F2}"/>
              </a:ext>
            </a:extLst>
          </p:cNvPr>
          <p:cNvSpPr>
            <a:spLocks/>
          </p:cNvSpPr>
          <p:nvPr/>
        </p:nvSpPr>
        <p:spPr bwMode="auto">
          <a:xfrm>
            <a:off x="479704" y="497471"/>
            <a:ext cx="302036" cy="293155"/>
          </a:xfrm>
          <a:custGeom>
            <a:avLst/>
            <a:gdLst>
              <a:gd name="T0" fmla="*/ 2 w 94"/>
              <a:gd name="T1" fmla="*/ 47 h 94"/>
              <a:gd name="T2" fmla="*/ 0 w 94"/>
              <a:gd name="T3" fmla="*/ 47 h 94"/>
              <a:gd name="T4" fmla="*/ 47 w 94"/>
              <a:gd name="T5" fmla="*/ 94 h 94"/>
              <a:gd name="T6" fmla="*/ 94 w 94"/>
              <a:gd name="T7" fmla="*/ 47 h 94"/>
              <a:gd name="T8" fmla="*/ 47 w 94"/>
              <a:gd name="T9" fmla="*/ 0 h 94"/>
              <a:gd name="T10" fmla="*/ 0 w 94"/>
              <a:gd name="T11" fmla="*/ 47 h 94"/>
              <a:gd name="T12" fmla="*/ 2 w 94"/>
              <a:gd name="T13" fmla="*/ 47 h 94"/>
              <a:gd name="T14" fmla="*/ 4 w 94"/>
              <a:gd name="T15" fmla="*/ 47 h 94"/>
              <a:gd name="T16" fmla="*/ 16 w 94"/>
              <a:gd name="T17" fmla="*/ 16 h 94"/>
              <a:gd name="T18" fmla="*/ 47 w 94"/>
              <a:gd name="T19" fmla="*/ 4 h 94"/>
              <a:gd name="T20" fmla="*/ 78 w 94"/>
              <a:gd name="T21" fmla="*/ 16 h 94"/>
              <a:gd name="T22" fmla="*/ 90 w 94"/>
              <a:gd name="T23" fmla="*/ 47 h 94"/>
              <a:gd name="T24" fmla="*/ 78 w 94"/>
              <a:gd name="T25" fmla="*/ 77 h 94"/>
              <a:gd name="T26" fmla="*/ 47 w 94"/>
              <a:gd name="T27" fmla="*/ 90 h 94"/>
              <a:gd name="T28" fmla="*/ 16 w 94"/>
              <a:gd name="T29" fmla="*/ 77 h 94"/>
              <a:gd name="T30" fmla="*/ 4 w 94"/>
              <a:gd name="T31" fmla="*/ 47 h 94"/>
              <a:gd name="T32" fmla="*/ 2 w 94"/>
              <a:gd name="T33" fmla="*/ 4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4" h="94">
                <a:moveTo>
                  <a:pt x="2" y="47"/>
                </a:moveTo>
                <a:cubicBezTo>
                  <a:pt x="0" y="47"/>
                  <a:pt x="0" y="47"/>
                  <a:pt x="0" y="47"/>
                </a:cubicBezTo>
                <a:cubicBezTo>
                  <a:pt x="0" y="73"/>
                  <a:pt x="21" y="94"/>
                  <a:pt x="47" y="94"/>
                </a:cubicBezTo>
                <a:cubicBezTo>
                  <a:pt x="73" y="94"/>
                  <a:pt x="94" y="73"/>
                  <a:pt x="94" y="47"/>
                </a:cubicBezTo>
                <a:cubicBezTo>
                  <a:pt x="94" y="21"/>
                  <a:pt x="73" y="0"/>
                  <a:pt x="47" y="0"/>
                </a:cubicBezTo>
                <a:cubicBezTo>
                  <a:pt x="21" y="0"/>
                  <a:pt x="0" y="21"/>
                  <a:pt x="0" y="47"/>
                </a:cubicBezTo>
                <a:cubicBezTo>
                  <a:pt x="2" y="47"/>
                  <a:pt x="2" y="47"/>
                  <a:pt x="2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35"/>
                  <a:pt x="9" y="24"/>
                  <a:pt x="16" y="16"/>
                </a:cubicBezTo>
                <a:cubicBezTo>
                  <a:pt x="24" y="8"/>
                  <a:pt x="35" y="4"/>
                  <a:pt x="47" y="4"/>
                </a:cubicBezTo>
                <a:cubicBezTo>
                  <a:pt x="59" y="4"/>
                  <a:pt x="70" y="8"/>
                  <a:pt x="78" y="16"/>
                </a:cubicBezTo>
                <a:cubicBezTo>
                  <a:pt x="85" y="24"/>
                  <a:pt x="90" y="35"/>
                  <a:pt x="90" y="47"/>
                </a:cubicBezTo>
                <a:cubicBezTo>
                  <a:pt x="90" y="59"/>
                  <a:pt x="85" y="70"/>
                  <a:pt x="78" y="77"/>
                </a:cubicBezTo>
                <a:cubicBezTo>
                  <a:pt x="70" y="85"/>
                  <a:pt x="59" y="90"/>
                  <a:pt x="47" y="90"/>
                </a:cubicBezTo>
                <a:cubicBezTo>
                  <a:pt x="35" y="90"/>
                  <a:pt x="24" y="85"/>
                  <a:pt x="16" y="77"/>
                </a:cubicBezTo>
                <a:cubicBezTo>
                  <a:pt x="9" y="70"/>
                  <a:pt x="4" y="59"/>
                  <a:pt x="4" y="47"/>
                </a:cubicBezTo>
                <a:lnTo>
                  <a:pt x="2" y="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368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>
            <a:extLst>
              <a:ext uri="{FF2B5EF4-FFF2-40B4-BE49-F238E27FC236}">
                <a16:creationId xmlns:a16="http://schemas.microsoft.com/office/drawing/2014/main" id="{CE053156-FF72-4266-B828-64C8E48813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65771" y="0"/>
            <a:ext cx="3026229" cy="6858000"/>
          </a:xfrm>
          <a:prstGeom prst="rect">
            <a:avLst/>
          </a:pr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1771C6-A93D-4967-93B3-EAB3E10E953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318170" y="87086"/>
            <a:ext cx="2677887" cy="6640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064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176">
            <a:extLst>
              <a:ext uri="{FF2B5EF4-FFF2-40B4-BE49-F238E27FC236}">
                <a16:creationId xmlns:a16="http://schemas.microsoft.com/office/drawing/2014/main" id="{84CDE165-1557-47FC-94A4-1DD4C5DBC686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3797184" cy="283029"/>
          </a:xfrm>
          <a:custGeom>
            <a:avLst/>
            <a:gdLst>
              <a:gd name="T0" fmla="*/ 428 w 428"/>
              <a:gd name="T1" fmla="*/ 0 h 67"/>
              <a:gd name="T2" fmla="*/ 0 w 428"/>
              <a:gd name="T3" fmla="*/ 0 h 67"/>
              <a:gd name="T4" fmla="*/ 0 w 428"/>
              <a:gd name="T5" fmla="*/ 67 h 67"/>
              <a:gd name="T6" fmla="*/ 428 w 428"/>
              <a:gd name="T7" fmla="*/ 67 h 67"/>
              <a:gd name="T8" fmla="*/ 428 w 428"/>
              <a:gd name="T9" fmla="*/ 55 h 67"/>
              <a:gd name="T10" fmla="*/ 428 w 428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8" h="67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177">
            <a:extLst>
              <a:ext uri="{FF2B5EF4-FFF2-40B4-BE49-F238E27FC236}">
                <a16:creationId xmlns:a16="http://schemas.microsoft.com/office/drawing/2014/main" id="{8E740514-349D-495D-950B-47FF72F9DAE0}"/>
              </a:ext>
            </a:extLst>
          </p:cNvPr>
          <p:cNvSpPr>
            <a:spLocks/>
          </p:cNvSpPr>
          <p:nvPr userDrawn="1"/>
        </p:nvSpPr>
        <p:spPr bwMode="auto">
          <a:xfrm>
            <a:off x="8392841" y="0"/>
            <a:ext cx="3806059" cy="283029"/>
          </a:xfrm>
          <a:custGeom>
            <a:avLst/>
            <a:gdLst>
              <a:gd name="T0" fmla="*/ 429 w 429"/>
              <a:gd name="T1" fmla="*/ 0 h 67"/>
              <a:gd name="T2" fmla="*/ 0 w 429"/>
              <a:gd name="T3" fmla="*/ 0 h 67"/>
              <a:gd name="T4" fmla="*/ 0 w 429"/>
              <a:gd name="T5" fmla="*/ 67 h 67"/>
              <a:gd name="T6" fmla="*/ 429 w 429"/>
              <a:gd name="T7" fmla="*/ 67 h 67"/>
              <a:gd name="T8" fmla="*/ 429 w 429"/>
              <a:gd name="T9" fmla="*/ 55 h 67"/>
              <a:gd name="T10" fmla="*/ 429 w 429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67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7" name="Grupo 116">
            <a:extLst>
              <a:ext uri="{FF2B5EF4-FFF2-40B4-BE49-F238E27FC236}">
                <a16:creationId xmlns:a16="http://schemas.microsoft.com/office/drawing/2014/main" id="{D6257011-D29D-48F7-8D8A-9654489766E7}"/>
              </a:ext>
            </a:extLst>
          </p:cNvPr>
          <p:cNvGrpSpPr/>
          <p:nvPr userDrawn="1"/>
        </p:nvGrpSpPr>
        <p:grpSpPr>
          <a:xfrm>
            <a:off x="3715414" y="1165123"/>
            <a:ext cx="4758579" cy="4527753"/>
            <a:chOff x="3719852" y="564931"/>
            <a:chExt cx="4758579" cy="4527753"/>
          </a:xfrm>
        </p:grpSpPr>
        <p:sp>
          <p:nvSpPr>
            <p:cNvPr id="118" name="Freeform 387">
              <a:extLst>
                <a:ext uri="{FF2B5EF4-FFF2-40B4-BE49-F238E27FC236}">
                  <a16:creationId xmlns:a16="http://schemas.microsoft.com/office/drawing/2014/main" id="{77084EF9-1FD1-45E1-BC4C-4FA6204F0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020" y="564931"/>
              <a:ext cx="177559" cy="97660"/>
            </a:xfrm>
            <a:custGeom>
              <a:avLst/>
              <a:gdLst>
                <a:gd name="T0" fmla="*/ 11 w 55"/>
                <a:gd name="T1" fmla="*/ 0 h 31"/>
                <a:gd name="T2" fmla="*/ 0 w 55"/>
                <a:gd name="T3" fmla="*/ 1 h 31"/>
                <a:gd name="T4" fmla="*/ 40 w 55"/>
                <a:gd name="T5" fmla="*/ 31 h 31"/>
                <a:gd name="T6" fmla="*/ 55 w 55"/>
                <a:gd name="T7" fmla="*/ 29 h 31"/>
                <a:gd name="T8" fmla="*/ 11 w 5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1">
                  <a:moveTo>
                    <a:pt x="11" y="0"/>
                  </a:moveTo>
                  <a:cubicBezTo>
                    <a:pt x="8" y="0"/>
                    <a:pt x="4" y="0"/>
                    <a:pt x="0" y="1"/>
                  </a:cubicBezTo>
                  <a:cubicBezTo>
                    <a:pt x="11" y="21"/>
                    <a:pt x="24" y="31"/>
                    <a:pt x="40" y="31"/>
                  </a:cubicBezTo>
                  <a:cubicBezTo>
                    <a:pt x="45" y="31"/>
                    <a:pt x="50" y="30"/>
                    <a:pt x="55" y="29"/>
                  </a:cubicBezTo>
                  <a:cubicBezTo>
                    <a:pt x="50" y="11"/>
                    <a:pt x="33" y="0"/>
                    <a:pt x="1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388">
              <a:extLst>
                <a:ext uri="{FF2B5EF4-FFF2-40B4-BE49-F238E27FC236}">
                  <a16:creationId xmlns:a16="http://schemas.microsoft.com/office/drawing/2014/main" id="{64957790-ED93-42DE-AEAF-8D7DF836F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318" y="564931"/>
              <a:ext cx="177559" cy="97660"/>
            </a:xfrm>
            <a:custGeom>
              <a:avLst/>
              <a:gdLst>
                <a:gd name="T0" fmla="*/ 56 w 56"/>
                <a:gd name="T1" fmla="*/ 0 h 32"/>
                <a:gd name="T2" fmla="*/ 0 w 56"/>
                <a:gd name="T3" fmla="*/ 31 h 32"/>
                <a:gd name="T4" fmla="*/ 12 w 56"/>
                <a:gd name="T5" fmla="*/ 32 h 32"/>
                <a:gd name="T6" fmla="*/ 56 w 5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32">
                  <a:moveTo>
                    <a:pt x="56" y="0"/>
                  </a:moveTo>
                  <a:cubicBezTo>
                    <a:pt x="21" y="0"/>
                    <a:pt x="4" y="10"/>
                    <a:pt x="0" y="31"/>
                  </a:cubicBezTo>
                  <a:cubicBezTo>
                    <a:pt x="4" y="31"/>
                    <a:pt x="9" y="32"/>
                    <a:pt x="12" y="32"/>
                  </a:cubicBezTo>
                  <a:cubicBezTo>
                    <a:pt x="30" y="32"/>
                    <a:pt x="43" y="23"/>
                    <a:pt x="5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389">
              <a:extLst>
                <a:ext uri="{FF2B5EF4-FFF2-40B4-BE49-F238E27FC236}">
                  <a16:creationId xmlns:a16="http://schemas.microsoft.com/office/drawing/2014/main" id="{9762C070-6BD9-462C-8298-096900FDA7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4085" y="1505992"/>
              <a:ext cx="2601238" cy="2929719"/>
            </a:xfrm>
            <a:custGeom>
              <a:avLst/>
              <a:gdLst>
                <a:gd name="T0" fmla="*/ 680 w 819"/>
                <a:gd name="T1" fmla="*/ 439 h 922"/>
                <a:gd name="T2" fmla="*/ 706 w 819"/>
                <a:gd name="T3" fmla="*/ 454 h 922"/>
                <a:gd name="T4" fmla="*/ 605 w 819"/>
                <a:gd name="T5" fmla="*/ 815 h 922"/>
                <a:gd name="T6" fmla="*/ 404 w 819"/>
                <a:gd name="T7" fmla="*/ 876 h 922"/>
                <a:gd name="T8" fmla="*/ 177 w 819"/>
                <a:gd name="T9" fmla="*/ 809 h 922"/>
                <a:gd name="T10" fmla="*/ 106 w 819"/>
                <a:gd name="T11" fmla="*/ 450 h 922"/>
                <a:gd name="T12" fmla="*/ 269 w 819"/>
                <a:gd name="T13" fmla="*/ 440 h 922"/>
                <a:gd name="T14" fmla="*/ 444 w 819"/>
                <a:gd name="T15" fmla="*/ 440 h 922"/>
                <a:gd name="T16" fmla="*/ 277 w 819"/>
                <a:gd name="T17" fmla="*/ 407 h 922"/>
                <a:gd name="T18" fmla="*/ 271 w 819"/>
                <a:gd name="T19" fmla="*/ 342 h 922"/>
                <a:gd name="T20" fmla="*/ 277 w 819"/>
                <a:gd name="T21" fmla="*/ 407 h 922"/>
                <a:gd name="T22" fmla="*/ 185 w 819"/>
                <a:gd name="T23" fmla="*/ 342 h 922"/>
                <a:gd name="T24" fmla="*/ 201 w 819"/>
                <a:gd name="T25" fmla="*/ 408 h 922"/>
                <a:gd name="T26" fmla="*/ 219 w 819"/>
                <a:gd name="T27" fmla="*/ 402 h 922"/>
                <a:gd name="T28" fmla="*/ 224 w 819"/>
                <a:gd name="T29" fmla="*/ 293 h 922"/>
                <a:gd name="T30" fmla="*/ 258 w 819"/>
                <a:gd name="T31" fmla="*/ 411 h 922"/>
                <a:gd name="T32" fmla="*/ 387 w 819"/>
                <a:gd name="T33" fmla="*/ 55 h 922"/>
                <a:gd name="T34" fmla="*/ 346 w 819"/>
                <a:gd name="T35" fmla="*/ 408 h 922"/>
                <a:gd name="T36" fmla="*/ 290 w 819"/>
                <a:gd name="T37" fmla="*/ 398 h 922"/>
                <a:gd name="T38" fmla="*/ 331 w 819"/>
                <a:gd name="T39" fmla="*/ 243 h 922"/>
                <a:gd name="T40" fmla="*/ 358 w 819"/>
                <a:gd name="T41" fmla="*/ 156 h 922"/>
                <a:gd name="T42" fmla="*/ 357 w 819"/>
                <a:gd name="T43" fmla="*/ 140 h 922"/>
                <a:gd name="T44" fmla="*/ 313 w 819"/>
                <a:gd name="T45" fmla="*/ 157 h 922"/>
                <a:gd name="T46" fmla="*/ 281 w 819"/>
                <a:gd name="T47" fmla="*/ 228 h 922"/>
                <a:gd name="T48" fmla="*/ 235 w 819"/>
                <a:gd name="T49" fmla="*/ 217 h 922"/>
                <a:gd name="T50" fmla="*/ 152 w 819"/>
                <a:gd name="T51" fmla="*/ 244 h 922"/>
                <a:gd name="T52" fmla="*/ 167 w 819"/>
                <a:gd name="T53" fmla="*/ 366 h 922"/>
                <a:gd name="T54" fmla="*/ 128 w 819"/>
                <a:gd name="T55" fmla="*/ 407 h 922"/>
                <a:gd name="T56" fmla="*/ 177 w 819"/>
                <a:gd name="T57" fmla="*/ 55 h 922"/>
                <a:gd name="T58" fmla="*/ 301 w 819"/>
                <a:gd name="T59" fmla="*/ 82 h 922"/>
                <a:gd name="T60" fmla="*/ 627 w 819"/>
                <a:gd name="T61" fmla="*/ 51 h 922"/>
                <a:gd name="T62" fmla="*/ 681 w 819"/>
                <a:gd name="T63" fmla="*/ 408 h 922"/>
                <a:gd name="T64" fmla="*/ 593 w 819"/>
                <a:gd name="T65" fmla="*/ 407 h 922"/>
                <a:gd name="T66" fmla="*/ 569 w 819"/>
                <a:gd name="T67" fmla="*/ 292 h 922"/>
                <a:gd name="T68" fmla="*/ 551 w 819"/>
                <a:gd name="T69" fmla="*/ 246 h 922"/>
                <a:gd name="T70" fmla="*/ 548 w 819"/>
                <a:gd name="T71" fmla="*/ 301 h 922"/>
                <a:gd name="T72" fmla="*/ 517 w 819"/>
                <a:gd name="T73" fmla="*/ 408 h 922"/>
                <a:gd name="T74" fmla="*/ 420 w 819"/>
                <a:gd name="T75" fmla="*/ 408 h 922"/>
                <a:gd name="T76" fmla="*/ 515 w 819"/>
                <a:gd name="T77" fmla="*/ 82 h 922"/>
                <a:gd name="T78" fmla="*/ 294 w 819"/>
                <a:gd name="T79" fmla="*/ 52 h 922"/>
                <a:gd name="T80" fmla="*/ 21 w 819"/>
                <a:gd name="T81" fmla="*/ 178 h 922"/>
                <a:gd name="T82" fmla="*/ 83 w 819"/>
                <a:gd name="T83" fmla="*/ 427 h 922"/>
                <a:gd name="T84" fmla="*/ 69 w 819"/>
                <a:gd name="T85" fmla="*/ 782 h 922"/>
                <a:gd name="T86" fmla="*/ 403 w 819"/>
                <a:gd name="T87" fmla="*/ 922 h 922"/>
                <a:gd name="T88" fmla="*/ 611 w 819"/>
                <a:gd name="T89" fmla="*/ 846 h 922"/>
                <a:gd name="T90" fmla="*/ 723 w 819"/>
                <a:gd name="T91" fmla="*/ 421 h 922"/>
                <a:gd name="T92" fmla="*/ 788 w 819"/>
                <a:gd name="T93" fmla="*/ 179 h 922"/>
                <a:gd name="T94" fmla="*/ 515 w 819"/>
                <a:gd name="T95" fmla="*/ 5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19" h="922">
                  <a:moveTo>
                    <a:pt x="511" y="440"/>
                  </a:moveTo>
                  <a:cubicBezTo>
                    <a:pt x="567" y="440"/>
                    <a:pt x="624" y="440"/>
                    <a:pt x="680" y="439"/>
                  </a:cubicBezTo>
                  <a:cubicBezTo>
                    <a:pt x="680" y="439"/>
                    <a:pt x="680" y="439"/>
                    <a:pt x="681" y="439"/>
                  </a:cubicBezTo>
                  <a:cubicBezTo>
                    <a:pt x="693" y="439"/>
                    <a:pt x="701" y="442"/>
                    <a:pt x="706" y="454"/>
                  </a:cubicBezTo>
                  <a:cubicBezTo>
                    <a:pt x="723" y="499"/>
                    <a:pt x="745" y="542"/>
                    <a:pt x="757" y="589"/>
                  </a:cubicBezTo>
                  <a:cubicBezTo>
                    <a:pt x="788" y="704"/>
                    <a:pt x="723" y="797"/>
                    <a:pt x="605" y="815"/>
                  </a:cubicBezTo>
                  <a:cubicBezTo>
                    <a:pt x="581" y="819"/>
                    <a:pt x="557" y="821"/>
                    <a:pt x="533" y="824"/>
                  </a:cubicBezTo>
                  <a:cubicBezTo>
                    <a:pt x="486" y="830"/>
                    <a:pt x="442" y="841"/>
                    <a:pt x="404" y="876"/>
                  </a:cubicBezTo>
                  <a:cubicBezTo>
                    <a:pt x="355" y="830"/>
                    <a:pt x="294" y="827"/>
                    <a:pt x="234" y="819"/>
                  </a:cubicBezTo>
                  <a:cubicBezTo>
                    <a:pt x="215" y="817"/>
                    <a:pt x="195" y="814"/>
                    <a:pt x="177" y="809"/>
                  </a:cubicBezTo>
                  <a:cubicBezTo>
                    <a:pt x="80" y="783"/>
                    <a:pt x="29" y="702"/>
                    <a:pt x="47" y="604"/>
                  </a:cubicBezTo>
                  <a:cubicBezTo>
                    <a:pt x="57" y="549"/>
                    <a:pt x="80" y="498"/>
                    <a:pt x="106" y="450"/>
                  </a:cubicBezTo>
                  <a:cubicBezTo>
                    <a:pt x="109" y="444"/>
                    <a:pt x="121" y="440"/>
                    <a:pt x="128" y="440"/>
                  </a:cubicBezTo>
                  <a:cubicBezTo>
                    <a:pt x="175" y="440"/>
                    <a:pt x="222" y="440"/>
                    <a:pt x="269" y="440"/>
                  </a:cubicBezTo>
                  <a:cubicBezTo>
                    <a:pt x="302" y="440"/>
                    <a:pt x="335" y="440"/>
                    <a:pt x="368" y="440"/>
                  </a:cubicBezTo>
                  <a:cubicBezTo>
                    <a:pt x="393" y="440"/>
                    <a:pt x="418" y="440"/>
                    <a:pt x="444" y="440"/>
                  </a:cubicBezTo>
                  <a:cubicBezTo>
                    <a:pt x="466" y="440"/>
                    <a:pt x="489" y="440"/>
                    <a:pt x="511" y="440"/>
                  </a:cubicBezTo>
                  <a:moveTo>
                    <a:pt x="277" y="407"/>
                  </a:moveTo>
                  <a:cubicBezTo>
                    <a:pt x="274" y="407"/>
                    <a:pt x="271" y="407"/>
                    <a:pt x="268" y="407"/>
                  </a:cubicBezTo>
                  <a:cubicBezTo>
                    <a:pt x="269" y="385"/>
                    <a:pt x="270" y="364"/>
                    <a:pt x="271" y="342"/>
                  </a:cubicBezTo>
                  <a:cubicBezTo>
                    <a:pt x="273" y="342"/>
                    <a:pt x="275" y="342"/>
                    <a:pt x="277" y="342"/>
                  </a:cubicBezTo>
                  <a:cubicBezTo>
                    <a:pt x="277" y="364"/>
                    <a:pt x="277" y="385"/>
                    <a:pt x="277" y="407"/>
                  </a:cubicBezTo>
                  <a:moveTo>
                    <a:pt x="201" y="408"/>
                  </a:moveTo>
                  <a:cubicBezTo>
                    <a:pt x="185" y="398"/>
                    <a:pt x="173" y="361"/>
                    <a:pt x="185" y="342"/>
                  </a:cubicBezTo>
                  <a:cubicBezTo>
                    <a:pt x="193" y="365"/>
                    <a:pt x="200" y="385"/>
                    <a:pt x="207" y="405"/>
                  </a:cubicBezTo>
                  <a:cubicBezTo>
                    <a:pt x="205" y="406"/>
                    <a:pt x="203" y="407"/>
                    <a:pt x="201" y="408"/>
                  </a:cubicBezTo>
                  <a:moveTo>
                    <a:pt x="258" y="411"/>
                  </a:moveTo>
                  <a:cubicBezTo>
                    <a:pt x="243" y="408"/>
                    <a:pt x="221" y="408"/>
                    <a:pt x="219" y="402"/>
                  </a:cubicBezTo>
                  <a:cubicBezTo>
                    <a:pt x="212" y="382"/>
                    <a:pt x="192" y="364"/>
                    <a:pt x="208" y="338"/>
                  </a:cubicBezTo>
                  <a:cubicBezTo>
                    <a:pt x="217" y="326"/>
                    <a:pt x="219" y="309"/>
                    <a:pt x="224" y="293"/>
                  </a:cubicBezTo>
                  <a:cubicBezTo>
                    <a:pt x="235" y="295"/>
                    <a:pt x="248" y="298"/>
                    <a:pt x="258" y="300"/>
                  </a:cubicBezTo>
                  <a:cubicBezTo>
                    <a:pt x="258" y="336"/>
                    <a:pt x="258" y="371"/>
                    <a:pt x="258" y="411"/>
                  </a:cubicBezTo>
                  <a:moveTo>
                    <a:pt x="301" y="82"/>
                  </a:moveTo>
                  <a:cubicBezTo>
                    <a:pt x="331" y="82"/>
                    <a:pt x="359" y="72"/>
                    <a:pt x="387" y="55"/>
                  </a:cubicBezTo>
                  <a:cubicBezTo>
                    <a:pt x="387" y="173"/>
                    <a:pt x="387" y="289"/>
                    <a:pt x="387" y="408"/>
                  </a:cubicBezTo>
                  <a:cubicBezTo>
                    <a:pt x="373" y="408"/>
                    <a:pt x="359" y="408"/>
                    <a:pt x="346" y="408"/>
                  </a:cubicBezTo>
                  <a:cubicBezTo>
                    <a:pt x="330" y="408"/>
                    <a:pt x="315" y="408"/>
                    <a:pt x="300" y="408"/>
                  </a:cubicBezTo>
                  <a:cubicBezTo>
                    <a:pt x="297" y="408"/>
                    <a:pt x="290" y="401"/>
                    <a:pt x="290" y="398"/>
                  </a:cubicBezTo>
                  <a:cubicBezTo>
                    <a:pt x="288" y="357"/>
                    <a:pt x="285" y="316"/>
                    <a:pt x="315" y="281"/>
                  </a:cubicBezTo>
                  <a:cubicBezTo>
                    <a:pt x="323" y="271"/>
                    <a:pt x="328" y="257"/>
                    <a:pt x="331" y="243"/>
                  </a:cubicBezTo>
                  <a:cubicBezTo>
                    <a:pt x="334" y="225"/>
                    <a:pt x="335" y="206"/>
                    <a:pt x="336" y="188"/>
                  </a:cubicBezTo>
                  <a:cubicBezTo>
                    <a:pt x="337" y="172"/>
                    <a:pt x="335" y="156"/>
                    <a:pt x="358" y="156"/>
                  </a:cubicBezTo>
                  <a:cubicBezTo>
                    <a:pt x="360" y="156"/>
                    <a:pt x="365" y="150"/>
                    <a:pt x="365" y="149"/>
                  </a:cubicBezTo>
                  <a:cubicBezTo>
                    <a:pt x="364" y="145"/>
                    <a:pt x="361" y="141"/>
                    <a:pt x="357" y="140"/>
                  </a:cubicBezTo>
                  <a:cubicBezTo>
                    <a:pt x="346" y="134"/>
                    <a:pt x="335" y="129"/>
                    <a:pt x="321" y="123"/>
                  </a:cubicBezTo>
                  <a:cubicBezTo>
                    <a:pt x="319" y="131"/>
                    <a:pt x="314" y="144"/>
                    <a:pt x="313" y="157"/>
                  </a:cubicBezTo>
                  <a:cubicBezTo>
                    <a:pt x="311" y="170"/>
                    <a:pt x="313" y="183"/>
                    <a:pt x="312" y="196"/>
                  </a:cubicBezTo>
                  <a:cubicBezTo>
                    <a:pt x="311" y="216"/>
                    <a:pt x="299" y="228"/>
                    <a:pt x="281" y="228"/>
                  </a:cubicBezTo>
                  <a:cubicBezTo>
                    <a:pt x="278" y="228"/>
                    <a:pt x="275" y="228"/>
                    <a:pt x="272" y="227"/>
                  </a:cubicBezTo>
                  <a:cubicBezTo>
                    <a:pt x="259" y="225"/>
                    <a:pt x="246" y="222"/>
                    <a:pt x="235" y="217"/>
                  </a:cubicBezTo>
                  <a:cubicBezTo>
                    <a:pt x="225" y="213"/>
                    <a:pt x="216" y="211"/>
                    <a:pt x="207" y="211"/>
                  </a:cubicBezTo>
                  <a:cubicBezTo>
                    <a:pt x="185" y="211"/>
                    <a:pt x="168" y="224"/>
                    <a:pt x="152" y="244"/>
                  </a:cubicBezTo>
                  <a:cubicBezTo>
                    <a:pt x="168" y="277"/>
                    <a:pt x="185" y="310"/>
                    <a:pt x="163" y="348"/>
                  </a:cubicBezTo>
                  <a:cubicBezTo>
                    <a:pt x="161" y="352"/>
                    <a:pt x="165" y="360"/>
                    <a:pt x="167" y="366"/>
                  </a:cubicBezTo>
                  <a:cubicBezTo>
                    <a:pt x="171" y="379"/>
                    <a:pt x="176" y="391"/>
                    <a:pt x="181" y="407"/>
                  </a:cubicBezTo>
                  <a:cubicBezTo>
                    <a:pt x="162" y="407"/>
                    <a:pt x="145" y="407"/>
                    <a:pt x="128" y="407"/>
                  </a:cubicBezTo>
                  <a:cubicBezTo>
                    <a:pt x="155" y="317"/>
                    <a:pt x="130" y="241"/>
                    <a:pt x="69" y="174"/>
                  </a:cubicBezTo>
                  <a:cubicBezTo>
                    <a:pt x="106" y="134"/>
                    <a:pt x="143" y="93"/>
                    <a:pt x="177" y="55"/>
                  </a:cubicBezTo>
                  <a:cubicBezTo>
                    <a:pt x="213" y="64"/>
                    <a:pt x="247" y="75"/>
                    <a:pt x="282" y="81"/>
                  </a:cubicBezTo>
                  <a:cubicBezTo>
                    <a:pt x="289" y="82"/>
                    <a:pt x="295" y="82"/>
                    <a:pt x="301" y="82"/>
                  </a:cubicBezTo>
                  <a:moveTo>
                    <a:pt x="515" y="82"/>
                  </a:moveTo>
                  <a:cubicBezTo>
                    <a:pt x="553" y="82"/>
                    <a:pt x="590" y="70"/>
                    <a:pt x="627" y="51"/>
                  </a:cubicBezTo>
                  <a:cubicBezTo>
                    <a:pt x="665" y="93"/>
                    <a:pt x="702" y="133"/>
                    <a:pt x="740" y="174"/>
                  </a:cubicBezTo>
                  <a:cubicBezTo>
                    <a:pt x="679" y="240"/>
                    <a:pt x="653" y="316"/>
                    <a:pt x="681" y="408"/>
                  </a:cubicBezTo>
                  <a:cubicBezTo>
                    <a:pt x="663" y="408"/>
                    <a:pt x="646" y="408"/>
                    <a:pt x="629" y="408"/>
                  </a:cubicBezTo>
                  <a:cubicBezTo>
                    <a:pt x="617" y="408"/>
                    <a:pt x="605" y="408"/>
                    <a:pt x="593" y="407"/>
                  </a:cubicBezTo>
                  <a:cubicBezTo>
                    <a:pt x="580" y="407"/>
                    <a:pt x="572" y="398"/>
                    <a:pt x="571" y="384"/>
                  </a:cubicBezTo>
                  <a:cubicBezTo>
                    <a:pt x="570" y="353"/>
                    <a:pt x="569" y="323"/>
                    <a:pt x="569" y="292"/>
                  </a:cubicBezTo>
                  <a:cubicBezTo>
                    <a:pt x="569" y="282"/>
                    <a:pt x="575" y="271"/>
                    <a:pt x="578" y="258"/>
                  </a:cubicBezTo>
                  <a:cubicBezTo>
                    <a:pt x="574" y="249"/>
                    <a:pt x="560" y="250"/>
                    <a:pt x="551" y="246"/>
                  </a:cubicBezTo>
                  <a:cubicBezTo>
                    <a:pt x="548" y="251"/>
                    <a:pt x="545" y="256"/>
                    <a:pt x="542" y="262"/>
                  </a:cubicBezTo>
                  <a:cubicBezTo>
                    <a:pt x="544" y="274"/>
                    <a:pt x="548" y="287"/>
                    <a:pt x="548" y="301"/>
                  </a:cubicBezTo>
                  <a:cubicBezTo>
                    <a:pt x="549" y="328"/>
                    <a:pt x="548" y="354"/>
                    <a:pt x="547" y="380"/>
                  </a:cubicBezTo>
                  <a:cubicBezTo>
                    <a:pt x="546" y="401"/>
                    <a:pt x="537" y="408"/>
                    <a:pt x="517" y="408"/>
                  </a:cubicBezTo>
                  <a:cubicBezTo>
                    <a:pt x="504" y="408"/>
                    <a:pt x="491" y="408"/>
                    <a:pt x="478" y="408"/>
                  </a:cubicBezTo>
                  <a:cubicBezTo>
                    <a:pt x="459" y="408"/>
                    <a:pt x="440" y="408"/>
                    <a:pt x="420" y="408"/>
                  </a:cubicBezTo>
                  <a:cubicBezTo>
                    <a:pt x="420" y="290"/>
                    <a:pt x="420" y="174"/>
                    <a:pt x="420" y="55"/>
                  </a:cubicBezTo>
                  <a:cubicBezTo>
                    <a:pt x="452" y="74"/>
                    <a:pt x="484" y="82"/>
                    <a:pt x="515" y="82"/>
                  </a:cubicBezTo>
                  <a:moveTo>
                    <a:pt x="404" y="0"/>
                  </a:moveTo>
                  <a:cubicBezTo>
                    <a:pt x="368" y="37"/>
                    <a:pt x="332" y="52"/>
                    <a:pt x="294" y="52"/>
                  </a:cubicBezTo>
                  <a:cubicBezTo>
                    <a:pt x="255" y="52"/>
                    <a:pt x="215" y="35"/>
                    <a:pt x="174" y="12"/>
                  </a:cubicBezTo>
                  <a:cubicBezTo>
                    <a:pt x="123" y="68"/>
                    <a:pt x="72" y="123"/>
                    <a:pt x="21" y="178"/>
                  </a:cubicBezTo>
                  <a:cubicBezTo>
                    <a:pt x="22" y="179"/>
                    <a:pt x="22" y="180"/>
                    <a:pt x="23" y="181"/>
                  </a:cubicBezTo>
                  <a:cubicBezTo>
                    <a:pt x="108" y="240"/>
                    <a:pt x="129" y="335"/>
                    <a:pt x="83" y="427"/>
                  </a:cubicBezTo>
                  <a:cubicBezTo>
                    <a:pt x="59" y="476"/>
                    <a:pt x="37" y="526"/>
                    <a:pt x="22" y="578"/>
                  </a:cubicBezTo>
                  <a:cubicBezTo>
                    <a:pt x="0" y="653"/>
                    <a:pt x="11" y="724"/>
                    <a:pt x="69" y="782"/>
                  </a:cubicBezTo>
                  <a:cubicBezTo>
                    <a:pt x="113" y="826"/>
                    <a:pt x="168" y="843"/>
                    <a:pt x="229" y="850"/>
                  </a:cubicBezTo>
                  <a:cubicBezTo>
                    <a:pt x="293" y="857"/>
                    <a:pt x="360" y="859"/>
                    <a:pt x="403" y="922"/>
                  </a:cubicBezTo>
                  <a:cubicBezTo>
                    <a:pt x="456" y="863"/>
                    <a:pt x="493" y="861"/>
                    <a:pt x="550" y="853"/>
                  </a:cubicBezTo>
                  <a:cubicBezTo>
                    <a:pt x="570" y="851"/>
                    <a:pt x="591" y="849"/>
                    <a:pt x="611" y="846"/>
                  </a:cubicBezTo>
                  <a:cubicBezTo>
                    <a:pt x="747" y="824"/>
                    <a:pt x="819" y="716"/>
                    <a:pt x="788" y="581"/>
                  </a:cubicBezTo>
                  <a:cubicBezTo>
                    <a:pt x="775" y="524"/>
                    <a:pt x="751" y="472"/>
                    <a:pt x="723" y="421"/>
                  </a:cubicBezTo>
                  <a:cubicBezTo>
                    <a:pt x="697" y="374"/>
                    <a:pt x="694" y="325"/>
                    <a:pt x="712" y="274"/>
                  </a:cubicBezTo>
                  <a:cubicBezTo>
                    <a:pt x="727" y="234"/>
                    <a:pt x="751" y="201"/>
                    <a:pt x="788" y="179"/>
                  </a:cubicBezTo>
                  <a:cubicBezTo>
                    <a:pt x="736" y="123"/>
                    <a:pt x="685" y="67"/>
                    <a:pt x="635" y="12"/>
                  </a:cubicBezTo>
                  <a:cubicBezTo>
                    <a:pt x="592" y="37"/>
                    <a:pt x="552" y="51"/>
                    <a:pt x="515" y="51"/>
                  </a:cubicBezTo>
                  <a:cubicBezTo>
                    <a:pt x="475" y="51"/>
                    <a:pt x="439" y="35"/>
                    <a:pt x="40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390">
              <a:extLst>
                <a:ext uri="{FF2B5EF4-FFF2-40B4-BE49-F238E27FC236}">
                  <a16:creationId xmlns:a16="http://schemas.microsoft.com/office/drawing/2014/main" id="{F4FF5F61-00BD-4281-9C39-8EBECF76AD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944" y="2882075"/>
              <a:ext cx="3613322" cy="2210609"/>
            </a:xfrm>
            <a:custGeom>
              <a:avLst/>
              <a:gdLst>
                <a:gd name="T0" fmla="*/ 551 w 1137"/>
                <a:gd name="T1" fmla="*/ 591 h 695"/>
                <a:gd name="T2" fmla="*/ 566 w 1137"/>
                <a:gd name="T3" fmla="*/ 581 h 695"/>
                <a:gd name="T4" fmla="*/ 508 w 1137"/>
                <a:gd name="T5" fmla="*/ 585 h 695"/>
                <a:gd name="T6" fmla="*/ 510 w 1137"/>
                <a:gd name="T7" fmla="*/ 578 h 695"/>
                <a:gd name="T8" fmla="*/ 881 w 1137"/>
                <a:gd name="T9" fmla="*/ 492 h 695"/>
                <a:gd name="T10" fmla="*/ 943 w 1137"/>
                <a:gd name="T11" fmla="*/ 0 h 695"/>
                <a:gd name="T12" fmla="*/ 996 w 1137"/>
                <a:gd name="T13" fmla="*/ 258 h 695"/>
                <a:gd name="T14" fmla="*/ 859 w 1137"/>
                <a:gd name="T15" fmla="*/ 472 h 695"/>
                <a:gd name="T16" fmla="*/ 679 w 1137"/>
                <a:gd name="T17" fmla="*/ 515 h 695"/>
                <a:gd name="T18" fmla="*/ 539 w 1137"/>
                <a:gd name="T19" fmla="*/ 587 h 695"/>
                <a:gd name="T20" fmla="*/ 644 w 1137"/>
                <a:gd name="T21" fmla="*/ 482 h 695"/>
                <a:gd name="T22" fmla="*/ 434 w 1137"/>
                <a:gd name="T23" fmla="*/ 483 h 695"/>
                <a:gd name="T24" fmla="*/ 400 w 1137"/>
                <a:gd name="T25" fmla="*/ 497 h 695"/>
                <a:gd name="T26" fmla="*/ 414 w 1137"/>
                <a:gd name="T27" fmla="*/ 518 h 695"/>
                <a:gd name="T28" fmla="*/ 242 w 1137"/>
                <a:gd name="T29" fmla="*/ 518 h 695"/>
                <a:gd name="T30" fmla="*/ 184 w 1137"/>
                <a:gd name="T31" fmla="*/ 531 h 695"/>
                <a:gd name="T32" fmla="*/ 432 w 1137"/>
                <a:gd name="T33" fmla="*/ 610 h 695"/>
                <a:gd name="T34" fmla="*/ 289 w 1137"/>
                <a:gd name="T35" fmla="*/ 575 h 695"/>
                <a:gd name="T36" fmla="*/ 173 w 1137"/>
                <a:gd name="T37" fmla="*/ 572 h 695"/>
                <a:gd name="T38" fmla="*/ 239 w 1137"/>
                <a:gd name="T39" fmla="*/ 594 h 695"/>
                <a:gd name="T40" fmla="*/ 443 w 1137"/>
                <a:gd name="T41" fmla="*/ 645 h 695"/>
                <a:gd name="T42" fmla="*/ 443 w 1137"/>
                <a:gd name="T43" fmla="*/ 657 h 695"/>
                <a:gd name="T44" fmla="*/ 294 w 1137"/>
                <a:gd name="T45" fmla="*/ 604 h 695"/>
                <a:gd name="T46" fmla="*/ 139 w 1137"/>
                <a:gd name="T47" fmla="*/ 626 h 695"/>
                <a:gd name="T48" fmla="*/ 185 w 1137"/>
                <a:gd name="T49" fmla="*/ 636 h 695"/>
                <a:gd name="T50" fmla="*/ 327 w 1137"/>
                <a:gd name="T51" fmla="*/ 623 h 695"/>
                <a:gd name="T52" fmla="*/ 291 w 1137"/>
                <a:gd name="T53" fmla="*/ 694 h 695"/>
                <a:gd name="T54" fmla="*/ 392 w 1137"/>
                <a:gd name="T55" fmla="*/ 665 h 695"/>
                <a:gd name="T56" fmla="*/ 440 w 1137"/>
                <a:gd name="T57" fmla="*/ 668 h 695"/>
                <a:gd name="T58" fmla="*/ 560 w 1137"/>
                <a:gd name="T59" fmla="*/ 626 h 695"/>
                <a:gd name="T60" fmla="*/ 641 w 1137"/>
                <a:gd name="T61" fmla="*/ 653 h 695"/>
                <a:gd name="T62" fmla="*/ 559 w 1137"/>
                <a:gd name="T63" fmla="*/ 640 h 695"/>
                <a:gd name="T64" fmla="*/ 652 w 1137"/>
                <a:gd name="T65" fmla="*/ 668 h 695"/>
                <a:gd name="T66" fmla="*/ 779 w 1137"/>
                <a:gd name="T67" fmla="*/ 694 h 695"/>
                <a:gd name="T68" fmla="*/ 791 w 1137"/>
                <a:gd name="T69" fmla="*/ 635 h 695"/>
                <a:gd name="T70" fmla="*/ 880 w 1137"/>
                <a:gd name="T71" fmla="*/ 636 h 695"/>
                <a:gd name="T72" fmla="*/ 821 w 1137"/>
                <a:gd name="T73" fmla="*/ 612 h 695"/>
                <a:gd name="T74" fmla="*/ 713 w 1137"/>
                <a:gd name="T75" fmla="*/ 622 h 695"/>
                <a:gd name="T76" fmla="*/ 853 w 1137"/>
                <a:gd name="T77" fmla="*/ 594 h 695"/>
                <a:gd name="T78" fmla="*/ 935 w 1137"/>
                <a:gd name="T79" fmla="*/ 566 h 695"/>
                <a:gd name="T80" fmla="*/ 808 w 1137"/>
                <a:gd name="T81" fmla="*/ 579 h 695"/>
                <a:gd name="T82" fmla="*/ 687 w 1137"/>
                <a:gd name="T83" fmla="*/ 616 h 695"/>
                <a:gd name="T84" fmla="*/ 628 w 1137"/>
                <a:gd name="T85" fmla="*/ 591 h 695"/>
                <a:gd name="T86" fmla="*/ 899 w 1137"/>
                <a:gd name="T87" fmla="*/ 516 h 695"/>
                <a:gd name="T88" fmla="*/ 1103 w 1137"/>
                <a:gd name="T89" fmla="*/ 462 h 695"/>
                <a:gd name="T90" fmla="*/ 877 w 1137"/>
                <a:gd name="T91" fmla="*/ 475 h 695"/>
                <a:gd name="T92" fmla="*/ 974 w 1137"/>
                <a:gd name="T93" fmla="*/ 360 h 695"/>
                <a:gd name="T94" fmla="*/ 1040 w 1137"/>
                <a:gd name="T95" fmla="*/ 287 h 695"/>
                <a:gd name="T96" fmla="*/ 999 w 1137"/>
                <a:gd name="T97" fmla="*/ 77 h 695"/>
                <a:gd name="T98" fmla="*/ 982 w 1137"/>
                <a:gd name="T99" fmla="*/ 21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7" h="695">
                  <a:moveTo>
                    <a:pt x="531" y="612"/>
                  </a:moveTo>
                  <a:cubicBezTo>
                    <a:pt x="531" y="606"/>
                    <a:pt x="530" y="599"/>
                    <a:pt x="530" y="591"/>
                  </a:cubicBezTo>
                  <a:cubicBezTo>
                    <a:pt x="537" y="591"/>
                    <a:pt x="543" y="591"/>
                    <a:pt x="551" y="591"/>
                  </a:cubicBezTo>
                  <a:cubicBezTo>
                    <a:pt x="550" y="599"/>
                    <a:pt x="550" y="605"/>
                    <a:pt x="549" y="612"/>
                  </a:cubicBezTo>
                  <a:cubicBezTo>
                    <a:pt x="543" y="612"/>
                    <a:pt x="538" y="612"/>
                    <a:pt x="531" y="612"/>
                  </a:cubicBezTo>
                  <a:moveTo>
                    <a:pt x="566" y="581"/>
                  </a:moveTo>
                  <a:cubicBezTo>
                    <a:pt x="592" y="556"/>
                    <a:pt x="622" y="545"/>
                    <a:pt x="656" y="543"/>
                  </a:cubicBezTo>
                  <a:cubicBezTo>
                    <a:pt x="631" y="566"/>
                    <a:pt x="600" y="577"/>
                    <a:pt x="566" y="581"/>
                  </a:cubicBezTo>
                  <a:moveTo>
                    <a:pt x="508" y="585"/>
                  </a:moveTo>
                  <a:cubicBezTo>
                    <a:pt x="477" y="574"/>
                    <a:pt x="447" y="562"/>
                    <a:pt x="417" y="551"/>
                  </a:cubicBezTo>
                  <a:cubicBezTo>
                    <a:pt x="417" y="548"/>
                    <a:pt x="418" y="545"/>
                    <a:pt x="419" y="543"/>
                  </a:cubicBezTo>
                  <a:cubicBezTo>
                    <a:pt x="453" y="546"/>
                    <a:pt x="484" y="556"/>
                    <a:pt x="510" y="578"/>
                  </a:cubicBezTo>
                  <a:cubicBezTo>
                    <a:pt x="509" y="580"/>
                    <a:pt x="509" y="583"/>
                    <a:pt x="508" y="585"/>
                  </a:cubicBezTo>
                  <a:moveTo>
                    <a:pt x="882" y="497"/>
                  </a:moveTo>
                  <a:cubicBezTo>
                    <a:pt x="882" y="495"/>
                    <a:pt x="881" y="494"/>
                    <a:pt x="881" y="492"/>
                  </a:cubicBezTo>
                  <a:cubicBezTo>
                    <a:pt x="932" y="480"/>
                    <a:pt x="984" y="468"/>
                    <a:pt x="1035" y="456"/>
                  </a:cubicBezTo>
                  <a:cubicBezTo>
                    <a:pt x="986" y="478"/>
                    <a:pt x="936" y="495"/>
                    <a:pt x="882" y="497"/>
                  </a:cubicBezTo>
                  <a:moveTo>
                    <a:pt x="943" y="0"/>
                  </a:moveTo>
                  <a:cubicBezTo>
                    <a:pt x="948" y="47"/>
                    <a:pt x="951" y="88"/>
                    <a:pt x="956" y="129"/>
                  </a:cubicBezTo>
                  <a:cubicBezTo>
                    <a:pt x="962" y="172"/>
                    <a:pt x="986" y="208"/>
                    <a:pt x="1011" y="239"/>
                  </a:cubicBezTo>
                  <a:cubicBezTo>
                    <a:pt x="1005" y="247"/>
                    <a:pt x="996" y="252"/>
                    <a:pt x="996" y="258"/>
                  </a:cubicBezTo>
                  <a:cubicBezTo>
                    <a:pt x="997" y="281"/>
                    <a:pt x="980" y="291"/>
                    <a:pt x="965" y="304"/>
                  </a:cubicBezTo>
                  <a:cubicBezTo>
                    <a:pt x="951" y="316"/>
                    <a:pt x="936" y="329"/>
                    <a:pt x="922" y="342"/>
                  </a:cubicBezTo>
                  <a:cubicBezTo>
                    <a:pt x="885" y="377"/>
                    <a:pt x="870" y="423"/>
                    <a:pt x="859" y="472"/>
                  </a:cubicBezTo>
                  <a:cubicBezTo>
                    <a:pt x="857" y="480"/>
                    <a:pt x="852" y="492"/>
                    <a:pt x="846" y="495"/>
                  </a:cubicBezTo>
                  <a:cubicBezTo>
                    <a:pt x="800" y="513"/>
                    <a:pt x="753" y="529"/>
                    <a:pt x="707" y="546"/>
                  </a:cubicBezTo>
                  <a:cubicBezTo>
                    <a:pt x="697" y="522"/>
                    <a:pt x="694" y="515"/>
                    <a:pt x="679" y="515"/>
                  </a:cubicBezTo>
                  <a:cubicBezTo>
                    <a:pt x="674" y="515"/>
                    <a:pt x="668" y="516"/>
                    <a:pt x="660" y="517"/>
                  </a:cubicBezTo>
                  <a:cubicBezTo>
                    <a:pt x="617" y="522"/>
                    <a:pt x="582" y="542"/>
                    <a:pt x="554" y="574"/>
                  </a:cubicBezTo>
                  <a:cubicBezTo>
                    <a:pt x="549" y="579"/>
                    <a:pt x="544" y="583"/>
                    <a:pt x="539" y="587"/>
                  </a:cubicBezTo>
                  <a:cubicBezTo>
                    <a:pt x="538" y="585"/>
                    <a:pt x="536" y="584"/>
                    <a:pt x="535" y="582"/>
                  </a:cubicBezTo>
                  <a:cubicBezTo>
                    <a:pt x="563" y="524"/>
                    <a:pt x="610" y="496"/>
                    <a:pt x="676" y="495"/>
                  </a:cubicBezTo>
                  <a:cubicBezTo>
                    <a:pt x="667" y="486"/>
                    <a:pt x="656" y="482"/>
                    <a:pt x="644" y="482"/>
                  </a:cubicBezTo>
                  <a:cubicBezTo>
                    <a:pt x="616" y="482"/>
                    <a:pt x="580" y="507"/>
                    <a:pt x="537" y="555"/>
                  </a:cubicBezTo>
                  <a:cubicBezTo>
                    <a:pt x="533" y="549"/>
                    <a:pt x="529" y="543"/>
                    <a:pt x="524" y="538"/>
                  </a:cubicBezTo>
                  <a:cubicBezTo>
                    <a:pt x="502" y="507"/>
                    <a:pt x="471" y="491"/>
                    <a:pt x="434" y="483"/>
                  </a:cubicBezTo>
                  <a:cubicBezTo>
                    <a:pt x="431" y="483"/>
                    <a:pt x="427" y="482"/>
                    <a:pt x="423" y="482"/>
                  </a:cubicBezTo>
                  <a:cubicBezTo>
                    <a:pt x="414" y="482"/>
                    <a:pt x="404" y="486"/>
                    <a:pt x="397" y="497"/>
                  </a:cubicBezTo>
                  <a:cubicBezTo>
                    <a:pt x="398" y="497"/>
                    <a:pt x="399" y="497"/>
                    <a:pt x="400" y="497"/>
                  </a:cubicBezTo>
                  <a:cubicBezTo>
                    <a:pt x="452" y="497"/>
                    <a:pt x="493" y="515"/>
                    <a:pt x="524" y="554"/>
                  </a:cubicBezTo>
                  <a:cubicBezTo>
                    <a:pt x="528" y="559"/>
                    <a:pt x="528" y="567"/>
                    <a:pt x="530" y="574"/>
                  </a:cubicBezTo>
                  <a:cubicBezTo>
                    <a:pt x="479" y="535"/>
                    <a:pt x="459" y="524"/>
                    <a:pt x="414" y="518"/>
                  </a:cubicBezTo>
                  <a:cubicBezTo>
                    <a:pt x="407" y="517"/>
                    <a:pt x="402" y="517"/>
                    <a:pt x="397" y="517"/>
                  </a:cubicBezTo>
                  <a:cubicBezTo>
                    <a:pt x="381" y="517"/>
                    <a:pt x="376" y="523"/>
                    <a:pt x="370" y="544"/>
                  </a:cubicBezTo>
                  <a:cubicBezTo>
                    <a:pt x="327" y="535"/>
                    <a:pt x="284" y="525"/>
                    <a:pt x="242" y="518"/>
                  </a:cubicBezTo>
                  <a:cubicBezTo>
                    <a:pt x="179" y="509"/>
                    <a:pt x="121" y="488"/>
                    <a:pt x="65" y="461"/>
                  </a:cubicBezTo>
                  <a:cubicBezTo>
                    <a:pt x="43" y="451"/>
                    <a:pt x="22" y="439"/>
                    <a:pt x="0" y="428"/>
                  </a:cubicBezTo>
                  <a:cubicBezTo>
                    <a:pt x="55" y="474"/>
                    <a:pt x="116" y="510"/>
                    <a:pt x="184" y="531"/>
                  </a:cubicBezTo>
                  <a:cubicBezTo>
                    <a:pt x="245" y="549"/>
                    <a:pt x="307" y="560"/>
                    <a:pt x="369" y="574"/>
                  </a:cubicBezTo>
                  <a:cubicBezTo>
                    <a:pt x="404" y="582"/>
                    <a:pt x="439" y="590"/>
                    <a:pt x="474" y="598"/>
                  </a:cubicBezTo>
                  <a:cubicBezTo>
                    <a:pt x="460" y="605"/>
                    <a:pt x="446" y="606"/>
                    <a:pt x="432" y="610"/>
                  </a:cubicBezTo>
                  <a:cubicBezTo>
                    <a:pt x="424" y="612"/>
                    <a:pt x="417" y="614"/>
                    <a:pt x="409" y="614"/>
                  </a:cubicBezTo>
                  <a:cubicBezTo>
                    <a:pt x="395" y="614"/>
                    <a:pt x="381" y="609"/>
                    <a:pt x="368" y="599"/>
                  </a:cubicBezTo>
                  <a:cubicBezTo>
                    <a:pt x="344" y="581"/>
                    <a:pt x="317" y="575"/>
                    <a:pt x="289" y="575"/>
                  </a:cubicBezTo>
                  <a:cubicBezTo>
                    <a:pt x="281" y="575"/>
                    <a:pt x="273" y="575"/>
                    <a:pt x="265" y="576"/>
                  </a:cubicBezTo>
                  <a:cubicBezTo>
                    <a:pt x="258" y="577"/>
                    <a:pt x="252" y="577"/>
                    <a:pt x="245" y="577"/>
                  </a:cubicBezTo>
                  <a:cubicBezTo>
                    <a:pt x="221" y="577"/>
                    <a:pt x="197" y="574"/>
                    <a:pt x="173" y="572"/>
                  </a:cubicBezTo>
                  <a:cubicBezTo>
                    <a:pt x="162" y="572"/>
                    <a:pt x="151" y="569"/>
                    <a:pt x="136" y="566"/>
                  </a:cubicBezTo>
                  <a:cubicBezTo>
                    <a:pt x="159" y="590"/>
                    <a:pt x="184" y="597"/>
                    <a:pt x="209" y="597"/>
                  </a:cubicBezTo>
                  <a:cubicBezTo>
                    <a:pt x="219" y="597"/>
                    <a:pt x="229" y="596"/>
                    <a:pt x="239" y="594"/>
                  </a:cubicBezTo>
                  <a:cubicBezTo>
                    <a:pt x="256" y="591"/>
                    <a:pt x="272" y="589"/>
                    <a:pt x="288" y="589"/>
                  </a:cubicBezTo>
                  <a:cubicBezTo>
                    <a:pt x="324" y="589"/>
                    <a:pt x="358" y="599"/>
                    <a:pt x="390" y="625"/>
                  </a:cubicBezTo>
                  <a:cubicBezTo>
                    <a:pt x="407" y="638"/>
                    <a:pt x="424" y="645"/>
                    <a:pt x="443" y="645"/>
                  </a:cubicBezTo>
                  <a:cubicBezTo>
                    <a:pt x="458" y="645"/>
                    <a:pt x="473" y="640"/>
                    <a:pt x="489" y="632"/>
                  </a:cubicBezTo>
                  <a:cubicBezTo>
                    <a:pt x="497" y="627"/>
                    <a:pt x="506" y="626"/>
                    <a:pt x="514" y="623"/>
                  </a:cubicBezTo>
                  <a:cubicBezTo>
                    <a:pt x="485" y="646"/>
                    <a:pt x="464" y="657"/>
                    <a:pt x="443" y="657"/>
                  </a:cubicBezTo>
                  <a:cubicBezTo>
                    <a:pt x="424" y="657"/>
                    <a:pt x="405" y="649"/>
                    <a:pt x="379" y="633"/>
                  </a:cubicBezTo>
                  <a:cubicBezTo>
                    <a:pt x="374" y="630"/>
                    <a:pt x="369" y="627"/>
                    <a:pt x="364" y="624"/>
                  </a:cubicBezTo>
                  <a:cubicBezTo>
                    <a:pt x="341" y="610"/>
                    <a:pt x="318" y="604"/>
                    <a:pt x="294" y="604"/>
                  </a:cubicBezTo>
                  <a:cubicBezTo>
                    <a:pt x="282" y="604"/>
                    <a:pt x="270" y="606"/>
                    <a:pt x="258" y="608"/>
                  </a:cubicBezTo>
                  <a:cubicBezTo>
                    <a:pt x="234" y="613"/>
                    <a:pt x="210" y="613"/>
                    <a:pt x="186" y="616"/>
                  </a:cubicBezTo>
                  <a:cubicBezTo>
                    <a:pt x="170" y="619"/>
                    <a:pt x="154" y="623"/>
                    <a:pt x="139" y="626"/>
                  </a:cubicBezTo>
                  <a:cubicBezTo>
                    <a:pt x="139" y="628"/>
                    <a:pt x="139" y="631"/>
                    <a:pt x="140" y="633"/>
                  </a:cubicBezTo>
                  <a:cubicBezTo>
                    <a:pt x="146" y="634"/>
                    <a:pt x="153" y="635"/>
                    <a:pt x="160" y="635"/>
                  </a:cubicBezTo>
                  <a:cubicBezTo>
                    <a:pt x="168" y="635"/>
                    <a:pt x="177" y="636"/>
                    <a:pt x="185" y="636"/>
                  </a:cubicBezTo>
                  <a:cubicBezTo>
                    <a:pt x="218" y="636"/>
                    <a:pt x="250" y="632"/>
                    <a:pt x="282" y="623"/>
                  </a:cubicBezTo>
                  <a:cubicBezTo>
                    <a:pt x="296" y="619"/>
                    <a:pt x="312" y="619"/>
                    <a:pt x="326" y="618"/>
                  </a:cubicBezTo>
                  <a:cubicBezTo>
                    <a:pt x="326" y="619"/>
                    <a:pt x="327" y="621"/>
                    <a:pt x="327" y="623"/>
                  </a:cubicBezTo>
                  <a:cubicBezTo>
                    <a:pt x="311" y="628"/>
                    <a:pt x="294" y="631"/>
                    <a:pt x="280" y="638"/>
                  </a:cubicBezTo>
                  <a:cubicBezTo>
                    <a:pt x="265" y="645"/>
                    <a:pt x="260" y="658"/>
                    <a:pt x="264" y="674"/>
                  </a:cubicBezTo>
                  <a:cubicBezTo>
                    <a:pt x="267" y="688"/>
                    <a:pt x="278" y="694"/>
                    <a:pt x="291" y="694"/>
                  </a:cubicBezTo>
                  <a:cubicBezTo>
                    <a:pt x="291" y="694"/>
                    <a:pt x="291" y="694"/>
                    <a:pt x="291" y="694"/>
                  </a:cubicBezTo>
                  <a:cubicBezTo>
                    <a:pt x="303" y="694"/>
                    <a:pt x="317" y="693"/>
                    <a:pt x="328" y="689"/>
                  </a:cubicBezTo>
                  <a:cubicBezTo>
                    <a:pt x="350" y="683"/>
                    <a:pt x="370" y="673"/>
                    <a:pt x="392" y="665"/>
                  </a:cubicBezTo>
                  <a:cubicBezTo>
                    <a:pt x="396" y="664"/>
                    <a:pt x="401" y="663"/>
                    <a:pt x="405" y="663"/>
                  </a:cubicBezTo>
                  <a:cubicBezTo>
                    <a:pt x="407" y="663"/>
                    <a:pt x="408" y="663"/>
                    <a:pt x="410" y="663"/>
                  </a:cubicBezTo>
                  <a:cubicBezTo>
                    <a:pt x="421" y="667"/>
                    <a:pt x="431" y="668"/>
                    <a:pt x="440" y="668"/>
                  </a:cubicBezTo>
                  <a:cubicBezTo>
                    <a:pt x="470" y="668"/>
                    <a:pt x="495" y="653"/>
                    <a:pt x="518" y="630"/>
                  </a:cubicBezTo>
                  <a:cubicBezTo>
                    <a:pt x="526" y="623"/>
                    <a:pt x="533" y="619"/>
                    <a:pt x="541" y="619"/>
                  </a:cubicBezTo>
                  <a:cubicBezTo>
                    <a:pt x="547" y="619"/>
                    <a:pt x="553" y="621"/>
                    <a:pt x="560" y="626"/>
                  </a:cubicBezTo>
                  <a:cubicBezTo>
                    <a:pt x="583" y="645"/>
                    <a:pt x="609" y="653"/>
                    <a:pt x="638" y="653"/>
                  </a:cubicBezTo>
                  <a:cubicBezTo>
                    <a:pt x="639" y="653"/>
                    <a:pt x="640" y="653"/>
                    <a:pt x="641" y="653"/>
                  </a:cubicBezTo>
                  <a:cubicBezTo>
                    <a:pt x="641" y="653"/>
                    <a:pt x="641" y="653"/>
                    <a:pt x="641" y="653"/>
                  </a:cubicBezTo>
                  <a:cubicBezTo>
                    <a:pt x="646" y="653"/>
                    <a:pt x="652" y="654"/>
                    <a:pt x="657" y="655"/>
                  </a:cubicBezTo>
                  <a:cubicBezTo>
                    <a:pt x="644" y="660"/>
                    <a:pt x="632" y="662"/>
                    <a:pt x="620" y="662"/>
                  </a:cubicBezTo>
                  <a:cubicBezTo>
                    <a:pt x="599" y="662"/>
                    <a:pt x="578" y="655"/>
                    <a:pt x="559" y="640"/>
                  </a:cubicBezTo>
                  <a:cubicBezTo>
                    <a:pt x="567" y="650"/>
                    <a:pt x="576" y="660"/>
                    <a:pt x="586" y="663"/>
                  </a:cubicBezTo>
                  <a:cubicBezTo>
                    <a:pt x="602" y="666"/>
                    <a:pt x="619" y="669"/>
                    <a:pt x="635" y="669"/>
                  </a:cubicBezTo>
                  <a:cubicBezTo>
                    <a:pt x="641" y="669"/>
                    <a:pt x="647" y="669"/>
                    <a:pt x="652" y="668"/>
                  </a:cubicBezTo>
                  <a:cubicBezTo>
                    <a:pt x="659" y="667"/>
                    <a:pt x="665" y="666"/>
                    <a:pt x="671" y="666"/>
                  </a:cubicBezTo>
                  <a:cubicBezTo>
                    <a:pt x="683" y="666"/>
                    <a:pt x="694" y="668"/>
                    <a:pt x="706" y="673"/>
                  </a:cubicBezTo>
                  <a:cubicBezTo>
                    <a:pt x="729" y="682"/>
                    <a:pt x="754" y="690"/>
                    <a:pt x="779" y="694"/>
                  </a:cubicBezTo>
                  <a:cubicBezTo>
                    <a:pt x="781" y="695"/>
                    <a:pt x="784" y="695"/>
                    <a:pt x="786" y="695"/>
                  </a:cubicBezTo>
                  <a:cubicBezTo>
                    <a:pt x="798" y="695"/>
                    <a:pt x="810" y="688"/>
                    <a:pt x="813" y="673"/>
                  </a:cubicBezTo>
                  <a:cubicBezTo>
                    <a:pt x="816" y="654"/>
                    <a:pt x="807" y="642"/>
                    <a:pt x="791" y="635"/>
                  </a:cubicBezTo>
                  <a:cubicBezTo>
                    <a:pt x="781" y="631"/>
                    <a:pt x="771" y="629"/>
                    <a:pt x="761" y="626"/>
                  </a:cubicBezTo>
                  <a:cubicBezTo>
                    <a:pt x="761" y="624"/>
                    <a:pt x="762" y="622"/>
                    <a:pt x="762" y="621"/>
                  </a:cubicBezTo>
                  <a:cubicBezTo>
                    <a:pt x="801" y="628"/>
                    <a:pt x="840" y="636"/>
                    <a:pt x="880" y="636"/>
                  </a:cubicBezTo>
                  <a:cubicBezTo>
                    <a:pt x="899" y="636"/>
                    <a:pt x="919" y="634"/>
                    <a:pt x="939" y="629"/>
                  </a:cubicBezTo>
                  <a:cubicBezTo>
                    <a:pt x="926" y="623"/>
                    <a:pt x="912" y="619"/>
                    <a:pt x="897" y="617"/>
                  </a:cubicBezTo>
                  <a:cubicBezTo>
                    <a:pt x="872" y="614"/>
                    <a:pt x="846" y="616"/>
                    <a:pt x="821" y="612"/>
                  </a:cubicBezTo>
                  <a:cubicBezTo>
                    <a:pt x="810" y="610"/>
                    <a:pt x="799" y="609"/>
                    <a:pt x="788" y="609"/>
                  </a:cubicBezTo>
                  <a:cubicBezTo>
                    <a:pt x="771" y="609"/>
                    <a:pt x="754" y="611"/>
                    <a:pt x="737" y="617"/>
                  </a:cubicBezTo>
                  <a:cubicBezTo>
                    <a:pt x="729" y="620"/>
                    <a:pt x="721" y="620"/>
                    <a:pt x="713" y="622"/>
                  </a:cubicBezTo>
                  <a:cubicBezTo>
                    <a:pt x="733" y="599"/>
                    <a:pt x="756" y="591"/>
                    <a:pt x="784" y="591"/>
                  </a:cubicBezTo>
                  <a:cubicBezTo>
                    <a:pt x="787" y="591"/>
                    <a:pt x="790" y="591"/>
                    <a:pt x="793" y="592"/>
                  </a:cubicBezTo>
                  <a:cubicBezTo>
                    <a:pt x="813" y="593"/>
                    <a:pt x="833" y="594"/>
                    <a:pt x="853" y="594"/>
                  </a:cubicBezTo>
                  <a:cubicBezTo>
                    <a:pt x="868" y="594"/>
                    <a:pt x="882" y="593"/>
                    <a:pt x="896" y="592"/>
                  </a:cubicBezTo>
                  <a:cubicBezTo>
                    <a:pt x="911" y="591"/>
                    <a:pt x="924" y="579"/>
                    <a:pt x="938" y="572"/>
                  </a:cubicBezTo>
                  <a:cubicBezTo>
                    <a:pt x="937" y="570"/>
                    <a:pt x="936" y="568"/>
                    <a:pt x="935" y="566"/>
                  </a:cubicBezTo>
                  <a:cubicBezTo>
                    <a:pt x="930" y="567"/>
                    <a:pt x="925" y="568"/>
                    <a:pt x="920" y="569"/>
                  </a:cubicBezTo>
                  <a:cubicBezTo>
                    <a:pt x="892" y="576"/>
                    <a:pt x="865" y="581"/>
                    <a:pt x="836" y="581"/>
                  </a:cubicBezTo>
                  <a:cubicBezTo>
                    <a:pt x="827" y="581"/>
                    <a:pt x="817" y="580"/>
                    <a:pt x="808" y="579"/>
                  </a:cubicBezTo>
                  <a:cubicBezTo>
                    <a:pt x="801" y="578"/>
                    <a:pt x="794" y="578"/>
                    <a:pt x="788" y="578"/>
                  </a:cubicBezTo>
                  <a:cubicBezTo>
                    <a:pt x="758" y="578"/>
                    <a:pt x="731" y="587"/>
                    <a:pt x="706" y="606"/>
                  </a:cubicBezTo>
                  <a:cubicBezTo>
                    <a:pt x="700" y="610"/>
                    <a:pt x="693" y="616"/>
                    <a:pt x="687" y="616"/>
                  </a:cubicBezTo>
                  <a:cubicBezTo>
                    <a:pt x="686" y="616"/>
                    <a:pt x="686" y="616"/>
                    <a:pt x="686" y="616"/>
                  </a:cubicBezTo>
                  <a:cubicBezTo>
                    <a:pt x="658" y="613"/>
                    <a:pt x="630" y="607"/>
                    <a:pt x="602" y="603"/>
                  </a:cubicBezTo>
                  <a:cubicBezTo>
                    <a:pt x="611" y="596"/>
                    <a:pt x="619" y="594"/>
                    <a:pt x="628" y="591"/>
                  </a:cubicBezTo>
                  <a:cubicBezTo>
                    <a:pt x="707" y="566"/>
                    <a:pt x="785" y="540"/>
                    <a:pt x="864" y="515"/>
                  </a:cubicBezTo>
                  <a:cubicBezTo>
                    <a:pt x="869" y="514"/>
                    <a:pt x="874" y="513"/>
                    <a:pt x="879" y="513"/>
                  </a:cubicBezTo>
                  <a:cubicBezTo>
                    <a:pt x="886" y="513"/>
                    <a:pt x="893" y="514"/>
                    <a:pt x="899" y="516"/>
                  </a:cubicBezTo>
                  <a:cubicBezTo>
                    <a:pt x="921" y="523"/>
                    <a:pt x="942" y="528"/>
                    <a:pt x="964" y="528"/>
                  </a:cubicBezTo>
                  <a:cubicBezTo>
                    <a:pt x="977" y="528"/>
                    <a:pt x="990" y="526"/>
                    <a:pt x="1003" y="522"/>
                  </a:cubicBezTo>
                  <a:cubicBezTo>
                    <a:pt x="1041" y="509"/>
                    <a:pt x="1075" y="490"/>
                    <a:pt x="1103" y="462"/>
                  </a:cubicBezTo>
                  <a:cubicBezTo>
                    <a:pt x="1115" y="450"/>
                    <a:pt x="1123" y="435"/>
                    <a:pt x="1137" y="417"/>
                  </a:cubicBezTo>
                  <a:cubicBezTo>
                    <a:pt x="1096" y="407"/>
                    <a:pt x="1057" y="399"/>
                    <a:pt x="1021" y="399"/>
                  </a:cubicBezTo>
                  <a:cubicBezTo>
                    <a:pt x="966" y="399"/>
                    <a:pt x="917" y="417"/>
                    <a:pt x="877" y="475"/>
                  </a:cubicBezTo>
                  <a:cubicBezTo>
                    <a:pt x="889" y="456"/>
                    <a:pt x="902" y="438"/>
                    <a:pt x="919" y="425"/>
                  </a:cubicBezTo>
                  <a:cubicBezTo>
                    <a:pt x="936" y="412"/>
                    <a:pt x="948" y="396"/>
                    <a:pt x="958" y="377"/>
                  </a:cubicBezTo>
                  <a:cubicBezTo>
                    <a:pt x="962" y="371"/>
                    <a:pt x="968" y="365"/>
                    <a:pt x="974" y="360"/>
                  </a:cubicBezTo>
                  <a:cubicBezTo>
                    <a:pt x="999" y="341"/>
                    <a:pt x="1015" y="320"/>
                    <a:pt x="1001" y="287"/>
                  </a:cubicBezTo>
                  <a:cubicBezTo>
                    <a:pt x="1000" y="285"/>
                    <a:pt x="1000" y="281"/>
                    <a:pt x="1000" y="276"/>
                  </a:cubicBezTo>
                  <a:cubicBezTo>
                    <a:pt x="1015" y="280"/>
                    <a:pt x="1028" y="284"/>
                    <a:pt x="1040" y="287"/>
                  </a:cubicBezTo>
                  <a:cubicBezTo>
                    <a:pt x="1037" y="283"/>
                    <a:pt x="1033" y="278"/>
                    <a:pt x="1030" y="272"/>
                  </a:cubicBezTo>
                  <a:cubicBezTo>
                    <a:pt x="1033" y="205"/>
                    <a:pt x="1034" y="138"/>
                    <a:pt x="992" y="79"/>
                  </a:cubicBezTo>
                  <a:cubicBezTo>
                    <a:pt x="994" y="78"/>
                    <a:pt x="997" y="77"/>
                    <a:pt x="999" y="77"/>
                  </a:cubicBezTo>
                  <a:cubicBezTo>
                    <a:pt x="1012" y="102"/>
                    <a:pt x="1024" y="127"/>
                    <a:pt x="1037" y="153"/>
                  </a:cubicBezTo>
                  <a:cubicBezTo>
                    <a:pt x="1062" y="93"/>
                    <a:pt x="1061" y="86"/>
                    <a:pt x="1013" y="44"/>
                  </a:cubicBezTo>
                  <a:cubicBezTo>
                    <a:pt x="1003" y="35"/>
                    <a:pt x="993" y="27"/>
                    <a:pt x="982" y="21"/>
                  </a:cubicBezTo>
                  <a:cubicBezTo>
                    <a:pt x="971" y="14"/>
                    <a:pt x="958" y="8"/>
                    <a:pt x="94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391">
              <a:extLst>
                <a:ext uri="{FF2B5EF4-FFF2-40B4-BE49-F238E27FC236}">
                  <a16:creationId xmlns:a16="http://schemas.microsoft.com/office/drawing/2014/main" id="{8BD07C79-F238-4400-9359-D13DF6A453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72882" y="2873194"/>
              <a:ext cx="639211" cy="976573"/>
            </a:xfrm>
            <a:custGeom>
              <a:avLst/>
              <a:gdLst>
                <a:gd name="T0" fmla="*/ 134 w 201"/>
                <a:gd name="T1" fmla="*/ 227 h 308"/>
                <a:gd name="T2" fmla="*/ 134 w 201"/>
                <a:gd name="T3" fmla="*/ 227 h 308"/>
                <a:gd name="T4" fmla="*/ 134 w 201"/>
                <a:gd name="T5" fmla="*/ 227 h 308"/>
                <a:gd name="T6" fmla="*/ 134 w 201"/>
                <a:gd name="T7" fmla="*/ 227 h 308"/>
                <a:gd name="T8" fmla="*/ 201 w 201"/>
                <a:gd name="T9" fmla="*/ 0 h 308"/>
                <a:gd name="T10" fmla="*/ 40 w 201"/>
                <a:gd name="T11" fmla="*/ 308 h 308"/>
                <a:gd name="T12" fmla="*/ 74 w 201"/>
                <a:gd name="T13" fmla="*/ 185 h 308"/>
                <a:gd name="T14" fmla="*/ 139 w 201"/>
                <a:gd name="T15" fmla="*/ 77 h 308"/>
                <a:gd name="T16" fmla="*/ 86 w 201"/>
                <a:gd name="T17" fmla="*/ 184 h 308"/>
                <a:gd name="T18" fmla="*/ 59 w 201"/>
                <a:gd name="T19" fmla="*/ 297 h 308"/>
                <a:gd name="T20" fmla="*/ 134 w 201"/>
                <a:gd name="T21" fmla="*/ 227 h 308"/>
                <a:gd name="T22" fmla="*/ 136 w 201"/>
                <a:gd name="T23" fmla="*/ 222 h 308"/>
                <a:gd name="T24" fmla="*/ 201 w 201"/>
                <a:gd name="T25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308">
                  <a:moveTo>
                    <a:pt x="134" y="227"/>
                  </a:moveTo>
                  <a:cubicBezTo>
                    <a:pt x="134" y="227"/>
                    <a:pt x="134" y="227"/>
                    <a:pt x="134" y="227"/>
                  </a:cubicBezTo>
                  <a:cubicBezTo>
                    <a:pt x="134" y="227"/>
                    <a:pt x="134" y="227"/>
                    <a:pt x="134" y="227"/>
                  </a:cubicBezTo>
                  <a:cubicBezTo>
                    <a:pt x="134" y="227"/>
                    <a:pt x="134" y="227"/>
                    <a:pt x="134" y="227"/>
                  </a:cubicBezTo>
                  <a:moveTo>
                    <a:pt x="201" y="0"/>
                  </a:moveTo>
                  <a:cubicBezTo>
                    <a:pt x="63" y="34"/>
                    <a:pt x="0" y="157"/>
                    <a:pt x="40" y="308"/>
                  </a:cubicBezTo>
                  <a:cubicBezTo>
                    <a:pt x="51" y="268"/>
                    <a:pt x="60" y="226"/>
                    <a:pt x="74" y="185"/>
                  </a:cubicBezTo>
                  <a:cubicBezTo>
                    <a:pt x="88" y="142"/>
                    <a:pt x="124" y="89"/>
                    <a:pt x="139" y="77"/>
                  </a:cubicBezTo>
                  <a:cubicBezTo>
                    <a:pt x="122" y="111"/>
                    <a:pt x="102" y="147"/>
                    <a:pt x="86" y="184"/>
                  </a:cubicBezTo>
                  <a:cubicBezTo>
                    <a:pt x="68" y="225"/>
                    <a:pt x="57" y="286"/>
                    <a:pt x="59" y="297"/>
                  </a:cubicBezTo>
                  <a:cubicBezTo>
                    <a:pt x="82" y="275"/>
                    <a:pt x="108" y="251"/>
                    <a:pt x="134" y="227"/>
                  </a:cubicBezTo>
                  <a:cubicBezTo>
                    <a:pt x="135" y="225"/>
                    <a:pt x="135" y="223"/>
                    <a:pt x="136" y="222"/>
                  </a:cubicBezTo>
                  <a:cubicBezTo>
                    <a:pt x="187" y="157"/>
                    <a:pt x="186" y="76"/>
                    <a:pt x="20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392">
              <a:extLst>
                <a:ext uri="{FF2B5EF4-FFF2-40B4-BE49-F238E27FC236}">
                  <a16:creationId xmlns:a16="http://schemas.microsoft.com/office/drawing/2014/main" id="{38749EDF-2041-4019-87E4-C9D1530EA7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5952" y="1905502"/>
              <a:ext cx="443897" cy="1091989"/>
            </a:xfrm>
            <a:custGeom>
              <a:avLst/>
              <a:gdLst>
                <a:gd name="T0" fmla="*/ 47 w 141"/>
                <a:gd name="T1" fmla="*/ 292 h 345"/>
                <a:gd name="T2" fmla="*/ 82 w 141"/>
                <a:gd name="T3" fmla="*/ 107 h 345"/>
                <a:gd name="T4" fmla="*/ 47 w 141"/>
                <a:gd name="T5" fmla="*/ 292 h 345"/>
                <a:gd name="T6" fmla="*/ 140 w 141"/>
                <a:gd name="T7" fmla="*/ 0 h 345"/>
                <a:gd name="T8" fmla="*/ 111 w 141"/>
                <a:gd name="T9" fmla="*/ 18 h 345"/>
                <a:gd name="T10" fmla="*/ 20 w 141"/>
                <a:gd name="T11" fmla="*/ 224 h 345"/>
                <a:gd name="T12" fmla="*/ 40 w 141"/>
                <a:gd name="T13" fmla="*/ 340 h 345"/>
                <a:gd name="T14" fmla="*/ 44 w 141"/>
                <a:gd name="T15" fmla="*/ 345 h 345"/>
                <a:gd name="T16" fmla="*/ 55 w 141"/>
                <a:gd name="T17" fmla="*/ 329 h 345"/>
                <a:gd name="T18" fmla="*/ 81 w 141"/>
                <a:gd name="T19" fmla="*/ 303 h 345"/>
                <a:gd name="T20" fmla="*/ 95 w 141"/>
                <a:gd name="T21" fmla="*/ 306 h 345"/>
                <a:gd name="T22" fmla="*/ 96 w 141"/>
                <a:gd name="T23" fmla="*/ 307 h 345"/>
                <a:gd name="T24" fmla="*/ 114 w 141"/>
                <a:gd name="T25" fmla="*/ 294 h 345"/>
                <a:gd name="T26" fmla="*/ 103 w 141"/>
                <a:gd name="T27" fmla="*/ 273 h 345"/>
                <a:gd name="T28" fmla="*/ 101 w 141"/>
                <a:gd name="T29" fmla="*/ 273 h 345"/>
                <a:gd name="T30" fmla="*/ 81 w 141"/>
                <a:gd name="T31" fmla="*/ 284 h 345"/>
                <a:gd name="T32" fmla="*/ 63 w 141"/>
                <a:gd name="T33" fmla="*/ 311 h 345"/>
                <a:gd name="T34" fmla="*/ 55 w 141"/>
                <a:gd name="T35" fmla="*/ 306 h 345"/>
                <a:gd name="T36" fmla="*/ 85 w 141"/>
                <a:gd name="T37" fmla="*/ 256 h 345"/>
                <a:gd name="T38" fmla="*/ 140 w 141"/>
                <a:gd name="T39" fmla="*/ 118 h 345"/>
                <a:gd name="T40" fmla="*/ 140 w 141"/>
                <a:gd name="T41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1" h="345">
                  <a:moveTo>
                    <a:pt x="47" y="292"/>
                  </a:moveTo>
                  <a:cubicBezTo>
                    <a:pt x="41" y="223"/>
                    <a:pt x="58" y="161"/>
                    <a:pt x="82" y="107"/>
                  </a:cubicBezTo>
                  <a:cubicBezTo>
                    <a:pt x="71" y="164"/>
                    <a:pt x="59" y="227"/>
                    <a:pt x="47" y="292"/>
                  </a:cubicBezTo>
                  <a:moveTo>
                    <a:pt x="140" y="0"/>
                  </a:moveTo>
                  <a:cubicBezTo>
                    <a:pt x="130" y="6"/>
                    <a:pt x="120" y="11"/>
                    <a:pt x="111" y="18"/>
                  </a:cubicBezTo>
                  <a:cubicBezTo>
                    <a:pt x="40" y="65"/>
                    <a:pt x="0" y="151"/>
                    <a:pt x="20" y="224"/>
                  </a:cubicBezTo>
                  <a:cubicBezTo>
                    <a:pt x="31" y="262"/>
                    <a:pt x="42" y="300"/>
                    <a:pt x="40" y="340"/>
                  </a:cubicBezTo>
                  <a:cubicBezTo>
                    <a:pt x="40" y="341"/>
                    <a:pt x="41" y="342"/>
                    <a:pt x="44" y="345"/>
                  </a:cubicBezTo>
                  <a:cubicBezTo>
                    <a:pt x="48" y="339"/>
                    <a:pt x="52" y="334"/>
                    <a:pt x="55" y="329"/>
                  </a:cubicBezTo>
                  <a:cubicBezTo>
                    <a:pt x="62" y="317"/>
                    <a:pt x="67" y="303"/>
                    <a:pt x="81" y="303"/>
                  </a:cubicBezTo>
                  <a:cubicBezTo>
                    <a:pt x="85" y="303"/>
                    <a:pt x="89" y="304"/>
                    <a:pt x="95" y="306"/>
                  </a:cubicBezTo>
                  <a:cubicBezTo>
                    <a:pt x="95" y="307"/>
                    <a:pt x="95" y="307"/>
                    <a:pt x="96" y="307"/>
                  </a:cubicBezTo>
                  <a:cubicBezTo>
                    <a:pt x="101" y="307"/>
                    <a:pt x="112" y="299"/>
                    <a:pt x="114" y="294"/>
                  </a:cubicBezTo>
                  <a:cubicBezTo>
                    <a:pt x="115" y="288"/>
                    <a:pt x="108" y="274"/>
                    <a:pt x="103" y="273"/>
                  </a:cubicBezTo>
                  <a:cubicBezTo>
                    <a:pt x="102" y="273"/>
                    <a:pt x="102" y="273"/>
                    <a:pt x="101" y="273"/>
                  </a:cubicBezTo>
                  <a:cubicBezTo>
                    <a:pt x="95" y="273"/>
                    <a:pt x="86" y="279"/>
                    <a:pt x="81" y="284"/>
                  </a:cubicBezTo>
                  <a:cubicBezTo>
                    <a:pt x="73" y="291"/>
                    <a:pt x="68" y="302"/>
                    <a:pt x="63" y="311"/>
                  </a:cubicBezTo>
                  <a:cubicBezTo>
                    <a:pt x="60" y="309"/>
                    <a:pt x="58" y="308"/>
                    <a:pt x="55" y="306"/>
                  </a:cubicBezTo>
                  <a:cubicBezTo>
                    <a:pt x="65" y="289"/>
                    <a:pt x="74" y="272"/>
                    <a:pt x="85" y="256"/>
                  </a:cubicBezTo>
                  <a:cubicBezTo>
                    <a:pt x="115" y="214"/>
                    <a:pt x="138" y="170"/>
                    <a:pt x="140" y="118"/>
                  </a:cubicBezTo>
                  <a:cubicBezTo>
                    <a:pt x="141" y="80"/>
                    <a:pt x="140" y="41"/>
                    <a:pt x="1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393">
              <a:extLst>
                <a:ext uri="{FF2B5EF4-FFF2-40B4-BE49-F238E27FC236}">
                  <a16:creationId xmlns:a16="http://schemas.microsoft.com/office/drawing/2014/main" id="{49778415-9019-4563-BF66-CFD2AD105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1229" y="1195267"/>
              <a:ext cx="630336" cy="621455"/>
            </a:xfrm>
            <a:custGeom>
              <a:avLst/>
              <a:gdLst>
                <a:gd name="T0" fmla="*/ 61 w 198"/>
                <a:gd name="T1" fmla="*/ 148 h 196"/>
                <a:gd name="T2" fmla="*/ 61 w 198"/>
                <a:gd name="T3" fmla="*/ 148 h 196"/>
                <a:gd name="T4" fmla="*/ 61 w 198"/>
                <a:gd name="T5" fmla="*/ 148 h 196"/>
                <a:gd name="T6" fmla="*/ 61 w 198"/>
                <a:gd name="T7" fmla="*/ 148 h 196"/>
                <a:gd name="T8" fmla="*/ 61 w 198"/>
                <a:gd name="T9" fmla="*/ 148 h 196"/>
                <a:gd name="T10" fmla="*/ 60 w 198"/>
                <a:gd name="T11" fmla="*/ 147 h 196"/>
                <a:gd name="T12" fmla="*/ 60 w 198"/>
                <a:gd name="T13" fmla="*/ 147 h 196"/>
                <a:gd name="T14" fmla="*/ 60 w 198"/>
                <a:gd name="T15" fmla="*/ 147 h 196"/>
                <a:gd name="T16" fmla="*/ 4 w 198"/>
                <a:gd name="T17" fmla="*/ 0 h 196"/>
                <a:gd name="T18" fmla="*/ 24 w 198"/>
                <a:gd name="T19" fmla="*/ 88 h 196"/>
                <a:gd name="T20" fmla="*/ 61 w 198"/>
                <a:gd name="T21" fmla="*/ 148 h 196"/>
                <a:gd name="T22" fmla="*/ 158 w 198"/>
                <a:gd name="T23" fmla="*/ 196 h 196"/>
                <a:gd name="T24" fmla="*/ 159 w 198"/>
                <a:gd name="T25" fmla="*/ 196 h 196"/>
                <a:gd name="T26" fmla="*/ 175 w 198"/>
                <a:gd name="T27" fmla="*/ 193 h 196"/>
                <a:gd name="T28" fmla="*/ 167 w 198"/>
                <a:gd name="T29" fmla="*/ 177 h 196"/>
                <a:gd name="T30" fmla="*/ 87 w 198"/>
                <a:gd name="T31" fmla="*/ 99 h 196"/>
                <a:gd name="T32" fmla="*/ 76 w 198"/>
                <a:gd name="T33" fmla="*/ 86 h 196"/>
                <a:gd name="T34" fmla="*/ 198 w 198"/>
                <a:gd name="T35" fmla="*/ 185 h 196"/>
                <a:gd name="T36" fmla="*/ 142 w 198"/>
                <a:gd name="T37" fmla="*/ 58 h 196"/>
                <a:gd name="T38" fmla="*/ 4 w 198"/>
                <a:gd name="T39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8" h="196">
                  <a:moveTo>
                    <a:pt x="61" y="148"/>
                  </a:move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moveTo>
                    <a:pt x="60" y="147"/>
                  </a:moveTo>
                  <a:cubicBezTo>
                    <a:pt x="60" y="147"/>
                    <a:pt x="60" y="147"/>
                    <a:pt x="60" y="147"/>
                  </a:cubicBezTo>
                  <a:cubicBezTo>
                    <a:pt x="60" y="147"/>
                    <a:pt x="60" y="147"/>
                    <a:pt x="60" y="147"/>
                  </a:cubicBezTo>
                  <a:moveTo>
                    <a:pt x="4" y="0"/>
                  </a:moveTo>
                  <a:cubicBezTo>
                    <a:pt x="0" y="34"/>
                    <a:pt x="9" y="62"/>
                    <a:pt x="24" y="88"/>
                  </a:cubicBezTo>
                  <a:cubicBezTo>
                    <a:pt x="35" y="108"/>
                    <a:pt x="48" y="128"/>
                    <a:pt x="61" y="148"/>
                  </a:cubicBezTo>
                  <a:cubicBezTo>
                    <a:pt x="89" y="173"/>
                    <a:pt x="119" y="193"/>
                    <a:pt x="158" y="196"/>
                  </a:cubicBezTo>
                  <a:cubicBezTo>
                    <a:pt x="158" y="196"/>
                    <a:pt x="159" y="196"/>
                    <a:pt x="159" y="196"/>
                  </a:cubicBezTo>
                  <a:cubicBezTo>
                    <a:pt x="164" y="196"/>
                    <a:pt x="170" y="194"/>
                    <a:pt x="175" y="193"/>
                  </a:cubicBezTo>
                  <a:cubicBezTo>
                    <a:pt x="172" y="187"/>
                    <a:pt x="171" y="181"/>
                    <a:pt x="167" y="177"/>
                  </a:cubicBezTo>
                  <a:cubicBezTo>
                    <a:pt x="141" y="151"/>
                    <a:pt x="114" y="125"/>
                    <a:pt x="87" y="99"/>
                  </a:cubicBezTo>
                  <a:cubicBezTo>
                    <a:pt x="83" y="95"/>
                    <a:pt x="80" y="90"/>
                    <a:pt x="76" y="86"/>
                  </a:cubicBezTo>
                  <a:cubicBezTo>
                    <a:pt x="116" y="119"/>
                    <a:pt x="151" y="157"/>
                    <a:pt x="198" y="185"/>
                  </a:cubicBezTo>
                  <a:cubicBezTo>
                    <a:pt x="196" y="132"/>
                    <a:pt x="183" y="88"/>
                    <a:pt x="142" y="58"/>
                  </a:cubicBezTo>
                  <a:cubicBezTo>
                    <a:pt x="101" y="27"/>
                    <a:pt x="56" y="6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394">
              <a:extLst>
                <a:ext uri="{FF2B5EF4-FFF2-40B4-BE49-F238E27FC236}">
                  <a16:creationId xmlns:a16="http://schemas.microsoft.com/office/drawing/2014/main" id="{8C9E8BB5-CEEC-412A-A2C0-E8B2E1B6F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2487" y="2953098"/>
              <a:ext cx="585944" cy="843407"/>
            </a:xfrm>
            <a:custGeom>
              <a:avLst/>
              <a:gdLst>
                <a:gd name="T0" fmla="*/ 160 w 183"/>
                <a:gd name="T1" fmla="*/ 0 h 266"/>
                <a:gd name="T2" fmla="*/ 107 w 183"/>
                <a:gd name="T3" fmla="*/ 34 h 266"/>
                <a:gd name="T4" fmla="*/ 95 w 183"/>
                <a:gd name="T5" fmla="*/ 50 h 266"/>
                <a:gd name="T6" fmla="*/ 76 w 183"/>
                <a:gd name="T7" fmla="*/ 142 h 266"/>
                <a:gd name="T8" fmla="*/ 110 w 183"/>
                <a:gd name="T9" fmla="*/ 95 h 266"/>
                <a:gd name="T10" fmla="*/ 115 w 183"/>
                <a:gd name="T11" fmla="*/ 100 h 266"/>
                <a:gd name="T12" fmla="*/ 34 w 183"/>
                <a:gd name="T13" fmla="*/ 202 h 266"/>
                <a:gd name="T14" fmla="*/ 34 w 183"/>
                <a:gd name="T15" fmla="*/ 202 h 266"/>
                <a:gd name="T16" fmla="*/ 34 w 183"/>
                <a:gd name="T17" fmla="*/ 202 h 266"/>
                <a:gd name="T18" fmla="*/ 35 w 183"/>
                <a:gd name="T19" fmla="*/ 202 h 266"/>
                <a:gd name="T20" fmla="*/ 0 w 183"/>
                <a:gd name="T21" fmla="*/ 249 h 266"/>
                <a:gd name="T22" fmla="*/ 20 w 183"/>
                <a:gd name="T23" fmla="*/ 260 h 266"/>
                <a:gd name="T24" fmla="*/ 33 w 183"/>
                <a:gd name="T25" fmla="*/ 266 h 266"/>
                <a:gd name="T26" fmla="*/ 48 w 183"/>
                <a:gd name="T27" fmla="*/ 258 h 266"/>
                <a:gd name="T28" fmla="*/ 69 w 183"/>
                <a:gd name="T29" fmla="*/ 244 h 266"/>
                <a:gd name="T30" fmla="*/ 179 w 183"/>
                <a:gd name="T31" fmla="*/ 126 h 266"/>
                <a:gd name="T32" fmla="*/ 139 w 183"/>
                <a:gd name="T33" fmla="*/ 155 h 266"/>
                <a:gd name="T34" fmla="*/ 56 w 183"/>
                <a:gd name="T35" fmla="*/ 238 h 266"/>
                <a:gd name="T36" fmla="*/ 55 w 183"/>
                <a:gd name="T37" fmla="*/ 238 h 266"/>
                <a:gd name="T38" fmla="*/ 51 w 183"/>
                <a:gd name="T39" fmla="*/ 237 h 266"/>
                <a:gd name="T40" fmla="*/ 160 w 183"/>
                <a:gd name="T4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3" h="266">
                  <a:moveTo>
                    <a:pt x="160" y="0"/>
                  </a:moveTo>
                  <a:cubicBezTo>
                    <a:pt x="143" y="11"/>
                    <a:pt x="125" y="22"/>
                    <a:pt x="107" y="34"/>
                  </a:cubicBezTo>
                  <a:cubicBezTo>
                    <a:pt x="102" y="38"/>
                    <a:pt x="96" y="44"/>
                    <a:pt x="95" y="50"/>
                  </a:cubicBezTo>
                  <a:cubicBezTo>
                    <a:pt x="88" y="79"/>
                    <a:pt x="82" y="109"/>
                    <a:pt x="76" y="142"/>
                  </a:cubicBezTo>
                  <a:cubicBezTo>
                    <a:pt x="88" y="125"/>
                    <a:pt x="99" y="110"/>
                    <a:pt x="110" y="95"/>
                  </a:cubicBezTo>
                  <a:cubicBezTo>
                    <a:pt x="112" y="97"/>
                    <a:pt x="113" y="98"/>
                    <a:pt x="115" y="100"/>
                  </a:cubicBezTo>
                  <a:cubicBezTo>
                    <a:pt x="88" y="134"/>
                    <a:pt x="61" y="168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23" y="218"/>
                    <a:pt x="11" y="235"/>
                    <a:pt x="0" y="249"/>
                  </a:cubicBezTo>
                  <a:cubicBezTo>
                    <a:pt x="7" y="253"/>
                    <a:pt x="14" y="256"/>
                    <a:pt x="20" y="260"/>
                  </a:cubicBezTo>
                  <a:cubicBezTo>
                    <a:pt x="25" y="264"/>
                    <a:pt x="29" y="266"/>
                    <a:pt x="33" y="266"/>
                  </a:cubicBezTo>
                  <a:cubicBezTo>
                    <a:pt x="38" y="266"/>
                    <a:pt x="43" y="263"/>
                    <a:pt x="48" y="258"/>
                  </a:cubicBezTo>
                  <a:cubicBezTo>
                    <a:pt x="54" y="253"/>
                    <a:pt x="61" y="246"/>
                    <a:pt x="69" y="244"/>
                  </a:cubicBezTo>
                  <a:cubicBezTo>
                    <a:pt x="120" y="230"/>
                    <a:pt x="174" y="173"/>
                    <a:pt x="179" y="126"/>
                  </a:cubicBezTo>
                  <a:cubicBezTo>
                    <a:pt x="151" y="131"/>
                    <a:pt x="152" y="131"/>
                    <a:pt x="139" y="155"/>
                  </a:cubicBezTo>
                  <a:cubicBezTo>
                    <a:pt x="120" y="191"/>
                    <a:pt x="91" y="218"/>
                    <a:pt x="56" y="238"/>
                  </a:cubicBezTo>
                  <a:cubicBezTo>
                    <a:pt x="55" y="238"/>
                    <a:pt x="55" y="238"/>
                    <a:pt x="55" y="238"/>
                  </a:cubicBezTo>
                  <a:cubicBezTo>
                    <a:pt x="54" y="238"/>
                    <a:pt x="52" y="237"/>
                    <a:pt x="51" y="237"/>
                  </a:cubicBezTo>
                  <a:cubicBezTo>
                    <a:pt x="140" y="169"/>
                    <a:pt x="183" y="75"/>
                    <a:pt x="16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395">
              <a:extLst>
                <a:ext uri="{FF2B5EF4-FFF2-40B4-BE49-F238E27FC236}">
                  <a16:creationId xmlns:a16="http://schemas.microsoft.com/office/drawing/2014/main" id="{A686B40F-E335-405B-ABD9-F15C9AB90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76" y="2251739"/>
              <a:ext cx="630336" cy="532676"/>
            </a:xfrm>
            <a:custGeom>
              <a:avLst/>
              <a:gdLst>
                <a:gd name="T0" fmla="*/ 34 w 197"/>
                <a:gd name="T1" fmla="*/ 0 h 167"/>
                <a:gd name="T2" fmla="*/ 0 w 197"/>
                <a:gd name="T3" fmla="*/ 0 h 167"/>
                <a:gd name="T4" fmla="*/ 58 w 197"/>
                <a:gd name="T5" fmla="*/ 84 h 167"/>
                <a:gd name="T6" fmla="*/ 58 w 197"/>
                <a:gd name="T7" fmla="*/ 84 h 167"/>
                <a:gd name="T8" fmla="*/ 94 w 197"/>
                <a:gd name="T9" fmla="*/ 123 h 167"/>
                <a:gd name="T10" fmla="*/ 94 w 197"/>
                <a:gd name="T11" fmla="*/ 123 h 167"/>
                <a:gd name="T12" fmla="*/ 150 w 197"/>
                <a:gd name="T13" fmla="*/ 162 h 167"/>
                <a:gd name="T14" fmla="*/ 172 w 197"/>
                <a:gd name="T15" fmla="*/ 167 h 167"/>
                <a:gd name="T16" fmla="*/ 172 w 197"/>
                <a:gd name="T17" fmla="*/ 167 h 167"/>
                <a:gd name="T18" fmla="*/ 197 w 197"/>
                <a:gd name="T19" fmla="*/ 162 h 167"/>
                <a:gd name="T20" fmla="*/ 67 w 197"/>
                <a:gd name="T21" fmla="*/ 33 h 167"/>
                <a:gd name="T22" fmla="*/ 177 w 197"/>
                <a:gd name="T23" fmla="*/ 112 h 167"/>
                <a:gd name="T24" fmla="*/ 177 w 197"/>
                <a:gd name="T25" fmla="*/ 82 h 167"/>
                <a:gd name="T26" fmla="*/ 157 w 197"/>
                <a:gd name="T27" fmla="*/ 40 h 167"/>
                <a:gd name="T28" fmla="*/ 53 w 197"/>
                <a:gd name="T29" fmla="*/ 0 h 167"/>
                <a:gd name="T30" fmla="*/ 34 w 197"/>
                <a:gd name="T3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" h="167">
                  <a:moveTo>
                    <a:pt x="34" y="0"/>
                  </a:moveTo>
                  <a:cubicBezTo>
                    <a:pt x="23" y="0"/>
                    <a:pt x="12" y="0"/>
                    <a:pt x="0" y="0"/>
                  </a:cubicBezTo>
                  <a:cubicBezTo>
                    <a:pt x="22" y="31"/>
                    <a:pt x="40" y="58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0" y="97"/>
                    <a:pt x="82" y="110"/>
                    <a:pt x="94" y="123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114" y="134"/>
                    <a:pt x="139" y="137"/>
                    <a:pt x="150" y="162"/>
                  </a:cubicBezTo>
                  <a:cubicBezTo>
                    <a:pt x="152" y="166"/>
                    <a:pt x="164" y="166"/>
                    <a:pt x="172" y="167"/>
                  </a:cubicBezTo>
                  <a:cubicBezTo>
                    <a:pt x="172" y="167"/>
                    <a:pt x="172" y="167"/>
                    <a:pt x="172" y="167"/>
                  </a:cubicBezTo>
                  <a:cubicBezTo>
                    <a:pt x="180" y="167"/>
                    <a:pt x="188" y="164"/>
                    <a:pt x="197" y="162"/>
                  </a:cubicBezTo>
                  <a:cubicBezTo>
                    <a:pt x="174" y="100"/>
                    <a:pt x="119" y="68"/>
                    <a:pt x="67" y="33"/>
                  </a:cubicBezTo>
                  <a:cubicBezTo>
                    <a:pt x="110" y="49"/>
                    <a:pt x="146" y="76"/>
                    <a:pt x="177" y="112"/>
                  </a:cubicBezTo>
                  <a:cubicBezTo>
                    <a:pt x="177" y="100"/>
                    <a:pt x="176" y="91"/>
                    <a:pt x="177" y="82"/>
                  </a:cubicBezTo>
                  <a:cubicBezTo>
                    <a:pt x="180" y="63"/>
                    <a:pt x="171" y="51"/>
                    <a:pt x="157" y="40"/>
                  </a:cubicBezTo>
                  <a:cubicBezTo>
                    <a:pt x="127" y="15"/>
                    <a:pt x="92" y="3"/>
                    <a:pt x="53" y="0"/>
                  </a:cubicBezTo>
                  <a:cubicBezTo>
                    <a:pt x="47" y="0"/>
                    <a:pt x="40" y="0"/>
                    <a:pt x="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396">
              <a:extLst>
                <a:ext uri="{FF2B5EF4-FFF2-40B4-BE49-F238E27FC236}">
                  <a16:creationId xmlns:a16="http://schemas.microsoft.com/office/drawing/2014/main" id="{8EC35E76-B5AD-4E62-9B82-E764E8A6E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756" y="2615737"/>
              <a:ext cx="523801" cy="1012085"/>
            </a:xfrm>
            <a:custGeom>
              <a:avLst/>
              <a:gdLst>
                <a:gd name="T0" fmla="*/ 4 w 165"/>
                <a:gd name="T1" fmla="*/ 0 h 320"/>
                <a:gd name="T2" fmla="*/ 0 w 165"/>
                <a:gd name="T3" fmla="*/ 6 h 320"/>
                <a:gd name="T4" fmla="*/ 162 w 165"/>
                <a:gd name="T5" fmla="*/ 320 h 320"/>
                <a:gd name="T6" fmla="*/ 165 w 165"/>
                <a:gd name="T7" fmla="*/ 254 h 320"/>
                <a:gd name="T8" fmla="*/ 160 w 165"/>
                <a:gd name="T9" fmla="*/ 214 h 320"/>
                <a:gd name="T10" fmla="*/ 115 w 165"/>
                <a:gd name="T11" fmla="*/ 113 h 320"/>
                <a:gd name="T12" fmla="*/ 86 w 165"/>
                <a:gd name="T13" fmla="*/ 68 h 320"/>
                <a:gd name="T14" fmla="*/ 86 w 165"/>
                <a:gd name="T15" fmla="*/ 68 h 320"/>
                <a:gd name="T16" fmla="*/ 86 w 165"/>
                <a:gd name="T17" fmla="*/ 68 h 320"/>
                <a:gd name="T18" fmla="*/ 86 w 165"/>
                <a:gd name="T19" fmla="*/ 69 h 320"/>
                <a:gd name="T20" fmla="*/ 35 w 165"/>
                <a:gd name="T21" fmla="*/ 17 h 320"/>
                <a:gd name="T22" fmla="*/ 4 w 165"/>
                <a:gd name="T2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320">
                  <a:moveTo>
                    <a:pt x="4" y="0"/>
                  </a:moveTo>
                  <a:cubicBezTo>
                    <a:pt x="3" y="2"/>
                    <a:pt x="2" y="4"/>
                    <a:pt x="0" y="6"/>
                  </a:cubicBezTo>
                  <a:cubicBezTo>
                    <a:pt x="54" y="111"/>
                    <a:pt x="108" y="215"/>
                    <a:pt x="162" y="320"/>
                  </a:cubicBezTo>
                  <a:cubicBezTo>
                    <a:pt x="165" y="296"/>
                    <a:pt x="165" y="275"/>
                    <a:pt x="165" y="254"/>
                  </a:cubicBezTo>
                  <a:cubicBezTo>
                    <a:pt x="164" y="240"/>
                    <a:pt x="165" y="226"/>
                    <a:pt x="160" y="214"/>
                  </a:cubicBezTo>
                  <a:cubicBezTo>
                    <a:pt x="147" y="180"/>
                    <a:pt x="131" y="146"/>
                    <a:pt x="115" y="113"/>
                  </a:cubicBezTo>
                  <a:cubicBezTo>
                    <a:pt x="107" y="97"/>
                    <a:pt x="95" y="83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69" y="51"/>
                    <a:pt x="53" y="33"/>
                    <a:pt x="35" y="17"/>
                  </a:cubicBezTo>
                  <a:cubicBezTo>
                    <a:pt x="27" y="9"/>
                    <a:pt x="15" y="6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397">
              <a:extLst>
                <a:ext uri="{FF2B5EF4-FFF2-40B4-BE49-F238E27FC236}">
                  <a16:creationId xmlns:a16="http://schemas.microsoft.com/office/drawing/2014/main" id="{0507D4CC-EF63-4FE6-9AA3-07BFFD2E5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456" y="2811052"/>
              <a:ext cx="390629" cy="1358327"/>
            </a:xfrm>
            <a:custGeom>
              <a:avLst/>
              <a:gdLst>
                <a:gd name="T0" fmla="*/ 124 w 124"/>
                <a:gd name="T1" fmla="*/ 0 h 428"/>
                <a:gd name="T2" fmla="*/ 89 w 124"/>
                <a:gd name="T3" fmla="*/ 15 h 428"/>
                <a:gd name="T4" fmla="*/ 19 w 124"/>
                <a:gd name="T5" fmla="*/ 123 h 428"/>
                <a:gd name="T6" fmla="*/ 17 w 124"/>
                <a:gd name="T7" fmla="*/ 365 h 428"/>
                <a:gd name="T8" fmla="*/ 67 w 124"/>
                <a:gd name="T9" fmla="*/ 428 h 428"/>
                <a:gd name="T10" fmla="*/ 46 w 124"/>
                <a:gd name="T11" fmla="*/ 312 h 428"/>
                <a:gd name="T12" fmla="*/ 40 w 124"/>
                <a:gd name="T13" fmla="*/ 172 h 428"/>
                <a:gd name="T14" fmla="*/ 124 w 124"/>
                <a:gd name="T15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428">
                  <a:moveTo>
                    <a:pt x="124" y="0"/>
                  </a:moveTo>
                  <a:cubicBezTo>
                    <a:pt x="112" y="4"/>
                    <a:pt x="100" y="8"/>
                    <a:pt x="89" y="15"/>
                  </a:cubicBezTo>
                  <a:cubicBezTo>
                    <a:pt x="49" y="40"/>
                    <a:pt x="29" y="79"/>
                    <a:pt x="19" y="123"/>
                  </a:cubicBezTo>
                  <a:cubicBezTo>
                    <a:pt x="0" y="204"/>
                    <a:pt x="6" y="284"/>
                    <a:pt x="17" y="365"/>
                  </a:cubicBezTo>
                  <a:cubicBezTo>
                    <a:pt x="21" y="398"/>
                    <a:pt x="34" y="420"/>
                    <a:pt x="67" y="428"/>
                  </a:cubicBezTo>
                  <a:cubicBezTo>
                    <a:pt x="59" y="389"/>
                    <a:pt x="50" y="350"/>
                    <a:pt x="46" y="312"/>
                  </a:cubicBezTo>
                  <a:cubicBezTo>
                    <a:pt x="41" y="265"/>
                    <a:pt x="37" y="218"/>
                    <a:pt x="40" y="172"/>
                  </a:cubicBezTo>
                  <a:cubicBezTo>
                    <a:pt x="44" y="105"/>
                    <a:pt x="76" y="48"/>
                    <a:pt x="1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398">
              <a:extLst>
                <a:ext uri="{FF2B5EF4-FFF2-40B4-BE49-F238E27FC236}">
                  <a16:creationId xmlns:a16="http://schemas.microsoft.com/office/drawing/2014/main" id="{2B093362-B9E3-4EC5-986A-1F6A9077C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393" y="1781211"/>
              <a:ext cx="363998" cy="630336"/>
            </a:xfrm>
            <a:custGeom>
              <a:avLst/>
              <a:gdLst>
                <a:gd name="T0" fmla="*/ 31 w 113"/>
                <a:gd name="T1" fmla="*/ 0 h 197"/>
                <a:gd name="T2" fmla="*/ 27 w 113"/>
                <a:gd name="T3" fmla="*/ 4 h 197"/>
                <a:gd name="T4" fmla="*/ 2 w 113"/>
                <a:gd name="T5" fmla="*/ 147 h 197"/>
                <a:gd name="T6" fmla="*/ 8 w 113"/>
                <a:gd name="T7" fmla="*/ 158 h 197"/>
                <a:gd name="T8" fmla="*/ 70 w 113"/>
                <a:gd name="T9" fmla="*/ 197 h 197"/>
                <a:gd name="T10" fmla="*/ 70 w 113"/>
                <a:gd name="T11" fmla="*/ 124 h 197"/>
                <a:gd name="T12" fmla="*/ 79 w 113"/>
                <a:gd name="T13" fmla="*/ 148 h 197"/>
                <a:gd name="T14" fmla="*/ 109 w 113"/>
                <a:gd name="T15" fmla="*/ 101 h 197"/>
                <a:gd name="T16" fmla="*/ 112 w 113"/>
                <a:gd name="T17" fmla="*/ 89 h 197"/>
                <a:gd name="T18" fmla="*/ 31 w 113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97">
                  <a:moveTo>
                    <a:pt x="31" y="0"/>
                  </a:moveTo>
                  <a:cubicBezTo>
                    <a:pt x="29" y="2"/>
                    <a:pt x="27" y="3"/>
                    <a:pt x="27" y="4"/>
                  </a:cubicBezTo>
                  <a:cubicBezTo>
                    <a:pt x="6" y="50"/>
                    <a:pt x="0" y="98"/>
                    <a:pt x="2" y="147"/>
                  </a:cubicBezTo>
                  <a:cubicBezTo>
                    <a:pt x="2" y="151"/>
                    <a:pt x="5" y="156"/>
                    <a:pt x="8" y="158"/>
                  </a:cubicBezTo>
                  <a:cubicBezTo>
                    <a:pt x="27" y="171"/>
                    <a:pt x="47" y="183"/>
                    <a:pt x="70" y="197"/>
                  </a:cubicBezTo>
                  <a:cubicBezTo>
                    <a:pt x="70" y="171"/>
                    <a:pt x="70" y="146"/>
                    <a:pt x="70" y="124"/>
                  </a:cubicBezTo>
                  <a:cubicBezTo>
                    <a:pt x="72" y="129"/>
                    <a:pt x="75" y="138"/>
                    <a:pt x="79" y="148"/>
                  </a:cubicBezTo>
                  <a:cubicBezTo>
                    <a:pt x="90" y="131"/>
                    <a:pt x="100" y="116"/>
                    <a:pt x="109" y="101"/>
                  </a:cubicBezTo>
                  <a:cubicBezTo>
                    <a:pt x="111" y="97"/>
                    <a:pt x="113" y="92"/>
                    <a:pt x="112" y="89"/>
                  </a:cubicBezTo>
                  <a:cubicBezTo>
                    <a:pt x="92" y="52"/>
                    <a:pt x="71" y="17"/>
                    <a:pt x="3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399">
              <a:extLst>
                <a:ext uri="{FF2B5EF4-FFF2-40B4-BE49-F238E27FC236}">
                  <a16:creationId xmlns:a16="http://schemas.microsoft.com/office/drawing/2014/main" id="{840F4011-A2B9-4390-B17B-05958C403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385" y="1568141"/>
              <a:ext cx="870038" cy="994329"/>
            </a:xfrm>
            <a:custGeom>
              <a:avLst/>
              <a:gdLst>
                <a:gd name="T0" fmla="*/ 275 w 275"/>
                <a:gd name="T1" fmla="*/ 0 h 312"/>
                <a:gd name="T2" fmla="*/ 261 w 275"/>
                <a:gd name="T3" fmla="*/ 2 h 312"/>
                <a:gd name="T4" fmla="*/ 111 w 275"/>
                <a:gd name="T5" fmla="*/ 91 h 312"/>
                <a:gd name="T6" fmla="*/ 15 w 275"/>
                <a:gd name="T7" fmla="*/ 242 h 312"/>
                <a:gd name="T8" fmla="*/ 19 w 275"/>
                <a:gd name="T9" fmla="*/ 312 h 312"/>
                <a:gd name="T10" fmla="*/ 97 w 275"/>
                <a:gd name="T11" fmla="*/ 170 h 312"/>
                <a:gd name="T12" fmla="*/ 135 w 275"/>
                <a:gd name="T13" fmla="*/ 123 h 312"/>
                <a:gd name="T14" fmla="*/ 135 w 275"/>
                <a:gd name="T15" fmla="*/ 124 h 312"/>
                <a:gd name="T16" fmla="*/ 135 w 275"/>
                <a:gd name="T17" fmla="*/ 123 h 312"/>
                <a:gd name="T18" fmla="*/ 135 w 275"/>
                <a:gd name="T19" fmla="*/ 123 h 312"/>
                <a:gd name="T20" fmla="*/ 135 w 275"/>
                <a:gd name="T21" fmla="*/ 124 h 312"/>
                <a:gd name="T22" fmla="*/ 146 w 275"/>
                <a:gd name="T23" fmla="*/ 109 h 312"/>
                <a:gd name="T24" fmla="*/ 275 w 275"/>
                <a:gd name="T2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312">
                  <a:moveTo>
                    <a:pt x="275" y="0"/>
                  </a:moveTo>
                  <a:cubicBezTo>
                    <a:pt x="272" y="0"/>
                    <a:pt x="266" y="1"/>
                    <a:pt x="261" y="2"/>
                  </a:cubicBezTo>
                  <a:cubicBezTo>
                    <a:pt x="201" y="15"/>
                    <a:pt x="151" y="45"/>
                    <a:pt x="111" y="91"/>
                  </a:cubicBezTo>
                  <a:cubicBezTo>
                    <a:pt x="71" y="136"/>
                    <a:pt x="42" y="188"/>
                    <a:pt x="15" y="242"/>
                  </a:cubicBezTo>
                  <a:cubicBezTo>
                    <a:pt x="0" y="270"/>
                    <a:pt x="4" y="292"/>
                    <a:pt x="19" y="312"/>
                  </a:cubicBezTo>
                  <a:cubicBezTo>
                    <a:pt x="45" y="266"/>
                    <a:pt x="70" y="217"/>
                    <a:pt x="97" y="170"/>
                  </a:cubicBezTo>
                  <a:cubicBezTo>
                    <a:pt x="107" y="153"/>
                    <a:pt x="122" y="139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8" y="119"/>
                    <a:pt x="141" y="113"/>
                    <a:pt x="146" y="109"/>
                  </a:cubicBezTo>
                  <a:cubicBezTo>
                    <a:pt x="189" y="72"/>
                    <a:pt x="233" y="35"/>
                    <a:pt x="27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400">
              <a:extLst>
                <a:ext uri="{FF2B5EF4-FFF2-40B4-BE49-F238E27FC236}">
                  <a16:creationId xmlns:a16="http://schemas.microsoft.com/office/drawing/2014/main" id="{29ED072B-4D98-4A15-913E-03EC4ECC2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5126" y="1008828"/>
              <a:ext cx="408385" cy="843407"/>
            </a:xfrm>
            <a:custGeom>
              <a:avLst/>
              <a:gdLst>
                <a:gd name="T0" fmla="*/ 54 w 128"/>
                <a:gd name="T1" fmla="*/ 0 h 265"/>
                <a:gd name="T2" fmla="*/ 1 w 128"/>
                <a:gd name="T3" fmla="*/ 100 h 265"/>
                <a:gd name="T4" fmla="*/ 4 w 128"/>
                <a:gd name="T5" fmla="*/ 111 h 265"/>
                <a:gd name="T6" fmla="*/ 31 w 128"/>
                <a:gd name="T7" fmla="*/ 136 h 265"/>
                <a:gd name="T8" fmla="*/ 37 w 128"/>
                <a:gd name="T9" fmla="*/ 74 h 265"/>
                <a:gd name="T10" fmla="*/ 42 w 128"/>
                <a:gd name="T11" fmla="*/ 74 h 265"/>
                <a:gd name="T12" fmla="*/ 65 w 128"/>
                <a:gd name="T13" fmla="*/ 240 h 265"/>
                <a:gd name="T14" fmla="*/ 71 w 128"/>
                <a:gd name="T15" fmla="*/ 222 h 265"/>
                <a:gd name="T16" fmla="*/ 77 w 128"/>
                <a:gd name="T17" fmla="*/ 207 h 265"/>
                <a:gd name="T18" fmla="*/ 69 w 128"/>
                <a:gd name="T19" fmla="*/ 245 h 265"/>
                <a:gd name="T20" fmla="*/ 96 w 128"/>
                <a:gd name="T21" fmla="*/ 257 h 265"/>
                <a:gd name="T22" fmla="*/ 112 w 128"/>
                <a:gd name="T23" fmla="*/ 265 h 265"/>
                <a:gd name="T24" fmla="*/ 123 w 128"/>
                <a:gd name="T25" fmla="*/ 259 h 265"/>
                <a:gd name="T26" fmla="*/ 124 w 128"/>
                <a:gd name="T27" fmla="*/ 234 h 265"/>
                <a:gd name="T28" fmla="*/ 112 w 128"/>
                <a:gd name="T29" fmla="*/ 227 h 265"/>
                <a:gd name="T30" fmla="*/ 97 w 128"/>
                <a:gd name="T31" fmla="*/ 235 h 265"/>
                <a:gd name="T32" fmla="*/ 81 w 128"/>
                <a:gd name="T33" fmla="*/ 244 h 265"/>
                <a:gd name="T34" fmla="*/ 77 w 128"/>
                <a:gd name="T35" fmla="*/ 238 h 265"/>
                <a:gd name="T36" fmla="*/ 104 w 128"/>
                <a:gd name="T37" fmla="*/ 208 h 265"/>
                <a:gd name="T38" fmla="*/ 98 w 128"/>
                <a:gd name="T39" fmla="*/ 177 h 265"/>
                <a:gd name="T40" fmla="*/ 84 w 128"/>
                <a:gd name="T41" fmla="*/ 174 h 265"/>
                <a:gd name="T42" fmla="*/ 54 w 128"/>
                <a:gd name="T4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8" h="265">
                  <a:moveTo>
                    <a:pt x="54" y="0"/>
                  </a:moveTo>
                  <a:cubicBezTo>
                    <a:pt x="25" y="29"/>
                    <a:pt x="7" y="61"/>
                    <a:pt x="1" y="100"/>
                  </a:cubicBezTo>
                  <a:cubicBezTo>
                    <a:pt x="0" y="103"/>
                    <a:pt x="1" y="109"/>
                    <a:pt x="4" y="111"/>
                  </a:cubicBezTo>
                  <a:cubicBezTo>
                    <a:pt x="12" y="120"/>
                    <a:pt x="21" y="128"/>
                    <a:pt x="31" y="136"/>
                  </a:cubicBezTo>
                  <a:cubicBezTo>
                    <a:pt x="33" y="114"/>
                    <a:pt x="35" y="94"/>
                    <a:pt x="37" y="74"/>
                  </a:cubicBezTo>
                  <a:cubicBezTo>
                    <a:pt x="39" y="74"/>
                    <a:pt x="40" y="74"/>
                    <a:pt x="42" y="74"/>
                  </a:cubicBezTo>
                  <a:cubicBezTo>
                    <a:pt x="27" y="131"/>
                    <a:pt x="58" y="180"/>
                    <a:pt x="65" y="240"/>
                  </a:cubicBezTo>
                  <a:cubicBezTo>
                    <a:pt x="68" y="230"/>
                    <a:pt x="70" y="226"/>
                    <a:pt x="71" y="222"/>
                  </a:cubicBezTo>
                  <a:cubicBezTo>
                    <a:pt x="73" y="217"/>
                    <a:pt x="75" y="212"/>
                    <a:pt x="77" y="207"/>
                  </a:cubicBezTo>
                  <a:cubicBezTo>
                    <a:pt x="87" y="217"/>
                    <a:pt x="87" y="217"/>
                    <a:pt x="69" y="245"/>
                  </a:cubicBezTo>
                  <a:cubicBezTo>
                    <a:pt x="78" y="249"/>
                    <a:pt x="89" y="251"/>
                    <a:pt x="96" y="257"/>
                  </a:cubicBezTo>
                  <a:cubicBezTo>
                    <a:pt x="102" y="262"/>
                    <a:pt x="107" y="265"/>
                    <a:pt x="112" y="265"/>
                  </a:cubicBezTo>
                  <a:cubicBezTo>
                    <a:pt x="116" y="265"/>
                    <a:pt x="120" y="263"/>
                    <a:pt x="123" y="259"/>
                  </a:cubicBezTo>
                  <a:cubicBezTo>
                    <a:pt x="127" y="254"/>
                    <a:pt x="128" y="240"/>
                    <a:pt x="124" y="234"/>
                  </a:cubicBezTo>
                  <a:cubicBezTo>
                    <a:pt x="121" y="230"/>
                    <a:pt x="117" y="227"/>
                    <a:pt x="112" y="227"/>
                  </a:cubicBezTo>
                  <a:cubicBezTo>
                    <a:pt x="107" y="227"/>
                    <a:pt x="102" y="230"/>
                    <a:pt x="97" y="235"/>
                  </a:cubicBezTo>
                  <a:cubicBezTo>
                    <a:pt x="93" y="239"/>
                    <a:pt x="87" y="241"/>
                    <a:pt x="81" y="244"/>
                  </a:cubicBezTo>
                  <a:cubicBezTo>
                    <a:pt x="80" y="242"/>
                    <a:pt x="78" y="240"/>
                    <a:pt x="77" y="238"/>
                  </a:cubicBezTo>
                  <a:cubicBezTo>
                    <a:pt x="86" y="228"/>
                    <a:pt x="95" y="218"/>
                    <a:pt x="104" y="208"/>
                  </a:cubicBezTo>
                  <a:cubicBezTo>
                    <a:pt x="114" y="198"/>
                    <a:pt x="112" y="182"/>
                    <a:pt x="98" y="177"/>
                  </a:cubicBezTo>
                  <a:cubicBezTo>
                    <a:pt x="94" y="175"/>
                    <a:pt x="90" y="175"/>
                    <a:pt x="84" y="174"/>
                  </a:cubicBezTo>
                  <a:cubicBezTo>
                    <a:pt x="100" y="112"/>
                    <a:pt x="72" y="58"/>
                    <a:pt x="5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401">
              <a:extLst>
                <a:ext uri="{FF2B5EF4-FFF2-40B4-BE49-F238E27FC236}">
                  <a16:creationId xmlns:a16="http://schemas.microsoft.com/office/drawing/2014/main" id="{49D16E4E-DAE3-49BD-B222-C1A9F2C90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292" y="2100817"/>
              <a:ext cx="523801" cy="1171888"/>
            </a:xfrm>
            <a:custGeom>
              <a:avLst/>
              <a:gdLst>
                <a:gd name="T0" fmla="*/ 0 w 164"/>
                <a:gd name="T1" fmla="*/ 0 h 369"/>
                <a:gd name="T2" fmla="*/ 72 w 164"/>
                <a:gd name="T3" fmla="*/ 181 h 369"/>
                <a:gd name="T4" fmla="*/ 132 w 164"/>
                <a:gd name="T5" fmla="*/ 369 h 369"/>
                <a:gd name="T6" fmla="*/ 0 w 164"/>
                <a:gd name="T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" h="369">
                  <a:moveTo>
                    <a:pt x="0" y="0"/>
                  </a:moveTo>
                  <a:cubicBezTo>
                    <a:pt x="23" y="58"/>
                    <a:pt x="50" y="119"/>
                    <a:pt x="72" y="181"/>
                  </a:cubicBezTo>
                  <a:cubicBezTo>
                    <a:pt x="94" y="242"/>
                    <a:pt x="112" y="306"/>
                    <a:pt x="132" y="369"/>
                  </a:cubicBezTo>
                  <a:cubicBezTo>
                    <a:pt x="164" y="271"/>
                    <a:pt x="82" y="5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402">
              <a:extLst>
                <a:ext uri="{FF2B5EF4-FFF2-40B4-BE49-F238E27FC236}">
                  <a16:creationId xmlns:a16="http://schemas.microsoft.com/office/drawing/2014/main" id="{D4DE26D7-3B8E-4FAC-834F-649882786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022" y="1142000"/>
              <a:ext cx="355117" cy="976573"/>
            </a:xfrm>
            <a:custGeom>
              <a:avLst/>
              <a:gdLst>
                <a:gd name="T0" fmla="*/ 110 w 110"/>
                <a:gd name="T1" fmla="*/ 0 h 306"/>
                <a:gd name="T2" fmla="*/ 97 w 110"/>
                <a:gd name="T3" fmla="*/ 17 h 306"/>
                <a:gd name="T4" fmla="*/ 4 w 110"/>
                <a:gd name="T5" fmla="*/ 238 h 306"/>
                <a:gd name="T6" fmla="*/ 16 w 110"/>
                <a:gd name="T7" fmla="*/ 306 h 306"/>
                <a:gd name="T8" fmla="*/ 34 w 110"/>
                <a:gd name="T9" fmla="*/ 265 h 306"/>
                <a:gd name="T10" fmla="*/ 51 w 110"/>
                <a:gd name="T11" fmla="*/ 220 h 306"/>
                <a:gd name="T12" fmla="*/ 110 w 110"/>
                <a:gd name="T13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306">
                  <a:moveTo>
                    <a:pt x="110" y="0"/>
                  </a:moveTo>
                  <a:cubicBezTo>
                    <a:pt x="105" y="7"/>
                    <a:pt x="101" y="11"/>
                    <a:pt x="97" y="17"/>
                  </a:cubicBezTo>
                  <a:cubicBezTo>
                    <a:pt x="48" y="83"/>
                    <a:pt x="17" y="156"/>
                    <a:pt x="4" y="238"/>
                  </a:cubicBezTo>
                  <a:cubicBezTo>
                    <a:pt x="0" y="264"/>
                    <a:pt x="5" y="286"/>
                    <a:pt x="16" y="306"/>
                  </a:cubicBezTo>
                  <a:cubicBezTo>
                    <a:pt x="22" y="293"/>
                    <a:pt x="28" y="279"/>
                    <a:pt x="34" y="265"/>
                  </a:cubicBezTo>
                  <a:cubicBezTo>
                    <a:pt x="38" y="250"/>
                    <a:pt x="44" y="234"/>
                    <a:pt x="51" y="220"/>
                  </a:cubicBezTo>
                  <a:cubicBezTo>
                    <a:pt x="77" y="149"/>
                    <a:pt x="97" y="76"/>
                    <a:pt x="11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403">
              <a:extLst>
                <a:ext uri="{FF2B5EF4-FFF2-40B4-BE49-F238E27FC236}">
                  <a16:creationId xmlns:a16="http://schemas.microsoft.com/office/drawing/2014/main" id="{234E090C-DDDD-4E83-B9CA-77942E22F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432" y="2589100"/>
              <a:ext cx="506045" cy="1127501"/>
            </a:xfrm>
            <a:custGeom>
              <a:avLst/>
              <a:gdLst>
                <a:gd name="T0" fmla="*/ 152 w 158"/>
                <a:gd name="T1" fmla="*/ 0 h 356"/>
                <a:gd name="T2" fmla="*/ 152 w 158"/>
                <a:gd name="T3" fmla="*/ 0 h 356"/>
                <a:gd name="T4" fmla="*/ 144 w 158"/>
                <a:gd name="T5" fmla="*/ 1 h 356"/>
                <a:gd name="T6" fmla="*/ 31 w 158"/>
                <a:gd name="T7" fmla="*/ 98 h 356"/>
                <a:gd name="T8" fmla="*/ 5 w 158"/>
                <a:gd name="T9" fmla="*/ 330 h 356"/>
                <a:gd name="T10" fmla="*/ 17 w 158"/>
                <a:gd name="T11" fmla="*/ 356 h 356"/>
                <a:gd name="T12" fmla="*/ 24 w 158"/>
                <a:gd name="T13" fmla="*/ 355 h 356"/>
                <a:gd name="T14" fmla="*/ 158 w 158"/>
                <a:gd name="T15" fmla="*/ 1 h 356"/>
                <a:gd name="T16" fmla="*/ 152 w 158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356">
                  <a:moveTo>
                    <a:pt x="152" y="0"/>
                  </a:moveTo>
                  <a:cubicBezTo>
                    <a:pt x="152" y="0"/>
                    <a:pt x="152" y="0"/>
                    <a:pt x="152" y="0"/>
                  </a:cubicBezTo>
                  <a:cubicBezTo>
                    <a:pt x="149" y="0"/>
                    <a:pt x="147" y="0"/>
                    <a:pt x="144" y="1"/>
                  </a:cubicBezTo>
                  <a:cubicBezTo>
                    <a:pt x="87" y="11"/>
                    <a:pt x="52" y="47"/>
                    <a:pt x="31" y="98"/>
                  </a:cubicBezTo>
                  <a:cubicBezTo>
                    <a:pt x="2" y="173"/>
                    <a:pt x="0" y="251"/>
                    <a:pt x="5" y="330"/>
                  </a:cubicBezTo>
                  <a:cubicBezTo>
                    <a:pt x="5" y="339"/>
                    <a:pt x="13" y="347"/>
                    <a:pt x="17" y="356"/>
                  </a:cubicBezTo>
                  <a:cubicBezTo>
                    <a:pt x="20" y="356"/>
                    <a:pt x="22" y="355"/>
                    <a:pt x="24" y="355"/>
                  </a:cubicBezTo>
                  <a:cubicBezTo>
                    <a:pt x="9" y="215"/>
                    <a:pt x="46" y="94"/>
                    <a:pt x="158" y="1"/>
                  </a:cubicBezTo>
                  <a:cubicBezTo>
                    <a:pt x="155" y="0"/>
                    <a:pt x="153" y="0"/>
                    <a:pt x="15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404">
              <a:extLst>
                <a:ext uri="{FF2B5EF4-FFF2-40B4-BE49-F238E27FC236}">
                  <a16:creationId xmlns:a16="http://schemas.microsoft.com/office/drawing/2014/main" id="{EC10D1B7-22F1-40E1-BD75-599C16CBE9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0583" y="3947427"/>
              <a:ext cx="932186" cy="523801"/>
            </a:xfrm>
            <a:custGeom>
              <a:avLst/>
              <a:gdLst>
                <a:gd name="T0" fmla="*/ 284 w 293"/>
                <a:gd name="T1" fmla="*/ 151 h 164"/>
                <a:gd name="T2" fmla="*/ 284 w 293"/>
                <a:gd name="T3" fmla="*/ 151 h 164"/>
                <a:gd name="T4" fmla="*/ 284 w 293"/>
                <a:gd name="T5" fmla="*/ 151 h 164"/>
                <a:gd name="T6" fmla="*/ 284 w 293"/>
                <a:gd name="T7" fmla="*/ 151 h 164"/>
                <a:gd name="T8" fmla="*/ 0 w 293"/>
                <a:gd name="T9" fmla="*/ 0 h 164"/>
                <a:gd name="T10" fmla="*/ 292 w 293"/>
                <a:gd name="T11" fmla="*/ 164 h 164"/>
                <a:gd name="T12" fmla="*/ 293 w 293"/>
                <a:gd name="T13" fmla="*/ 164 h 164"/>
                <a:gd name="T14" fmla="*/ 284 w 293"/>
                <a:gd name="T15" fmla="*/ 151 h 164"/>
                <a:gd name="T16" fmla="*/ 258 w 293"/>
                <a:gd name="T17" fmla="*/ 133 h 164"/>
                <a:gd name="T18" fmla="*/ 13 w 293"/>
                <a:gd name="T19" fmla="*/ 3 h 164"/>
                <a:gd name="T20" fmla="*/ 0 w 293"/>
                <a:gd name="T2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3" h="164">
                  <a:moveTo>
                    <a:pt x="284" y="151"/>
                  </a:moveTo>
                  <a:cubicBezTo>
                    <a:pt x="284" y="151"/>
                    <a:pt x="284" y="151"/>
                    <a:pt x="284" y="151"/>
                  </a:cubicBezTo>
                  <a:cubicBezTo>
                    <a:pt x="284" y="151"/>
                    <a:pt x="284" y="151"/>
                    <a:pt x="284" y="151"/>
                  </a:cubicBezTo>
                  <a:cubicBezTo>
                    <a:pt x="284" y="151"/>
                    <a:pt x="284" y="151"/>
                    <a:pt x="284" y="151"/>
                  </a:cubicBezTo>
                  <a:moveTo>
                    <a:pt x="0" y="0"/>
                  </a:moveTo>
                  <a:cubicBezTo>
                    <a:pt x="59" y="68"/>
                    <a:pt x="232" y="164"/>
                    <a:pt x="292" y="164"/>
                  </a:cubicBezTo>
                  <a:cubicBezTo>
                    <a:pt x="292" y="164"/>
                    <a:pt x="293" y="164"/>
                    <a:pt x="293" y="164"/>
                  </a:cubicBezTo>
                  <a:cubicBezTo>
                    <a:pt x="290" y="160"/>
                    <a:pt x="287" y="155"/>
                    <a:pt x="284" y="151"/>
                  </a:cubicBezTo>
                  <a:cubicBezTo>
                    <a:pt x="275" y="145"/>
                    <a:pt x="266" y="140"/>
                    <a:pt x="258" y="133"/>
                  </a:cubicBezTo>
                  <a:cubicBezTo>
                    <a:pt x="185" y="74"/>
                    <a:pt x="104" y="29"/>
                    <a:pt x="13" y="3"/>
                  </a:cubicBezTo>
                  <a:cubicBezTo>
                    <a:pt x="9" y="2"/>
                    <a:pt x="6" y="1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405">
              <a:extLst>
                <a:ext uri="{FF2B5EF4-FFF2-40B4-BE49-F238E27FC236}">
                  <a16:creationId xmlns:a16="http://schemas.microsoft.com/office/drawing/2014/main" id="{7ED0BA01-DA5C-4D19-A7A4-4C7E28AA0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125" y="3503530"/>
              <a:ext cx="683604" cy="577069"/>
            </a:xfrm>
            <a:custGeom>
              <a:avLst/>
              <a:gdLst>
                <a:gd name="T0" fmla="*/ 0 w 214"/>
                <a:gd name="T1" fmla="*/ 0 h 180"/>
                <a:gd name="T2" fmla="*/ 214 w 214"/>
                <a:gd name="T3" fmla="*/ 180 h 180"/>
                <a:gd name="T4" fmla="*/ 168 w 214"/>
                <a:gd name="T5" fmla="*/ 90 h 180"/>
                <a:gd name="T6" fmla="*/ 0 w 214"/>
                <a:gd name="T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80">
                  <a:moveTo>
                    <a:pt x="0" y="0"/>
                  </a:moveTo>
                  <a:cubicBezTo>
                    <a:pt x="35" y="42"/>
                    <a:pt x="185" y="178"/>
                    <a:pt x="214" y="180"/>
                  </a:cubicBezTo>
                  <a:cubicBezTo>
                    <a:pt x="207" y="126"/>
                    <a:pt x="207" y="125"/>
                    <a:pt x="168" y="90"/>
                  </a:cubicBezTo>
                  <a:cubicBezTo>
                    <a:pt x="120" y="47"/>
                    <a:pt x="64" y="19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407">
              <a:extLst>
                <a:ext uri="{FF2B5EF4-FFF2-40B4-BE49-F238E27FC236}">
                  <a16:creationId xmlns:a16="http://schemas.microsoft.com/office/drawing/2014/main" id="{842F76B3-2948-42E2-B845-2EFDCE0D7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489" y="3210556"/>
              <a:ext cx="683604" cy="656967"/>
            </a:xfrm>
            <a:custGeom>
              <a:avLst/>
              <a:gdLst>
                <a:gd name="T0" fmla="*/ 4 w 216"/>
                <a:gd name="T1" fmla="*/ 0 h 208"/>
                <a:gd name="T2" fmla="*/ 0 w 216"/>
                <a:gd name="T3" fmla="*/ 5 h 208"/>
                <a:gd name="T4" fmla="*/ 118 w 216"/>
                <a:gd name="T5" fmla="*/ 135 h 208"/>
                <a:gd name="T6" fmla="*/ 199 w 216"/>
                <a:gd name="T7" fmla="*/ 199 h 208"/>
                <a:gd name="T8" fmla="*/ 210 w 216"/>
                <a:gd name="T9" fmla="*/ 208 h 208"/>
                <a:gd name="T10" fmla="*/ 216 w 216"/>
                <a:gd name="T11" fmla="*/ 204 h 208"/>
                <a:gd name="T12" fmla="*/ 195 w 216"/>
                <a:gd name="T13" fmla="*/ 159 h 208"/>
                <a:gd name="T14" fmla="*/ 142 w 216"/>
                <a:gd name="T15" fmla="*/ 100 h 208"/>
                <a:gd name="T16" fmla="*/ 99 w 216"/>
                <a:gd name="T17" fmla="*/ 59 h 208"/>
                <a:gd name="T18" fmla="*/ 100 w 216"/>
                <a:gd name="T19" fmla="*/ 60 h 208"/>
                <a:gd name="T20" fmla="*/ 100 w 216"/>
                <a:gd name="T21" fmla="*/ 60 h 208"/>
                <a:gd name="T22" fmla="*/ 63 w 216"/>
                <a:gd name="T23" fmla="*/ 36 h 208"/>
                <a:gd name="T24" fmla="*/ 4 w 216"/>
                <a:gd name="T25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08">
                  <a:moveTo>
                    <a:pt x="4" y="0"/>
                  </a:moveTo>
                  <a:cubicBezTo>
                    <a:pt x="3" y="1"/>
                    <a:pt x="2" y="3"/>
                    <a:pt x="0" y="5"/>
                  </a:cubicBezTo>
                  <a:cubicBezTo>
                    <a:pt x="35" y="52"/>
                    <a:pt x="70" y="99"/>
                    <a:pt x="118" y="135"/>
                  </a:cubicBezTo>
                  <a:cubicBezTo>
                    <a:pt x="146" y="155"/>
                    <a:pt x="172" y="177"/>
                    <a:pt x="199" y="199"/>
                  </a:cubicBezTo>
                  <a:cubicBezTo>
                    <a:pt x="203" y="202"/>
                    <a:pt x="206" y="205"/>
                    <a:pt x="210" y="208"/>
                  </a:cubicBezTo>
                  <a:cubicBezTo>
                    <a:pt x="212" y="206"/>
                    <a:pt x="214" y="205"/>
                    <a:pt x="216" y="204"/>
                  </a:cubicBezTo>
                  <a:cubicBezTo>
                    <a:pt x="209" y="189"/>
                    <a:pt x="204" y="172"/>
                    <a:pt x="195" y="159"/>
                  </a:cubicBezTo>
                  <a:cubicBezTo>
                    <a:pt x="179" y="138"/>
                    <a:pt x="160" y="119"/>
                    <a:pt x="142" y="100"/>
                  </a:cubicBezTo>
                  <a:cubicBezTo>
                    <a:pt x="129" y="86"/>
                    <a:pt x="114" y="73"/>
                    <a:pt x="99" y="59"/>
                  </a:cubicBezTo>
                  <a:cubicBezTo>
                    <a:pt x="100" y="60"/>
                    <a:pt x="100" y="60"/>
                    <a:pt x="100" y="60"/>
                  </a:cubicBezTo>
                  <a:cubicBezTo>
                    <a:pt x="100" y="60"/>
                    <a:pt x="100" y="60"/>
                    <a:pt x="100" y="60"/>
                  </a:cubicBezTo>
                  <a:cubicBezTo>
                    <a:pt x="88" y="52"/>
                    <a:pt x="76" y="44"/>
                    <a:pt x="63" y="36"/>
                  </a:cubicBezTo>
                  <a:cubicBezTo>
                    <a:pt x="44" y="24"/>
                    <a:pt x="24" y="12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408">
              <a:extLst>
                <a:ext uri="{FF2B5EF4-FFF2-40B4-BE49-F238E27FC236}">
                  <a16:creationId xmlns:a16="http://schemas.microsoft.com/office/drawing/2014/main" id="{E167B173-3836-46FD-B88B-CFF2596FE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0678" y="1665795"/>
              <a:ext cx="328486" cy="727991"/>
            </a:xfrm>
            <a:custGeom>
              <a:avLst/>
              <a:gdLst>
                <a:gd name="T0" fmla="*/ 8 w 104"/>
                <a:gd name="T1" fmla="*/ 0 h 229"/>
                <a:gd name="T2" fmla="*/ 0 w 104"/>
                <a:gd name="T3" fmla="*/ 1 h 229"/>
                <a:gd name="T4" fmla="*/ 75 w 104"/>
                <a:gd name="T5" fmla="*/ 229 h 229"/>
                <a:gd name="T6" fmla="*/ 102 w 104"/>
                <a:gd name="T7" fmla="*/ 174 h 229"/>
                <a:gd name="T8" fmla="*/ 102 w 104"/>
                <a:gd name="T9" fmla="*/ 160 h 229"/>
                <a:gd name="T10" fmla="*/ 30 w 104"/>
                <a:gd name="T11" fmla="*/ 13 h 229"/>
                <a:gd name="T12" fmla="*/ 8 w 104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229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25" y="77"/>
                    <a:pt x="50" y="153"/>
                    <a:pt x="75" y="229"/>
                  </a:cubicBezTo>
                  <a:cubicBezTo>
                    <a:pt x="83" y="212"/>
                    <a:pt x="93" y="193"/>
                    <a:pt x="102" y="174"/>
                  </a:cubicBezTo>
                  <a:cubicBezTo>
                    <a:pt x="104" y="170"/>
                    <a:pt x="104" y="163"/>
                    <a:pt x="102" y="160"/>
                  </a:cubicBezTo>
                  <a:cubicBezTo>
                    <a:pt x="78" y="111"/>
                    <a:pt x="54" y="62"/>
                    <a:pt x="30" y="13"/>
                  </a:cubicBezTo>
                  <a:cubicBezTo>
                    <a:pt x="25" y="3"/>
                    <a:pt x="17" y="0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409">
              <a:extLst>
                <a:ext uri="{FF2B5EF4-FFF2-40B4-BE49-F238E27FC236}">
                  <a16:creationId xmlns:a16="http://schemas.microsoft.com/office/drawing/2014/main" id="{46864C2B-5760-40BE-B6A3-5175B69303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0284" y="1852234"/>
              <a:ext cx="568188" cy="958817"/>
            </a:xfrm>
            <a:custGeom>
              <a:avLst/>
              <a:gdLst>
                <a:gd name="T0" fmla="*/ 108 w 179"/>
                <a:gd name="T1" fmla="*/ 34 h 302"/>
                <a:gd name="T2" fmla="*/ 108 w 179"/>
                <a:gd name="T3" fmla="*/ 34 h 302"/>
                <a:gd name="T4" fmla="*/ 108 w 179"/>
                <a:gd name="T5" fmla="*/ 35 h 302"/>
                <a:gd name="T6" fmla="*/ 108 w 179"/>
                <a:gd name="T7" fmla="*/ 34 h 302"/>
                <a:gd name="T8" fmla="*/ 108 w 179"/>
                <a:gd name="T9" fmla="*/ 34 h 302"/>
                <a:gd name="T10" fmla="*/ 108 w 179"/>
                <a:gd name="T11" fmla="*/ 34 h 302"/>
                <a:gd name="T12" fmla="*/ 174 w 179"/>
                <a:gd name="T13" fmla="*/ 0 h 302"/>
                <a:gd name="T14" fmla="*/ 108 w 179"/>
                <a:gd name="T15" fmla="*/ 34 h 302"/>
                <a:gd name="T16" fmla="*/ 105 w 179"/>
                <a:gd name="T17" fmla="*/ 42 h 302"/>
                <a:gd name="T18" fmla="*/ 8 w 179"/>
                <a:gd name="T19" fmla="*/ 210 h 302"/>
                <a:gd name="T20" fmla="*/ 2 w 179"/>
                <a:gd name="T21" fmla="*/ 249 h 302"/>
                <a:gd name="T22" fmla="*/ 18 w 179"/>
                <a:gd name="T23" fmla="*/ 302 h 302"/>
                <a:gd name="T24" fmla="*/ 179 w 179"/>
                <a:gd name="T25" fmla="*/ 5 h 302"/>
                <a:gd name="T26" fmla="*/ 174 w 179"/>
                <a:gd name="T27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" h="302">
                  <a:moveTo>
                    <a:pt x="108" y="34"/>
                  </a:moveTo>
                  <a:cubicBezTo>
                    <a:pt x="108" y="34"/>
                    <a:pt x="108" y="34"/>
                    <a:pt x="108" y="34"/>
                  </a:cubicBezTo>
                  <a:cubicBezTo>
                    <a:pt x="108" y="35"/>
                    <a:pt x="108" y="35"/>
                    <a:pt x="108" y="35"/>
                  </a:cubicBezTo>
                  <a:cubicBezTo>
                    <a:pt x="108" y="35"/>
                    <a:pt x="108" y="35"/>
                    <a:pt x="108" y="34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108" y="34"/>
                    <a:pt x="108" y="34"/>
                  </a:cubicBezTo>
                  <a:moveTo>
                    <a:pt x="174" y="0"/>
                  </a:moveTo>
                  <a:cubicBezTo>
                    <a:pt x="152" y="11"/>
                    <a:pt x="130" y="23"/>
                    <a:pt x="108" y="34"/>
                  </a:cubicBezTo>
                  <a:cubicBezTo>
                    <a:pt x="107" y="37"/>
                    <a:pt x="107" y="40"/>
                    <a:pt x="105" y="42"/>
                  </a:cubicBezTo>
                  <a:cubicBezTo>
                    <a:pt x="63" y="93"/>
                    <a:pt x="33" y="150"/>
                    <a:pt x="8" y="210"/>
                  </a:cubicBezTo>
                  <a:cubicBezTo>
                    <a:pt x="4" y="222"/>
                    <a:pt x="0" y="237"/>
                    <a:pt x="2" y="249"/>
                  </a:cubicBezTo>
                  <a:cubicBezTo>
                    <a:pt x="4" y="267"/>
                    <a:pt x="12" y="284"/>
                    <a:pt x="18" y="302"/>
                  </a:cubicBezTo>
                  <a:cubicBezTo>
                    <a:pt x="37" y="184"/>
                    <a:pt x="83" y="81"/>
                    <a:pt x="179" y="5"/>
                  </a:cubicBezTo>
                  <a:cubicBezTo>
                    <a:pt x="177" y="3"/>
                    <a:pt x="176" y="2"/>
                    <a:pt x="17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410">
              <a:extLst>
                <a:ext uri="{FF2B5EF4-FFF2-40B4-BE49-F238E27FC236}">
                  <a16:creationId xmlns:a16="http://schemas.microsoft.com/office/drawing/2014/main" id="{BBD6C702-D9FB-426E-A945-68BED8447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000" y="2287251"/>
              <a:ext cx="452777" cy="736871"/>
            </a:xfrm>
            <a:custGeom>
              <a:avLst/>
              <a:gdLst>
                <a:gd name="T0" fmla="*/ 0 w 140"/>
                <a:gd name="T1" fmla="*/ 0 h 234"/>
                <a:gd name="T2" fmla="*/ 72 w 140"/>
                <a:gd name="T3" fmla="*/ 145 h 234"/>
                <a:gd name="T4" fmla="*/ 91 w 140"/>
                <a:gd name="T5" fmla="*/ 173 h 234"/>
                <a:gd name="T6" fmla="*/ 91 w 140"/>
                <a:gd name="T7" fmla="*/ 173 h 234"/>
                <a:gd name="T8" fmla="*/ 91 w 140"/>
                <a:gd name="T9" fmla="*/ 172 h 234"/>
                <a:gd name="T10" fmla="*/ 91 w 140"/>
                <a:gd name="T11" fmla="*/ 172 h 234"/>
                <a:gd name="T12" fmla="*/ 140 w 140"/>
                <a:gd name="T13" fmla="*/ 234 h 234"/>
                <a:gd name="T14" fmla="*/ 0 w 140"/>
                <a:gd name="T1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234">
                  <a:moveTo>
                    <a:pt x="0" y="0"/>
                  </a:moveTo>
                  <a:cubicBezTo>
                    <a:pt x="23" y="51"/>
                    <a:pt x="33" y="105"/>
                    <a:pt x="72" y="145"/>
                  </a:cubicBezTo>
                  <a:cubicBezTo>
                    <a:pt x="79" y="153"/>
                    <a:pt x="85" y="164"/>
                    <a:pt x="91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1" y="172"/>
                    <a:pt x="91" y="172"/>
                    <a:pt x="91" y="172"/>
                  </a:cubicBezTo>
                  <a:cubicBezTo>
                    <a:pt x="91" y="172"/>
                    <a:pt x="91" y="172"/>
                    <a:pt x="91" y="172"/>
                  </a:cubicBezTo>
                  <a:cubicBezTo>
                    <a:pt x="108" y="193"/>
                    <a:pt x="124" y="214"/>
                    <a:pt x="140" y="234"/>
                  </a:cubicBezTo>
                  <a:cubicBezTo>
                    <a:pt x="130" y="142"/>
                    <a:pt x="60" y="23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411">
              <a:extLst>
                <a:ext uri="{FF2B5EF4-FFF2-40B4-BE49-F238E27FC236}">
                  <a16:creationId xmlns:a16="http://schemas.microsoft.com/office/drawing/2014/main" id="{43464E0F-B858-4C81-9A20-9F7300667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921" y="1363945"/>
              <a:ext cx="648092" cy="807895"/>
            </a:xfrm>
            <a:custGeom>
              <a:avLst/>
              <a:gdLst>
                <a:gd name="T0" fmla="*/ 205 w 205"/>
                <a:gd name="T1" fmla="*/ 0 h 253"/>
                <a:gd name="T2" fmla="*/ 27 w 205"/>
                <a:gd name="T3" fmla="*/ 151 h 253"/>
                <a:gd name="T4" fmla="*/ 10 w 205"/>
                <a:gd name="T5" fmla="*/ 196 h 253"/>
                <a:gd name="T6" fmla="*/ 0 w 205"/>
                <a:gd name="T7" fmla="*/ 253 h 253"/>
                <a:gd name="T8" fmla="*/ 205 w 205"/>
                <a:gd name="T9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253">
                  <a:moveTo>
                    <a:pt x="205" y="0"/>
                  </a:moveTo>
                  <a:cubicBezTo>
                    <a:pt x="130" y="18"/>
                    <a:pt x="63" y="77"/>
                    <a:pt x="27" y="151"/>
                  </a:cubicBezTo>
                  <a:cubicBezTo>
                    <a:pt x="20" y="165"/>
                    <a:pt x="14" y="181"/>
                    <a:pt x="10" y="196"/>
                  </a:cubicBezTo>
                  <a:cubicBezTo>
                    <a:pt x="4" y="215"/>
                    <a:pt x="1" y="234"/>
                    <a:pt x="0" y="253"/>
                  </a:cubicBezTo>
                  <a:cubicBezTo>
                    <a:pt x="61" y="162"/>
                    <a:pt x="110" y="63"/>
                    <a:pt x="20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412">
              <a:extLst>
                <a:ext uri="{FF2B5EF4-FFF2-40B4-BE49-F238E27FC236}">
                  <a16:creationId xmlns:a16="http://schemas.microsoft.com/office/drawing/2014/main" id="{04148ACF-DCBF-462E-81E1-E69C1D56A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198" y="3858648"/>
              <a:ext cx="470533" cy="301850"/>
            </a:xfrm>
            <a:custGeom>
              <a:avLst/>
              <a:gdLst>
                <a:gd name="T0" fmla="*/ 146 w 148"/>
                <a:gd name="T1" fmla="*/ 0 h 95"/>
                <a:gd name="T2" fmla="*/ 0 w 148"/>
                <a:gd name="T3" fmla="*/ 95 h 95"/>
                <a:gd name="T4" fmla="*/ 10 w 148"/>
                <a:gd name="T5" fmla="*/ 95 h 95"/>
                <a:gd name="T6" fmla="*/ 89 w 148"/>
                <a:gd name="T7" fmla="*/ 47 h 95"/>
                <a:gd name="T8" fmla="*/ 53 w 148"/>
                <a:gd name="T9" fmla="*/ 86 h 95"/>
                <a:gd name="T10" fmla="*/ 101 w 148"/>
                <a:gd name="T11" fmla="*/ 89 h 95"/>
                <a:gd name="T12" fmla="*/ 101 w 148"/>
                <a:gd name="T13" fmla="*/ 89 h 95"/>
                <a:gd name="T14" fmla="*/ 113 w 148"/>
                <a:gd name="T15" fmla="*/ 82 h 95"/>
                <a:gd name="T16" fmla="*/ 148 w 148"/>
                <a:gd name="T17" fmla="*/ 0 h 95"/>
                <a:gd name="T18" fmla="*/ 146 w 148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95">
                  <a:moveTo>
                    <a:pt x="146" y="0"/>
                  </a:moveTo>
                  <a:cubicBezTo>
                    <a:pt x="83" y="0"/>
                    <a:pt x="21" y="41"/>
                    <a:pt x="0" y="95"/>
                  </a:cubicBezTo>
                  <a:cubicBezTo>
                    <a:pt x="4" y="95"/>
                    <a:pt x="7" y="95"/>
                    <a:pt x="10" y="95"/>
                  </a:cubicBezTo>
                  <a:cubicBezTo>
                    <a:pt x="45" y="95"/>
                    <a:pt x="63" y="64"/>
                    <a:pt x="89" y="47"/>
                  </a:cubicBezTo>
                  <a:cubicBezTo>
                    <a:pt x="78" y="59"/>
                    <a:pt x="66" y="72"/>
                    <a:pt x="53" y="86"/>
                  </a:cubicBezTo>
                  <a:cubicBezTo>
                    <a:pt x="72" y="87"/>
                    <a:pt x="86" y="89"/>
                    <a:pt x="101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5" y="89"/>
                    <a:pt x="111" y="85"/>
                    <a:pt x="113" y="82"/>
                  </a:cubicBezTo>
                  <a:cubicBezTo>
                    <a:pt x="125" y="55"/>
                    <a:pt x="136" y="28"/>
                    <a:pt x="148" y="0"/>
                  </a:cubicBezTo>
                  <a:cubicBezTo>
                    <a:pt x="147" y="0"/>
                    <a:pt x="146" y="0"/>
                    <a:pt x="14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413">
              <a:extLst>
                <a:ext uri="{FF2B5EF4-FFF2-40B4-BE49-F238E27FC236}">
                  <a16:creationId xmlns:a16="http://schemas.microsoft.com/office/drawing/2014/main" id="{68557F3D-F7F0-4E27-B288-D8223C05E1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3062" y="3885279"/>
              <a:ext cx="488289" cy="630336"/>
            </a:xfrm>
            <a:custGeom>
              <a:avLst/>
              <a:gdLst>
                <a:gd name="T0" fmla="*/ 67 w 153"/>
                <a:gd name="T1" fmla="*/ 171 h 199"/>
                <a:gd name="T2" fmla="*/ 67 w 153"/>
                <a:gd name="T3" fmla="*/ 171 h 199"/>
                <a:gd name="T4" fmla="*/ 67 w 153"/>
                <a:gd name="T5" fmla="*/ 171 h 199"/>
                <a:gd name="T6" fmla="*/ 67 w 153"/>
                <a:gd name="T7" fmla="*/ 171 h 199"/>
                <a:gd name="T8" fmla="*/ 8 w 153"/>
                <a:gd name="T9" fmla="*/ 0 h 199"/>
                <a:gd name="T10" fmla="*/ 42 w 153"/>
                <a:gd name="T11" fmla="*/ 144 h 199"/>
                <a:gd name="T12" fmla="*/ 67 w 153"/>
                <a:gd name="T13" fmla="*/ 171 h 199"/>
                <a:gd name="T14" fmla="*/ 79 w 153"/>
                <a:gd name="T15" fmla="*/ 178 h 199"/>
                <a:gd name="T16" fmla="*/ 153 w 153"/>
                <a:gd name="T17" fmla="*/ 199 h 199"/>
                <a:gd name="T18" fmla="*/ 8 w 153"/>
                <a:gd name="T1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199">
                  <a:moveTo>
                    <a:pt x="67" y="171"/>
                  </a:moveTo>
                  <a:cubicBezTo>
                    <a:pt x="67" y="171"/>
                    <a:pt x="67" y="171"/>
                    <a:pt x="67" y="171"/>
                  </a:cubicBezTo>
                  <a:cubicBezTo>
                    <a:pt x="67" y="171"/>
                    <a:pt x="67" y="171"/>
                    <a:pt x="67" y="171"/>
                  </a:cubicBezTo>
                  <a:cubicBezTo>
                    <a:pt x="67" y="171"/>
                    <a:pt x="67" y="171"/>
                    <a:pt x="67" y="171"/>
                  </a:cubicBezTo>
                  <a:moveTo>
                    <a:pt x="8" y="0"/>
                  </a:moveTo>
                  <a:cubicBezTo>
                    <a:pt x="0" y="53"/>
                    <a:pt x="10" y="101"/>
                    <a:pt x="42" y="144"/>
                  </a:cubicBezTo>
                  <a:cubicBezTo>
                    <a:pt x="49" y="153"/>
                    <a:pt x="58" y="162"/>
                    <a:pt x="67" y="171"/>
                  </a:cubicBezTo>
                  <a:cubicBezTo>
                    <a:pt x="71" y="173"/>
                    <a:pt x="76" y="174"/>
                    <a:pt x="79" y="178"/>
                  </a:cubicBezTo>
                  <a:cubicBezTo>
                    <a:pt x="98" y="199"/>
                    <a:pt x="123" y="197"/>
                    <a:pt x="153" y="199"/>
                  </a:cubicBezTo>
                  <a:cubicBezTo>
                    <a:pt x="82" y="145"/>
                    <a:pt x="29" y="84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414">
              <a:extLst>
                <a:ext uri="{FF2B5EF4-FFF2-40B4-BE49-F238E27FC236}">
                  <a16:creationId xmlns:a16="http://schemas.microsoft.com/office/drawing/2014/main" id="{A85AB71C-F379-40FC-8471-AE71C6F8F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890" y="3503530"/>
              <a:ext cx="204195" cy="799014"/>
            </a:xfrm>
            <a:custGeom>
              <a:avLst/>
              <a:gdLst>
                <a:gd name="T0" fmla="*/ 40 w 64"/>
                <a:gd name="T1" fmla="*/ 0 h 249"/>
                <a:gd name="T2" fmla="*/ 0 w 64"/>
                <a:gd name="T3" fmla="*/ 141 h 249"/>
                <a:gd name="T4" fmla="*/ 64 w 64"/>
                <a:gd name="T5" fmla="*/ 249 h 249"/>
                <a:gd name="T6" fmla="*/ 40 w 64"/>
                <a:gd name="T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249">
                  <a:moveTo>
                    <a:pt x="40" y="0"/>
                  </a:moveTo>
                  <a:cubicBezTo>
                    <a:pt x="14" y="44"/>
                    <a:pt x="0" y="90"/>
                    <a:pt x="0" y="141"/>
                  </a:cubicBezTo>
                  <a:cubicBezTo>
                    <a:pt x="1" y="189"/>
                    <a:pt x="14" y="230"/>
                    <a:pt x="64" y="249"/>
                  </a:cubicBezTo>
                  <a:cubicBezTo>
                    <a:pt x="28" y="123"/>
                    <a:pt x="28" y="123"/>
                    <a:pt x="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415">
              <a:extLst>
                <a:ext uri="{FF2B5EF4-FFF2-40B4-BE49-F238E27FC236}">
                  <a16:creationId xmlns:a16="http://schemas.microsoft.com/office/drawing/2014/main" id="{1F4B6FD4-A933-45D2-8983-6B3B5B3DD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355" y="1062095"/>
              <a:ext cx="639211" cy="577069"/>
            </a:xfrm>
            <a:custGeom>
              <a:avLst/>
              <a:gdLst>
                <a:gd name="T0" fmla="*/ 201 w 201"/>
                <a:gd name="T1" fmla="*/ 0 h 182"/>
                <a:gd name="T2" fmla="*/ 35 w 201"/>
                <a:gd name="T3" fmla="*/ 94 h 182"/>
                <a:gd name="T4" fmla="*/ 0 w 201"/>
                <a:gd name="T5" fmla="*/ 182 h 182"/>
                <a:gd name="T6" fmla="*/ 201 w 201"/>
                <a:gd name="T7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2">
                  <a:moveTo>
                    <a:pt x="201" y="0"/>
                  </a:moveTo>
                  <a:cubicBezTo>
                    <a:pt x="134" y="12"/>
                    <a:pt x="81" y="47"/>
                    <a:pt x="35" y="94"/>
                  </a:cubicBezTo>
                  <a:cubicBezTo>
                    <a:pt x="10" y="119"/>
                    <a:pt x="4" y="149"/>
                    <a:pt x="0" y="182"/>
                  </a:cubicBezTo>
                  <a:cubicBezTo>
                    <a:pt x="56" y="108"/>
                    <a:pt x="124" y="49"/>
                    <a:pt x="20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416">
              <a:extLst>
                <a:ext uri="{FF2B5EF4-FFF2-40B4-BE49-F238E27FC236}">
                  <a16:creationId xmlns:a16="http://schemas.microsoft.com/office/drawing/2014/main" id="{F3EEBBC3-1ADF-4690-A463-7325C030B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040" y="2358274"/>
              <a:ext cx="426141" cy="648092"/>
            </a:xfrm>
            <a:custGeom>
              <a:avLst/>
              <a:gdLst>
                <a:gd name="T0" fmla="*/ 134 w 134"/>
                <a:gd name="T1" fmla="*/ 0 h 204"/>
                <a:gd name="T2" fmla="*/ 26 w 134"/>
                <a:gd name="T3" fmla="*/ 204 h 204"/>
                <a:gd name="T4" fmla="*/ 134 w 134"/>
                <a:gd name="T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204">
                  <a:moveTo>
                    <a:pt x="134" y="0"/>
                  </a:moveTo>
                  <a:cubicBezTo>
                    <a:pt x="55" y="40"/>
                    <a:pt x="0" y="138"/>
                    <a:pt x="26" y="204"/>
                  </a:cubicBezTo>
                  <a:cubicBezTo>
                    <a:pt x="62" y="138"/>
                    <a:pt x="82" y="63"/>
                    <a:pt x="1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417">
              <a:extLst>
                <a:ext uri="{FF2B5EF4-FFF2-40B4-BE49-F238E27FC236}">
                  <a16:creationId xmlns:a16="http://schemas.microsoft.com/office/drawing/2014/main" id="{CBA01082-EB59-45E7-A276-63ACEE5F6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0040" y="2154084"/>
              <a:ext cx="337362" cy="585944"/>
            </a:xfrm>
            <a:custGeom>
              <a:avLst/>
              <a:gdLst>
                <a:gd name="T0" fmla="*/ 71 w 107"/>
                <a:gd name="T1" fmla="*/ 0 h 184"/>
                <a:gd name="T2" fmla="*/ 56 w 107"/>
                <a:gd name="T3" fmla="*/ 41 h 184"/>
                <a:gd name="T4" fmla="*/ 43 w 107"/>
                <a:gd name="T5" fmla="*/ 100 h 184"/>
                <a:gd name="T6" fmla="*/ 0 w 107"/>
                <a:gd name="T7" fmla="*/ 184 h 184"/>
                <a:gd name="T8" fmla="*/ 71 w 107"/>
                <a:gd name="T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84">
                  <a:moveTo>
                    <a:pt x="71" y="0"/>
                  </a:moveTo>
                  <a:cubicBezTo>
                    <a:pt x="65" y="17"/>
                    <a:pt x="59" y="29"/>
                    <a:pt x="56" y="41"/>
                  </a:cubicBezTo>
                  <a:cubicBezTo>
                    <a:pt x="51" y="61"/>
                    <a:pt x="51" y="82"/>
                    <a:pt x="43" y="100"/>
                  </a:cubicBezTo>
                  <a:cubicBezTo>
                    <a:pt x="31" y="130"/>
                    <a:pt x="14" y="157"/>
                    <a:pt x="0" y="184"/>
                  </a:cubicBezTo>
                  <a:cubicBezTo>
                    <a:pt x="61" y="177"/>
                    <a:pt x="107" y="69"/>
                    <a:pt x="7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418">
              <a:extLst>
                <a:ext uri="{FF2B5EF4-FFF2-40B4-BE49-F238E27FC236}">
                  <a16:creationId xmlns:a16="http://schemas.microsoft.com/office/drawing/2014/main" id="{559FDF25-FDD7-4A79-8101-312C3D4AE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7269" y="2784415"/>
              <a:ext cx="239707" cy="408385"/>
            </a:xfrm>
            <a:custGeom>
              <a:avLst/>
              <a:gdLst>
                <a:gd name="T0" fmla="*/ 33 w 77"/>
                <a:gd name="T1" fmla="*/ 0 h 129"/>
                <a:gd name="T2" fmla="*/ 2 w 77"/>
                <a:gd name="T3" fmla="*/ 73 h 129"/>
                <a:gd name="T4" fmla="*/ 26 w 77"/>
                <a:gd name="T5" fmla="*/ 106 h 129"/>
                <a:gd name="T6" fmla="*/ 28 w 77"/>
                <a:gd name="T7" fmla="*/ 83 h 129"/>
                <a:gd name="T8" fmla="*/ 29 w 77"/>
                <a:gd name="T9" fmla="*/ 81 h 129"/>
                <a:gd name="T10" fmla="*/ 30 w 77"/>
                <a:gd name="T11" fmla="*/ 85 h 129"/>
                <a:gd name="T12" fmla="*/ 38 w 77"/>
                <a:gd name="T13" fmla="*/ 129 h 129"/>
                <a:gd name="T14" fmla="*/ 77 w 77"/>
                <a:gd name="T15" fmla="*/ 84 h 129"/>
                <a:gd name="T16" fmla="*/ 55 w 77"/>
                <a:gd name="T17" fmla="*/ 45 h 129"/>
                <a:gd name="T18" fmla="*/ 33 w 77"/>
                <a:gd name="T1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29">
                  <a:moveTo>
                    <a:pt x="33" y="0"/>
                  </a:moveTo>
                  <a:cubicBezTo>
                    <a:pt x="21" y="26"/>
                    <a:pt x="8" y="49"/>
                    <a:pt x="2" y="73"/>
                  </a:cubicBezTo>
                  <a:cubicBezTo>
                    <a:pt x="0" y="80"/>
                    <a:pt x="16" y="93"/>
                    <a:pt x="26" y="106"/>
                  </a:cubicBezTo>
                  <a:cubicBezTo>
                    <a:pt x="27" y="95"/>
                    <a:pt x="27" y="89"/>
                    <a:pt x="28" y="83"/>
                  </a:cubicBezTo>
                  <a:cubicBezTo>
                    <a:pt x="28" y="82"/>
                    <a:pt x="28" y="82"/>
                    <a:pt x="29" y="81"/>
                  </a:cubicBezTo>
                  <a:cubicBezTo>
                    <a:pt x="29" y="82"/>
                    <a:pt x="30" y="83"/>
                    <a:pt x="30" y="85"/>
                  </a:cubicBezTo>
                  <a:cubicBezTo>
                    <a:pt x="33" y="98"/>
                    <a:pt x="35" y="112"/>
                    <a:pt x="38" y="129"/>
                  </a:cubicBezTo>
                  <a:cubicBezTo>
                    <a:pt x="53" y="112"/>
                    <a:pt x="65" y="98"/>
                    <a:pt x="77" y="84"/>
                  </a:cubicBezTo>
                  <a:cubicBezTo>
                    <a:pt x="69" y="70"/>
                    <a:pt x="62" y="58"/>
                    <a:pt x="55" y="45"/>
                  </a:cubicBezTo>
                  <a:cubicBezTo>
                    <a:pt x="49" y="32"/>
                    <a:pt x="42" y="19"/>
                    <a:pt x="3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419">
              <a:extLst>
                <a:ext uri="{FF2B5EF4-FFF2-40B4-BE49-F238E27FC236}">
                  <a16:creationId xmlns:a16="http://schemas.microsoft.com/office/drawing/2014/main" id="{6E94C2C9-10D0-4A41-AA57-A3A13028B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852" y="3015241"/>
              <a:ext cx="523801" cy="514920"/>
            </a:xfrm>
            <a:custGeom>
              <a:avLst/>
              <a:gdLst>
                <a:gd name="T0" fmla="*/ 0 w 165"/>
                <a:gd name="T1" fmla="*/ 0 h 162"/>
                <a:gd name="T2" fmla="*/ 93 w 165"/>
                <a:gd name="T3" fmla="*/ 104 h 162"/>
                <a:gd name="T4" fmla="*/ 109 w 165"/>
                <a:gd name="T5" fmla="*/ 120 h 162"/>
                <a:gd name="T6" fmla="*/ 109 w 165"/>
                <a:gd name="T7" fmla="*/ 120 h 162"/>
                <a:gd name="T8" fmla="*/ 108 w 165"/>
                <a:gd name="T9" fmla="*/ 119 h 162"/>
                <a:gd name="T10" fmla="*/ 108 w 165"/>
                <a:gd name="T11" fmla="*/ 119 h 162"/>
                <a:gd name="T12" fmla="*/ 165 w 165"/>
                <a:gd name="T13" fmla="*/ 162 h 162"/>
                <a:gd name="T14" fmla="*/ 0 w 165"/>
                <a:gd name="T1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62">
                  <a:moveTo>
                    <a:pt x="0" y="0"/>
                  </a:moveTo>
                  <a:cubicBezTo>
                    <a:pt x="29" y="37"/>
                    <a:pt x="53" y="78"/>
                    <a:pt x="93" y="104"/>
                  </a:cubicBezTo>
                  <a:cubicBezTo>
                    <a:pt x="99" y="108"/>
                    <a:pt x="104" y="115"/>
                    <a:pt x="109" y="120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27" y="133"/>
                    <a:pt x="146" y="147"/>
                    <a:pt x="165" y="162"/>
                  </a:cubicBezTo>
                  <a:cubicBezTo>
                    <a:pt x="134" y="83"/>
                    <a:pt x="61" y="47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420">
              <a:extLst>
                <a:ext uri="{FF2B5EF4-FFF2-40B4-BE49-F238E27FC236}">
                  <a16:creationId xmlns:a16="http://schemas.microsoft.com/office/drawing/2014/main" id="{5271D99C-D45C-4211-A621-F70F745AD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444" y="1488236"/>
              <a:ext cx="612580" cy="363998"/>
            </a:xfrm>
            <a:custGeom>
              <a:avLst/>
              <a:gdLst>
                <a:gd name="T0" fmla="*/ 39 w 191"/>
                <a:gd name="T1" fmla="*/ 0 h 112"/>
                <a:gd name="T2" fmla="*/ 19 w 191"/>
                <a:gd name="T3" fmla="*/ 6 h 112"/>
                <a:gd name="T4" fmla="*/ 0 w 191"/>
                <a:gd name="T5" fmla="*/ 15 h 112"/>
                <a:gd name="T6" fmla="*/ 179 w 191"/>
                <a:gd name="T7" fmla="*/ 112 h 112"/>
                <a:gd name="T8" fmla="*/ 191 w 191"/>
                <a:gd name="T9" fmla="*/ 111 h 112"/>
                <a:gd name="T10" fmla="*/ 142 w 191"/>
                <a:gd name="T11" fmla="*/ 97 h 112"/>
                <a:gd name="T12" fmla="*/ 88 w 191"/>
                <a:gd name="T13" fmla="*/ 54 h 112"/>
                <a:gd name="T14" fmla="*/ 88 w 191"/>
                <a:gd name="T15" fmla="*/ 54 h 112"/>
                <a:gd name="T16" fmla="*/ 88 w 191"/>
                <a:gd name="T17" fmla="*/ 54 h 112"/>
                <a:gd name="T18" fmla="*/ 89 w 191"/>
                <a:gd name="T19" fmla="*/ 55 h 112"/>
                <a:gd name="T20" fmla="*/ 89 w 191"/>
                <a:gd name="T21" fmla="*/ 55 h 112"/>
                <a:gd name="T22" fmla="*/ 89 w 191"/>
                <a:gd name="T23" fmla="*/ 55 h 112"/>
                <a:gd name="T24" fmla="*/ 60 w 191"/>
                <a:gd name="T25" fmla="*/ 21 h 112"/>
                <a:gd name="T26" fmla="*/ 39 w 191"/>
                <a:gd name="T2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" h="112">
                  <a:moveTo>
                    <a:pt x="39" y="0"/>
                  </a:moveTo>
                  <a:cubicBezTo>
                    <a:pt x="35" y="0"/>
                    <a:pt x="29" y="2"/>
                    <a:pt x="19" y="6"/>
                  </a:cubicBezTo>
                  <a:cubicBezTo>
                    <a:pt x="12" y="9"/>
                    <a:pt x="6" y="12"/>
                    <a:pt x="0" y="15"/>
                  </a:cubicBezTo>
                  <a:cubicBezTo>
                    <a:pt x="54" y="60"/>
                    <a:pt x="104" y="112"/>
                    <a:pt x="179" y="112"/>
                  </a:cubicBezTo>
                  <a:cubicBezTo>
                    <a:pt x="183" y="112"/>
                    <a:pt x="187" y="112"/>
                    <a:pt x="191" y="111"/>
                  </a:cubicBezTo>
                  <a:cubicBezTo>
                    <a:pt x="174" y="107"/>
                    <a:pt x="157" y="103"/>
                    <a:pt x="142" y="97"/>
                  </a:cubicBezTo>
                  <a:cubicBezTo>
                    <a:pt x="120" y="88"/>
                    <a:pt x="99" y="77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79" y="44"/>
                    <a:pt x="68" y="33"/>
                    <a:pt x="60" y="21"/>
                  </a:cubicBezTo>
                  <a:cubicBezTo>
                    <a:pt x="50" y="6"/>
                    <a:pt x="47" y="0"/>
                    <a:pt x="3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421">
              <a:extLst>
                <a:ext uri="{FF2B5EF4-FFF2-40B4-BE49-F238E27FC236}">
                  <a16:creationId xmlns:a16="http://schemas.microsoft.com/office/drawing/2014/main" id="{F53BDA98-A9BA-4A49-AFD7-CBF9325EC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622" y="2908706"/>
              <a:ext cx="284094" cy="639211"/>
            </a:xfrm>
            <a:custGeom>
              <a:avLst/>
              <a:gdLst>
                <a:gd name="T0" fmla="*/ 89 w 89"/>
                <a:gd name="T1" fmla="*/ 0 h 199"/>
                <a:gd name="T2" fmla="*/ 0 w 89"/>
                <a:gd name="T3" fmla="*/ 199 h 199"/>
                <a:gd name="T4" fmla="*/ 89 w 89"/>
                <a:gd name="T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199">
                  <a:moveTo>
                    <a:pt x="89" y="0"/>
                  </a:moveTo>
                  <a:cubicBezTo>
                    <a:pt x="3" y="41"/>
                    <a:pt x="1" y="120"/>
                    <a:pt x="0" y="199"/>
                  </a:cubicBezTo>
                  <a:cubicBezTo>
                    <a:pt x="19" y="128"/>
                    <a:pt x="42" y="59"/>
                    <a:pt x="8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422">
              <a:extLst>
                <a:ext uri="{FF2B5EF4-FFF2-40B4-BE49-F238E27FC236}">
                  <a16:creationId xmlns:a16="http://schemas.microsoft.com/office/drawing/2014/main" id="{127AEA95-7427-4EF8-B624-FB5EAE0FC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073" y="982197"/>
              <a:ext cx="195315" cy="346242"/>
            </a:xfrm>
            <a:custGeom>
              <a:avLst/>
              <a:gdLst>
                <a:gd name="T0" fmla="*/ 13 w 62"/>
                <a:gd name="T1" fmla="*/ 0 h 108"/>
                <a:gd name="T2" fmla="*/ 13 w 62"/>
                <a:gd name="T3" fmla="*/ 31 h 108"/>
                <a:gd name="T4" fmla="*/ 10 w 62"/>
                <a:gd name="T5" fmla="*/ 57 h 108"/>
                <a:gd name="T6" fmla="*/ 37 w 62"/>
                <a:gd name="T7" fmla="*/ 108 h 108"/>
                <a:gd name="T8" fmla="*/ 60 w 62"/>
                <a:gd name="T9" fmla="*/ 49 h 108"/>
                <a:gd name="T10" fmla="*/ 60 w 62"/>
                <a:gd name="T11" fmla="*/ 39 h 108"/>
                <a:gd name="T12" fmla="*/ 13 w 62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08">
                  <a:moveTo>
                    <a:pt x="13" y="0"/>
                  </a:moveTo>
                  <a:cubicBezTo>
                    <a:pt x="13" y="14"/>
                    <a:pt x="14" y="22"/>
                    <a:pt x="13" y="31"/>
                  </a:cubicBezTo>
                  <a:cubicBezTo>
                    <a:pt x="13" y="40"/>
                    <a:pt x="10" y="48"/>
                    <a:pt x="10" y="57"/>
                  </a:cubicBezTo>
                  <a:cubicBezTo>
                    <a:pt x="7" y="97"/>
                    <a:pt x="0" y="89"/>
                    <a:pt x="37" y="108"/>
                  </a:cubicBezTo>
                  <a:cubicBezTo>
                    <a:pt x="45" y="88"/>
                    <a:pt x="53" y="69"/>
                    <a:pt x="60" y="49"/>
                  </a:cubicBezTo>
                  <a:cubicBezTo>
                    <a:pt x="61" y="46"/>
                    <a:pt x="62" y="41"/>
                    <a:pt x="60" y="39"/>
                  </a:cubicBezTo>
                  <a:cubicBezTo>
                    <a:pt x="46" y="27"/>
                    <a:pt x="31" y="15"/>
                    <a:pt x="1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423">
              <a:extLst>
                <a:ext uri="{FF2B5EF4-FFF2-40B4-BE49-F238E27FC236}">
                  <a16:creationId xmlns:a16="http://schemas.microsoft.com/office/drawing/2014/main" id="{78DB9268-BA8E-4BE4-AA12-2A024F4F2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442" y="2038668"/>
              <a:ext cx="213070" cy="221951"/>
            </a:xfrm>
            <a:custGeom>
              <a:avLst/>
              <a:gdLst>
                <a:gd name="T0" fmla="*/ 0 w 67"/>
                <a:gd name="T1" fmla="*/ 0 h 72"/>
                <a:gd name="T2" fmla="*/ 6 w 67"/>
                <a:gd name="T3" fmla="*/ 51 h 72"/>
                <a:gd name="T4" fmla="*/ 19 w 67"/>
                <a:gd name="T5" fmla="*/ 64 h 72"/>
                <a:gd name="T6" fmla="*/ 67 w 67"/>
                <a:gd name="T7" fmla="*/ 72 h 72"/>
                <a:gd name="T8" fmla="*/ 66 w 67"/>
                <a:gd name="T9" fmla="*/ 43 h 72"/>
                <a:gd name="T10" fmla="*/ 60 w 67"/>
                <a:gd name="T11" fmla="*/ 29 h 72"/>
                <a:gd name="T12" fmla="*/ 0 w 67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72">
                  <a:moveTo>
                    <a:pt x="0" y="0"/>
                  </a:moveTo>
                  <a:cubicBezTo>
                    <a:pt x="2" y="18"/>
                    <a:pt x="3" y="35"/>
                    <a:pt x="6" y="51"/>
                  </a:cubicBezTo>
                  <a:cubicBezTo>
                    <a:pt x="7" y="56"/>
                    <a:pt x="14" y="63"/>
                    <a:pt x="19" y="64"/>
                  </a:cubicBezTo>
                  <a:cubicBezTo>
                    <a:pt x="34" y="68"/>
                    <a:pt x="49" y="69"/>
                    <a:pt x="67" y="72"/>
                  </a:cubicBezTo>
                  <a:cubicBezTo>
                    <a:pt x="67" y="62"/>
                    <a:pt x="67" y="53"/>
                    <a:pt x="66" y="43"/>
                  </a:cubicBezTo>
                  <a:cubicBezTo>
                    <a:pt x="66" y="38"/>
                    <a:pt x="64" y="31"/>
                    <a:pt x="60" y="29"/>
                  </a:cubicBezTo>
                  <a:cubicBezTo>
                    <a:pt x="41" y="19"/>
                    <a:pt x="22" y="10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424">
              <a:extLst>
                <a:ext uri="{FF2B5EF4-FFF2-40B4-BE49-F238E27FC236}">
                  <a16:creationId xmlns:a16="http://schemas.microsoft.com/office/drawing/2014/main" id="{F994D1B7-36ED-4F2C-8466-5006186AE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6538" y="2473690"/>
              <a:ext cx="337362" cy="239707"/>
            </a:xfrm>
            <a:custGeom>
              <a:avLst/>
              <a:gdLst>
                <a:gd name="T0" fmla="*/ 0 w 107"/>
                <a:gd name="T1" fmla="*/ 0 h 75"/>
                <a:gd name="T2" fmla="*/ 96 w 107"/>
                <a:gd name="T3" fmla="*/ 75 h 75"/>
                <a:gd name="T4" fmla="*/ 107 w 107"/>
                <a:gd name="T5" fmla="*/ 75 h 75"/>
                <a:gd name="T6" fmla="*/ 79 w 107"/>
                <a:gd name="T7" fmla="*/ 53 h 75"/>
                <a:gd name="T8" fmla="*/ 79 w 107"/>
                <a:gd name="T9" fmla="*/ 53 h 75"/>
                <a:gd name="T10" fmla="*/ 43 w 107"/>
                <a:gd name="T11" fmla="*/ 14 h 75"/>
                <a:gd name="T12" fmla="*/ 43 w 107"/>
                <a:gd name="T13" fmla="*/ 14 h 75"/>
                <a:gd name="T14" fmla="*/ 0 w 107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75">
                  <a:moveTo>
                    <a:pt x="0" y="0"/>
                  </a:moveTo>
                  <a:cubicBezTo>
                    <a:pt x="20" y="46"/>
                    <a:pt x="60" y="75"/>
                    <a:pt x="96" y="75"/>
                  </a:cubicBezTo>
                  <a:cubicBezTo>
                    <a:pt x="100" y="75"/>
                    <a:pt x="103" y="75"/>
                    <a:pt x="107" y="75"/>
                  </a:cubicBezTo>
                  <a:cubicBezTo>
                    <a:pt x="98" y="67"/>
                    <a:pt x="88" y="60"/>
                    <a:pt x="79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67" y="40"/>
                    <a:pt x="55" y="27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30" y="10"/>
                    <a:pt x="17" y="6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425">
              <a:extLst>
                <a:ext uri="{FF2B5EF4-FFF2-40B4-BE49-F238E27FC236}">
                  <a16:creationId xmlns:a16="http://schemas.microsoft.com/office/drawing/2014/main" id="{CF690385-08EA-4B24-B484-E683669DE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059" y="973316"/>
              <a:ext cx="204195" cy="239707"/>
            </a:xfrm>
            <a:custGeom>
              <a:avLst/>
              <a:gdLst>
                <a:gd name="T0" fmla="*/ 64 w 64"/>
                <a:gd name="T1" fmla="*/ 0 h 75"/>
                <a:gd name="T2" fmla="*/ 9 w 64"/>
                <a:gd name="T3" fmla="*/ 47 h 75"/>
                <a:gd name="T4" fmla="*/ 20 w 64"/>
                <a:gd name="T5" fmla="*/ 48 h 75"/>
                <a:gd name="T6" fmla="*/ 0 w 64"/>
                <a:gd name="T7" fmla="*/ 73 h 75"/>
                <a:gd name="T8" fmla="*/ 14 w 64"/>
                <a:gd name="T9" fmla="*/ 75 h 75"/>
                <a:gd name="T10" fmla="*/ 63 w 64"/>
                <a:gd name="T11" fmla="*/ 41 h 75"/>
                <a:gd name="T12" fmla="*/ 37 w 64"/>
                <a:gd name="T13" fmla="*/ 44 h 75"/>
                <a:gd name="T14" fmla="*/ 64 w 64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75">
                  <a:moveTo>
                    <a:pt x="64" y="0"/>
                  </a:moveTo>
                  <a:cubicBezTo>
                    <a:pt x="22" y="13"/>
                    <a:pt x="10" y="24"/>
                    <a:pt x="9" y="47"/>
                  </a:cubicBezTo>
                  <a:cubicBezTo>
                    <a:pt x="13" y="48"/>
                    <a:pt x="17" y="48"/>
                    <a:pt x="20" y="48"/>
                  </a:cubicBezTo>
                  <a:cubicBezTo>
                    <a:pt x="14" y="56"/>
                    <a:pt x="7" y="64"/>
                    <a:pt x="0" y="73"/>
                  </a:cubicBezTo>
                  <a:cubicBezTo>
                    <a:pt x="4" y="74"/>
                    <a:pt x="9" y="75"/>
                    <a:pt x="14" y="75"/>
                  </a:cubicBezTo>
                  <a:cubicBezTo>
                    <a:pt x="36" y="75"/>
                    <a:pt x="56" y="61"/>
                    <a:pt x="63" y="41"/>
                  </a:cubicBezTo>
                  <a:cubicBezTo>
                    <a:pt x="54" y="42"/>
                    <a:pt x="46" y="43"/>
                    <a:pt x="37" y="44"/>
                  </a:cubicBezTo>
                  <a:cubicBezTo>
                    <a:pt x="46" y="30"/>
                    <a:pt x="54" y="17"/>
                    <a:pt x="6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426">
              <a:extLst>
                <a:ext uri="{FF2B5EF4-FFF2-40B4-BE49-F238E27FC236}">
                  <a16:creationId xmlns:a16="http://schemas.microsoft.com/office/drawing/2014/main" id="{A98F879C-7FC3-42D4-9314-3B13A3B8F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9991" y="3343728"/>
              <a:ext cx="150928" cy="523801"/>
            </a:xfrm>
            <a:custGeom>
              <a:avLst/>
              <a:gdLst>
                <a:gd name="T0" fmla="*/ 47 w 47"/>
                <a:gd name="T1" fmla="*/ 0 h 164"/>
                <a:gd name="T2" fmla="*/ 21 w 47"/>
                <a:gd name="T3" fmla="*/ 164 h 164"/>
                <a:gd name="T4" fmla="*/ 47 w 47"/>
                <a:gd name="T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64">
                  <a:moveTo>
                    <a:pt x="47" y="0"/>
                  </a:moveTo>
                  <a:cubicBezTo>
                    <a:pt x="16" y="49"/>
                    <a:pt x="0" y="101"/>
                    <a:pt x="21" y="164"/>
                  </a:cubicBezTo>
                  <a:cubicBezTo>
                    <a:pt x="30" y="106"/>
                    <a:pt x="38" y="53"/>
                    <a:pt x="4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427">
              <a:extLst>
                <a:ext uri="{FF2B5EF4-FFF2-40B4-BE49-F238E27FC236}">
                  <a16:creationId xmlns:a16="http://schemas.microsoft.com/office/drawing/2014/main" id="{C875A94F-CE02-4381-A6CA-F1AC74ED9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575" y="2207352"/>
              <a:ext cx="310731" cy="426141"/>
            </a:xfrm>
            <a:custGeom>
              <a:avLst/>
              <a:gdLst>
                <a:gd name="T0" fmla="*/ 97 w 97"/>
                <a:gd name="T1" fmla="*/ 0 h 133"/>
                <a:gd name="T2" fmla="*/ 0 w 97"/>
                <a:gd name="T3" fmla="*/ 133 h 133"/>
                <a:gd name="T4" fmla="*/ 97 w 97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33">
                  <a:moveTo>
                    <a:pt x="97" y="0"/>
                  </a:moveTo>
                  <a:cubicBezTo>
                    <a:pt x="47" y="24"/>
                    <a:pt x="2" y="86"/>
                    <a:pt x="0" y="133"/>
                  </a:cubicBezTo>
                  <a:cubicBezTo>
                    <a:pt x="31" y="90"/>
                    <a:pt x="64" y="45"/>
                    <a:pt x="9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428">
              <a:extLst>
                <a:ext uri="{FF2B5EF4-FFF2-40B4-BE49-F238E27FC236}">
                  <a16:creationId xmlns:a16="http://schemas.microsoft.com/office/drawing/2014/main" id="{9E333E8C-BB70-49AD-A045-512C0250C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7993" y="1798967"/>
              <a:ext cx="168684" cy="275219"/>
            </a:xfrm>
            <a:custGeom>
              <a:avLst/>
              <a:gdLst>
                <a:gd name="T0" fmla="*/ 25 w 51"/>
                <a:gd name="T1" fmla="*/ 0 h 86"/>
                <a:gd name="T2" fmla="*/ 1 w 51"/>
                <a:gd name="T3" fmla="*/ 42 h 86"/>
                <a:gd name="T4" fmla="*/ 15 w 51"/>
                <a:gd name="T5" fmla="*/ 86 h 86"/>
                <a:gd name="T6" fmla="*/ 45 w 51"/>
                <a:gd name="T7" fmla="*/ 45 h 86"/>
                <a:gd name="T8" fmla="*/ 25 w 51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86">
                  <a:moveTo>
                    <a:pt x="25" y="0"/>
                  </a:moveTo>
                  <a:cubicBezTo>
                    <a:pt x="15" y="17"/>
                    <a:pt x="3" y="29"/>
                    <a:pt x="1" y="42"/>
                  </a:cubicBezTo>
                  <a:cubicBezTo>
                    <a:pt x="0" y="55"/>
                    <a:pt x="9" y="68"/>
                    <a:pt x="15" y="86"/>
                  </a:cubicBezTo>
                  <a:cubicBezTo>
                    <a:pt x="26" y="68"/>
                    <a:pt x="51" y="66"/>
                    <a:pt x="45" y="45"/>
                  </a:cubicBezTo>
                  <a:cubicBezTo>
                    <a:pt x="41" y="30"/>
                    <a:pt x="32" y="16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429">
              <a:extLst>
                <a:ext uri="{FF2B5EF4-FFF2-40B4-BE49-F238E27FC236}">
                  <a16:creationId xmlns:a16="http://schemas.microsoft.com/office/drawing/2014/main" id="{E382A7FD-0BD0-42A2-A33A-DBDCA3022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9965" y="1150875"/>
              <a:ext cx="230826" cy="230826"/>
            </a:xfrm>
            <a:custGeom>
              <a:avLst/>
              <a:gdLst>
                <a:gd name="T0" fmla="*/ 49 w 74"/>
                <a:gd name="T1" fmla="*/ 0 h 74"/>
                <a:gd name="T2" fmla="*/ 37 w 74"/>
                <a:gd name="T3" fmla="*/ 27 h 74"/>
                <a:gd name="T4" fmla="*/ 30 w 74"/>
                <a:gd name="T5" fmla="*/ 25 h 74"/>
                <a:gd name="T6" fmla="*/ 10 w 74"/>
                <a:gd name="T7" fmla="*/ 40 h 74"/>
                <a:gd name="T8" fmla="*/ 13 w 74"/>
                <a:gd name="T9" fmla="*/ 74 h 74"/>
                <a:gd name="T10" fmla="*/ 39 w 74"/>
                <a:gd name="T11" fmla="*/ 40 h 74"/>
                <a:gd name="T12" fmla="*/ 57 w 74"/>
                <a:gd name="T13" fmla="*/ 55 h 74"/>
                <a:gd name="T14" fmla="*/ 60 w 74"/>
                <a:gd name="T15" fmla="*/ 11 h 74"/>
                <a:gd name="T16" fmla="*/ 60 w 74"/>
                <a:gd name="T17" fmla="*/ 11 h 74"/>
                <a:gd name="T18" fmla="*/ 60 w 74"/>
                <a:gd name="T19" fmla="*/ 11 h 74"/>
                <a:gd name="T20" fmla="*/ 61 w 74"/>
                <a:gd name="T21" fmla="*/ 10 h 74"/>
                <a:gd name="T22" fmla="*/ 49 w 74"/>
                <a:gd name="T2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74">
                  <a:moveTo>
                    <a:pt x="49" y="0"/>
                  </a:moveTo>
                  <a:cubicBezTo>
                    <a:pt x="44" y="10"/>
                    <a:pt x="40" y="19"/>
                    <a:pt x="37" y="27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0" y="25"/>
                    <a:pt x="15" y="34"/>
                    <a:pt x="10" y="40"/>
                  </a:cubicBezTo>
                  <a:cubicBezTo>
                    <a:pt x="1" y="49"/>
                    <a:pt x="0" y="60"/>
                    <a:pt x="13" y="74"/>
                  </a:cubicBezTo>
                  <a:cubicBezTo>
                    <a:pt x="23" y="62"/>
                    <a:pt x="32" y="50"/>
                    <a:pt x="39" y="40"/>
                  </a:cubicBezTo>
                  <a:cubicBezTo>
                    <a:pt x="44" y="45"/>
                    <a:pt x="51" y="50"/>
                    <a:pt x="57" y="55"/>
                  </a:cubicBezTo>
                  <a:cubicBezTo>
                    <a:pt x="74" y="40"/>
                    <a:pt x="70" y="25"/>
                    <a:pt x="60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57" y="7"/>
                    <a:pt x="54" y="4"/>
                    <a:pt x="4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430">
              <a:extLst>
                <a:ext uri="{FF2B5EF4-FFF2-40B4-BE49-F238E27FC236}">
                  <a16:creationId xmlns:a16="http://schemas.microsoft.com/office/drawing/2014/main" id="{59D72E92-3176-4C8F-8751-E9A48DA68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1148" y="1230779"/>
              <a:ext cx="328486" cy="159803"/>
            </a:xfrm>
            <a:custGeom>
              <a:avLst/>
              <a:gdLst>
                <a:gd name="T0" fmla="*/ 24 w 104"/>
                <a:gd name="T1" fmla="*/ 0 h 51"/>
                <a:gd name="T2" fmla="*/ 0 w 104"/>
                <a:gd name="T3" fmla="*/ 3 h 51"/>
                <a:gd name="T4" fmla="*/ 49 w 104"/>
                <a:gd name="T5" fmla="*/ 30 h 51"/>
                <a:gd name="T6" fmla="*/ 36 w 104"/>
                <a:gd name="T7" fmla="*/ 34 h 51"/>
                <a:gd name="T8" fmla="*/ 78 w 104"/>
                <a:gd name="T9" fmla="*/ 51 h 51"/>
                <a:gd name="T10" fmla="*/ 104 w 104"/>
                <a:gd name="T11" fmla="*/ 44 h 51"/>
                <a:gd name="T12" fmla="*/ 68 w 104"/>
                <a:gd name="T13" fmla="*/ 27 h 51"/>
                <a:gd name="T14" fmla="*/ 24 w 104"/>
                <a:gd name="T1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51">
                  <a:moveTo>
                    <a:pt x="24" y="0"/>
                  </a:moveTo>
                  <a:cubicBezTo>
                    <a:pt x="17" y="0"/>
                    <a:pt x="9" y="1"/>
                    <a:pt x="0" y="3"/>
                  </a:cubicBezTo>
                  <a:cubicBezTo>
                    <a:pt x="19" y="13"/>
                    <a:pt x="34" y="21"/>
                    <a:pt x="49" y="30"/>
                  </a:cubicBezTo>
                  <a:cubicBezTo>
                    <a:pt x="46" y="31"/>
                    <a:pt x="42" y="32"/>
                    <a:pt x="36" y="34"/>
                  </a:cubicBezTo>
                  <a:cubicBezTo>
                    <a:pt x="50" y="44"/>
                    <a:pt x="63" y="51"/>
                    <a:pt x="78" y="51"/>
                  </a:cubicBezTo>
                  <a:cubicBezTo>
                    <a:pt x="86" y="51"/>
                    <a:pt x="94" y="49"/>
                    <a:pt x="104" y="44"/>
                  </a:cubicBezTo>
                  <a:cubicBezTo>
                    <a:pt x="92" y="39"/>
                    <a:pt x="80" y="33"/>
                    <a:pt x="68" y="27"/>
                  </a:cubicBezTo>
                  <a:cubicBezTo>
                    <a:pt x="71" y="12"/>
                    <a:pt x="52" y="0"/>
                    <a:pt x="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431">
              <a:extLst>
                <a:ext uri="{FF2B5EF4-FFF2-40B4-BE49-F238E27FC236}">
                  <a16:creationId xmlns:a16="http://schemas.microsoft.com/office/drawing/2014/main" id="{614EAA4B-9400-4BD8-9C3D-C74FB826A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381" y="1230779"/>
              <a:ext cx="319606" cy="168684"/>
            </a:xfrm>
            <a:custGeom>
              <a:avLst/>
              <a:gdLst>
                <a:gd name="T0" fmla="*/ 88 w 99"/>
                <a:gd name="T1" fmla="*/ 0 h 52"/>
                <a:gd name="T2" fmla="*/ 36 w 99"/>
                <a:gd name="T3" fmla="*/ 27 h 52"/>
                <a:gd name="T4" fmla="*/ 0 w 99"/>
                <a:gd name="T5" fmla="*/ 45 h 52"/>
                <a:gd name="T6" fmla="*/ 25 w 99"/>
                <a:gd name="T7" fmla="*/ 52 h 52"/>
                <a:gd name="T8" fmla="*/ 67 w 99"/>
                <a:gd name="T9" fmla="*/ 34 h 52"/>
                <a:gd name="T10" fmla="*/ 54 w 99"/>
                <a:gd name="T11" fmla="*/ 30 h 52"/>
                <a:gd name="T12" fmla="*/ 99 w 99"/>
                <a:gd name="T13" fmla="*/ 5 h 52"/>
                <a:gd name="T14" fmla="*/ 97 w 99"/>
                <a:gd name="T15" fmla="*/ 0 h 52"/>
                <a:gd name="T16" fmla="*/ 88 w 99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52">
                  <a:moveTo>
                    <a:pt x="88" y="0"/>
                  </a:moveTo>
                  <a:cubicBezTo>
                    <a:pt x="51" y="0"/>
                    <a:pt x="32" y="10"/>
                    <a:pt x="36" y="27"/>
                  </a:cubicBezTo>
                  <a:cubicBezTo>
                    <a:pt x="23" y="33"/>
                    <a:pt x="12" y="39"/>
                    <a:pt x="0" y="45"/>
                  </a:cubicBezTo>
                  <a:cubicBezTo>
                    <a:pt x="9" y="49"/>
                    <a:pt x="17" y="52"/>
                    <a:pt x="25" y="52"/>
                  </a:cubicBezTo>
                  <a:cubicBezTo>
                    <a:pt x="40" y="52"/>
                    <a:pt x="53" y="44"/>
                    <a:pt x="67" y="34"/>
                  </a:cubicBezTo>
                  <a:cubicBezTo>
                    <a:pt x="61" y="32"/>
                    <a:pt x="56" y="31"/>
                    <a:pt x="54" y="30"/>
                  </a:cubicBezTo>
                  <a:cubicBezTo>
                    <a:pt x="69" y="22"/>
                    <a:pt x="84" y="13"/>
                    <a:pt x="99" y="5"/>
                  </a:cubicBezTo>
                  <a:cubicBezTo>
                    <a:pt x="99" y="3"/>
                    <a:pt x="98" y="1"/>
                    <a:pt x="97" y="0"/>
                  </a:cubicBezTo>
                  <a:cubicBezTo>
                    <a:pt x="94" y="0"/>
                    <a:pt x="91" y="0"/>
                    <a:pt x="8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432">
              <a:extLst>
                <a:ext uri="{FF2B5EF4-FFF2-40B4-BE49-F238E27FC236}">
                  <a16:creationId xmlns:a16="http://schemas.microsoft.com/office/drawing/2014/main" id="{B6D5C5D1-582E-4DE5-B06B-64277DF34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5222" y="2811052"/>
              <a:ext cx="195315" cy="186439"/>
            </a:xfrm>
            <a:custGeom>
              <a:avLst/>
              <a:gdLst>
                <a:gd name="T0" fmla="*/ 20 w 60"/>
                <a:gd name="T1" fmla="*/ 0 h 60"/>
                <a:gd name="T2" fmla="*/ 36 w 60"/>
                <a:gd name="T3" fmla="*/ 60 h 60"/>
                <a:gd name="T4" fmla="*/ 20 w 60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60">
                  <a:moveTo>
                    <a:pt x="20" y="0"/>
                  </a:moveTo>
                  <a:cubicBezTo>
                    <a:pt x="0" y="31"/>
                    <a:pt x="1" y="33"/>
                    <a:pt x="36" y="60"/>
                  </a:cubicBezTo>
                  <a:cubicBezTo>
                    <a:pt x="60" y="31"/>
                    <a:pt x="28" y="20"/>
                    <a:pt x="2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433">
              <a:extLst>
                <a:ext uri="{FF2B5EF4-FFF2-40B4-BE49-F238E27FC236}">
                  <a16:creationId xmlns:a16="http://schemas.microsoft.com/office/drawing/2014/main" id="{B08E7075-384B-4899-AF8C-F935CF2A40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2076" y="831269"/>
              <a:ext cx="213070" cy="97660"/>
            </a:xfrm>
            <a:custGeom>
              <a:avLst/>
              <a:gdLst>
                <a:gd name="T0" fmla="*/ 2 w 68"/>
                <a:gd name="T1" fmla="*/ 15 h 31"/>
                <a:gd name="T2" fmla="*/ 1 w 68"/>
                <a:gd name="T3" fmla="*/ 16 h 31"/>
                <a:gd name="T4" fmla="*/ 2 w 68"/>
                <a:gd name="T5" fmla="*/ 16 h 31"/>
                <a:gd name="T6" fmla="*/ 2 w 68"/>
                <a:gd name="T7" fmla="*/ 15 h 31"/>
                <a:gd name="T8" fmla="*/ 66 w 68"/>
                <a:gd name="T9" fmla="*/ 0 h 31"/>
                <a:gd name="T10" fmla="*/ 2 w 68"/>
                <a:gd name="T11" fmla="*/ 16 h 31"/>
                <a:gd name="T12" fmla="*/ 12 w 68"/>
                <a:gd name="T13" fmla="*/ 31 h 31"/>
                <a:gd name="T14" fmla="*/ 17 w 68"/>
                <a:gd name="T15" fmla="*/ 31 h 31"/>
                <a:gd name="T16" fmla="*/ 68 w 68"/>
                <a:gd name="T17" fmla="*/ 7 h 31"/>
                <a:gd name="T18" fmla="*/ 66 w 68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31">
                  <a:moveTo>
                    <a:pt x="2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5"/>
                  </a:cubicBezTo>
                  <a:moveTo>
                    <a:pt x="66" y="0"/>
                  </a:moveTo>
                  <a:cubicBezTo>
                    <a:pt x="45" y="5"/>
                    <a:pt x="23" y="10"/>
                    <a:pt x="2" y="16"/>
                  </a:cubicBezTo>
                  <a:cubicBezTo>
                    <a:pt x="0" y="24"/>
                    <a:pt x="1" y="30"/>
                    <a:pt x="12" y="31"/>
                  </a:cubicBezTo>
                  <a:cubicBezTo>
                    <a:pt x="14" y="31"/>
                    <a:pt x="15" y="31"/>
                    <a:pt x="17" y="31"/>
                  </a:cubicBezTo>
                  <a:cubicBezTo>
                    <a:pt x="38" y="31"/>
                    <a:pt x="54" y="22"/>
                    <a:pt x="68" y="7"/>
                  </a:cubicBezTo>
                  <a:cubicBezTo>
                    <a:pt x="67" y="5"/>
                    <a:pt x="67" y="2"/>
                    <a:pt x="6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434">
              <a:extLst>
                <a:ext uri="{FF2B5EF4-FFF2-40B4-BE49-F238E27FC236}">
                  <a16:creationId xmlns:a16="http://schemas.microsoft.com/office/drawing/2014/main" id="{C26F9866-BCE0-4FC6-BA68-02EF56B38F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4517" y="973316"/>
              <a:ext cx="177559" cy="159803"/>
            </a:xfrm>
            <a:custGeom>
              <a:avLst/>
              <a:gdLst>
                <a:gd name="T0" fmla="*/ 31 w 56"/>
                <a:gd name="T1" fmla="*/ 46 h 49"/>
                <a:gd name="T2" fmla="*/ 32 w 56"/>
                <a:gd name="T3" fmla="*/ 47 h 49"/>
                <a:gd name="T4" fmla="*/ 32 w 56"/>
                <a:gd name="T5" fmla="*/ 46 h 49"/>
                <a:gd name="T6" fmla="*/ 31 w 56"/>
                <a:gd name="T7" fmla="*/ 46 h 49"/>
                <a:gd name="T8" fmla="*/ 31 w 56"/>
                <a:gd name="T9" fmla="*/ 46 h 49"/>
                <a:gd name="T10" fmla="*/ 31 w 56"/>
                <a:gd name="T11" fmla="*/ 46 h 49"/>
                <a:gd name="T12" fmla="*/ 31 w 56"/>
                <a:gd name="T13" fmla="*/ 46 h 49"/>
                <a:gd name="T14" fmla="*/ 31 w 56"/>
                <a:gd name="T15" fmla="*/ 46 h 49"/>
                <a:gd name="T16" fmla="*/ 38 w 56"/>
                <a:gd name="T17" fmla="*/ 17 h 49"/>
                <a:gd name="T18" fmla="*/ 38 w 56"/>
                <a:gd name="T19" fmla="*/ 17 h 49"/>
                <a:gd name="T20" fmla="*/ 38 w 56"/>
                <a:gd name="T21" fmla="*/ 17 h 49"/>
                <a:gd name="T22" fmla="*/ 38 w 56"/>
                <a:gd name="T23" fmla="*/ 17 h 49"/>
                <a:gd name="T24" fmla="*/ 38 w 56"/>
                <a:gd name="T25" fmla="*/ 17 h 49"/>
                <a:gd name="T26" fmla="*/ 38 w 56"/>
                <a:gd name="T27" fmla="*/ 17 h 49"/>
                <a:gd name="T28" fmla="*/ 38 w 56"/>
                <a:gd name="T29" fmla="*/ 17 h 49"/>
                <a:gd name="T30" fmla="*/ 0 w 56"/>
                <a:gd name="T31" fmla="*/ 0 h 49"/>
                <a:gd name="T32" fmla="*/ 32 w 56"/>
                <a:gd name="T33" fmla="*/ 46 h 49"/>
                <a:gd name="T34" fmla="*/ 56 w 56"/>
                <a:gd name="T35" fmla="*/ 49 h 49"/>
                <a:gd name="T36" fmla="*/ 38 w 56"/>
                <a:gd name="T37" fmla="*/ 17 h 49"/>
                <a:gd name="T38" fmla="*/ 0 w 56"/>
                <a:gd name="T3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6" h="49">
                  <a:moveTo>
                    <a:pt x="31" y="46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6"/>
                    <a:pt x="31" y="46"/>
                    <a:pt x="31" y="46"/>
                  </a:cubicBezTo>
                  <a:moveTo>
                    <a:pt x="31" y="46"/>
                  </a:move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moveTo>
                    <a:pt x="38" y="17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moveTo>
                    <a:pt x="0" y="0"/>
                  </a:moveTo>
                  <a:cubicBezTo>
                    <a:pt x="5" y="24"/>
                    <a:pt x="8" y="28"/>
                    <a:pt x="32" y="46"/>
                  </a:cubicBezTo>
                  <a:cubicBezTo>
                    <a:pt x="38" y="47"/>
                    <a:pt x="44" y="48"/>
                    <a:pt x="56" y="49"/>
                  </a:cubicBezTo>
                  <a:cubicBezTo>
                    <a:pt x="48" y="36"/>
                    <a:pt x="43" y="27"/>
                    <a:pt x="38" y="17"/>
                  </a:cubicBezTo>
                  <a:cubicBezTo>
                    <a:pt x="26" y="12"/>
                    <a:pt x="13" y="6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435">
              <a:extLst>
                <a:ext uri="{FF2B5EF4-FFF2-40B4-BE49-F238E27FC236}">
                  <a16:creationId xmlns:a16="http://schemas.microsoft.com/office/drawing/2014/main" id="{63F09237-1FB3-4082-9923-6411BC8E9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214" y="3796500"/>
              <a:ext cx="230826" cy="133172"/>
            </a:xfrm>
            <a:custGeom>
              <a:avLst/>
              <a:gdLst>
                <a:gd name="T0" fmla="*/ 0 w 73"/>
                <a:gd name="T1" fmla="*/ 0 h 42"/>
                <a:gd name="T2" fmla="*/ 40 w 73"/>
                <a:gd name="T3" fmla="*/ 35 h 42"/>
                <a:gd name="T4" fmla="*/ 58 w 73"/>
                <a:gd name="T5" fmla="*/ 42 h 42"/>
                <a:gd name="T6" fmla="*/ 62 w 73"/>
                <a:gd name="T7" fmla="*/ 42 h 42"/>
                <a:gd name="T8" fmla="*/ 71 w 73"/>
                <a:gd name="T9" fmla="*/ 22 h 42"/>
                <a:gd name="T10" fmla="*/ 52 w 73"/>
                <a:gd name="T11" fmla="*/ 9 h 42"/>
                <a:gd name="T12" fmla="*/ 24 w 73"/>
                <a:gd name="T13" fmla="*/ 5 h 42"/>
                <a:gd name="T14" fmla="*/ 0 w 73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42">
                  <a:moveTo>
                    <a:pt x="0" y="0"/>
                  </a:moveTo>
                  <a:cubicBezTo>
                    <a:pt x="25" y="9"/>
                    <a:pt x="24" y="9"/>
                    <a:pt x="40" y="35"/>
                  </a:cubicBezTo>
                  <a:cubicBezTo>
                    <a:pt x="42" y="39"/>
                    <a:pt x="51" y="42"/>
                    <a:pt x="58" y="42"/>
                  </a:cubicBezTo>
                  <a:cubicBezTo>
                    <a:pt x="60" y="42"/>
                    <a:pt x="61" y="42"/>
                    <a:pt x="62" y="42"/>
                  </a:cubicBezTo>
                  <a:cubicBezTo>
                    <a:pt x="67" y="40"/>
                    <a:pt x="73" y="27"/>
                    <a:pt x="71" y="22"/>
                  </a:cubicBezTo>
                  <a:cubicBezTo>
                    <a:pt x="69" y="16"/>
                    <a:pt x="59" y="11"/>
                    <a:pt x="52" y="9"/>
                  </a:cubicBezTo>
                  <a:cubicBezTo>
                    <a:pt x="43" y="6"/>
                    <a:pt x="33" y="7"/>
                    <a:pt x="24" y="5"/>
                  </a:cubicBezTo>
                  <a:cubicBezTo>
                    <a:pt x="16" y="4"/>
                    <a:pt x="8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436">
              <a:extLst>
                <a:ext uri="{FF2B5EF4-FFF2-40B4-BE49-F238E27FC236}">
                  <a16:creationId xmlns:a16="http://schemas.microsoft.com/office/drawing/2014/main" id="{9C34FE8C-BCC1-4967-80ED-14AEA4205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381" y="618199"/>
              <a:ext cx="142047" cy="168684"/>
            </a:xfrm>
            <a:custGeom>
              <a:avLst/>
              <a:gdLst>
                <a:gd name="T0" fmla="*/ 6 w 44"/>
                <a:gd name="T1" fmla="*/ 0 h 53"/>
                <a:gd name="T2" fmla="*/ 34 w 44"/>
                <a:gd name="T3" fmla="*/ 53 h 53"/>
                <a:gd name="T4" fmla="*/ 6 w 44"/>
                <a:gd name="T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53">
                  <a:moveTo>
                    <a:pt x="6" y="0"/>
                  </a:moveTo>
                  <a:cubicBezTo>
                    <a:pt x="0" y="30"/>
                    <a:pt x="7" y="44"/>
                    <a:pt x="34" y="53"/>
                  </a:cubicBezTo>
                  <a:cubicBezTo>
                    <a:pt x="44" y="31"/>
                    <a:pt x="34" y="13"/>
                    <a:pt x="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437">
              <a:extLst>
                <a:ext uri="{FF2B5EF4-FFF2-40B4-BE49-F238E27FC236}">
                  <a16:creationId xmlns:a16="http://schemas.microsoft.com/office/drawing/2014/main" id="{FF2F986B-A399-4EF7-AC41-482A437FEC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6761" y="1106488"/>
              <a:ext cx="213070" cy="106535"/>
            </a:xfrm>
            <a:custGeom>
              <a:avLst/>
              <a:gdLst>
                <a:gd name="T0" fmla="*/ 37 w 68"/>
                <a:gd name="T1" fmla="*/ 6 h 35"/>
                <a:gd name="T2" fmla="*/ 37 w 68"/>
                <a:gd name="T3" fmla="*/ 6 h 35"/>
                <a:gd name="T4" fmla="*/ 37 w 68"/>
                <a:gd name="T5" fmla="*/ 6 h 35"/>
                <a:gd name="T6" fmla="*/ 38 w 68"/>
                <a:gd name="T7" fmla="*/ 7 h 35"/>
                <a:gd name="T8" fmla="*/ 38 w 68"/>
                <a:gd name="T9" fmla="*/ 7 h 35"/>
                <a:gd name="T10" fmla="*/ 38 w 68"/>
                <a:gd name="T11" fmla="*/ 7 h 35"/>
                <a:gd name="T12" fmla="*/ 37 w 68"/>
                <a:gd name="T13" fmla="*/ 6 h 35"/>
                <a:gd name="T14" fmla="*/ 0 w 68"/>
                <a:gd name="T15" fmla="*/ 0 h 35"/>
                <a:gd name="T16" fmla="*/ 53 w 68"/>
                <a:gd name="T17" fmla="*/ 35 h 35"/>
                <a:gd name="T18" fmla="*/ 68 w 68"/>
                <a:gd name="T19" fmla="*/ 34 h 35"/>
                <a:gd name="T20" fmla="*/ 38 w 68"/>
                <a:gd name="T21" fmla="*/ 7 h 35"/>
                <a:gd name="T22" fmla="*/ 0 w 68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35">
                  <a:moveTo>
                    <a:pt x="37" y="6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6"/>
                    <a:pt x="38" y="6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7" y="6"/>
                    <a:pt x="37" y="6"/>
                    <a:pt x="37" y="6"/>
                  </a:cubicBezTo>
                  <a:moveTo>
                    <a:pt x="0" y="0"/>
                  </a:moveTo>
                  <a:cubicBezTo>
                    <a:pt x="14" y="24"/>
                    <a:pt x="31" y="35"/>
                    <a:pt x="53" y="35"/>
                  </a:cubicBezTo>
                  <a:cubicBezTo>
                    <a:pt x="58" y="35"/>
                    <a:pt x="63" y="35"/>
                    <a:pt x="68" y="34"/>
                  </a:cubicBezTo>
                  <a:cubicBezTo>
                    <a:pt x="56" y="23"/>
                    <a:pt x="47" y="15"/>
                    <a:pt x="38" y="7"/>
                  </a:cubicBezTo>
                  <a:cubicBezTo>
                    <a:pt x="26" y="4"/>
                    <a:pt x="14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438">
              <a:extLst>
                <a:ext uri="{FF2B5EF4-FFF2-40B4-BE49-F238E27FC236}">
                  <a16:creationId xmlns:a16="http://schemas.microsoft.com/office/drawing/2014/main" id="{288E6A1D-A5BA-4B8F-8C25-4EB1A3226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9869" y="849025"/>
              <a:ext cx="221951" cy="79904"/>
            </a:xfrm>
            <a:custGeom>
              <a:avLst/>
              <a:gdLst>
                <a:gd name="T0" fmla="*/ 16 w 70"/>
                <a:gd name="T1" fmla="*/ 0 h 26"/>
                <a:gd name="T2" fmla="*/ 0 w 70"/>
                <a:gd name="T3" fmla="*/ 0 h 26"/>
                <a:gd name="T4" fmla="*/ 47 w 70"/>
                <a:gd name="T5" fmla="*/ 26 h 26"/>
                <a:gd name="T6" fmla="*/ 70 w 70"/>
                <a:gd name="T7" fmla="*/ 21 h 26"/>
                <a:gd name="T8" fmla="*/ 16 w 70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6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5" y="18"/>
                    <a:pt x="31" y="26"/>
                    <a:pt x="47" y="26"/>
                  </a:cubicBezTo>
                  <a:cubicBezTo>
                    <a:pt x="55" y="26"/>
                    <a:pt x="62" y="24"/>
                    <a:pt x="70" y="21"/>
                  </a:cubicBezTo>
                  <a:cubicBezTo>
                    <a:pt x="56" y="3"/>
                    <a:pt x="37" y="0"/>
                    <a:pt x="1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439">
              <a:extLst>
                <a:ext uri="{FF2B5EF4-FFF2-40B4-BE49-F238E27FC236}">
                  <a16:creationId xmlns:a16="http://schemas.microsoft.com/office/drawing/2014/main" id="{1D2419AA-9759-4FB9-8D3E-81B8AD1EF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6463" y="618199"/>
              <a:ext cx="142047" cy="168684"/>
            </a:xfrm>
            <a:custGeom>
              <a:avLst/>
              <a:gdLst>
                <a:gd name="T0" fmla="*/ 38 w 45"/>
                <a:gd name="T1" fmla="*/ 0 h 54"/>
                <a:gd name="T2" fmla="*/ 12 w 45"/>
                <a:gd name="T3" fmla="*/ 54 h 54"/>
                <a:gd name="T4" fmla="*/ 38 w 45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54">
                  <a:moveTo>
                    <a:pt x="38" y="0"/>
                  </a:moveTo>
                  <a:cubicBezTo>
                    <a:pt x="7" y="20"/>
                    <a:pt x="0" y="35"/>
                    <a:pt x="12" y="54"/>
                  </a:cubicBezTo>
                  <a:cubicBezTo>
                    <a:pt x="38" y="42"/>
                    <a:pt x="45" y="28"/>
                    <a:pt x="3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440">
              <a:extLst>
                <a:ext uri="{FF2B5EF4-FFF2-40B4-BE49-F238E27FC236}">
                  <a16:creationId xmlns:a16="http://schemas.microsoft.com/office/drawing/2014/main" id="{EC6001CB-607B-476F-8BFB-92F2D6C84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9710" y="1861110"/>
              <a:ext cx="186439" cy="97660"/>
            </a:xfrm>
            <a:custGeom>
              <a:avLst/>
              <a:gdLst>
                <a:gd name="T0" fmla="*/ 55 w 58"/>
                <a:gd name="T1" fmla="*/ 7 h 31"/>
                <a:gd name="T2" fmla="*/ 52 w 58"/>
                <a:gd name="T3" fmla="*/ 10 h 31"/>
                <a:gd name="T4" fmla="*/ 58 w 58"/>
                <a:gd name="T5" fmla="*/ 12 h 31"/>
                <a:gd name="T6" fmla="*/ 55 w 58"/>
                <a:gd name="T7" fmla="*/ 7 h 31"/>
                <a:gd name="T8" fmla="*/ 21 w 58"/>
                <a:gd name="T9" fmla="*/ 0 h 31"/>
                <a:gd name="T10" fmla="*/ 3 w 58"/>
                <a:gd name="T11" fmla="*/ 7 h 31"/>
                <a:gd name="T12" fmla="*/ 7 w 58"/>
                <a:gd name="T13" fmla="*/ 29 h 31"/>
                <a:gd name="T14" fmla="*/ 14 w 58"/>
                <a:gd name="T15" fmla="*/ 31 h 31"/>
                <a:gd name="T16" fmla="*/ 31 w 58"/>
                <a:gd name="T17" fmla="*/ 26 h 31"/>
                <a:gd name="T18" fmla="*/ 52 w 58"/>
                <a:gd name="T19" fmla="*/ 10 h 31"/>
                <a:gd name="T20" fmla="*/ 25 w 58"/>
                <a:gd name="T21" fmla="*/ 0 h 31"/>
                <a:gd name="T22" fmla="*/ 21 w 58"/>
                <a:gd name="T2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31">
                  <a:moveTo>
                    <a:pt x="55" y="7"/>
                  </a:moveTo>
                  <a:cubicBezTo>
                    <a:pt x="54" y="8"/>
                    <a:pt x="53" y="9"/>
                    <a:pt x="52" y="10"/>
                  </a:cubicBezTo>
                  <a:cubicBezTo>
                    <a:pt x="54" y="11"/>
                    <a:pt x="56" y="11"/>
                    <a:pt x="58" y="12"/>
                  </a:cubicBezTo>
                  <a:cubicBezTo>
                    <a:pt x="57" y="11"/>
                    <a:pt x="56" y="9"/>
                    <a:pt x="55" y="7"/>
                  </a:cubicBezTo>
                  <a:moveTo>
                    <a:pt x="21" y="0"/>
                  </a:moveTo>
                  <a:cubicBezTo>
                    <a:pt x="14" y="0"/>
                    <a:pt x="5" y="3"/>
                    <a:pt x="3" y="7"/>
                  </a:cubicBezTo>
                  <a:cubicBezTo>
                    <a:pt x="0" y="12"/>
                    <a:pt x="2" y="27"/>
                    <a:pt x="7" y="29"/>
                  </a:cubicBezTo>
                  <a:cubicBezTo>
                    <a:pt x="9" y="30"/>
                    <a:pt x="11" y="31"/>
                    <a:pt x="14" y="31"/>
                  </a:cubicBezTo>
                  <a:cubicBezTo>
                    <a:pt x="19" y="31"/>
                    <a:pt x="26" y="29"/>
                    <a:pt x="31" y="26"/>
                  </a:cubicBezTo>
                  <a:cubicBezTo>
                    <a:pt x="39" y="22"/>
                    <a:pt x="45" y="16"/>
                    <a:pt x="52" y="10"/>
                  </a:cubicBezTo>
                  <a:cubicBezTo>
                    <a:pt x="43" y="6"/>
                    <a:pt x="34" y="2"/>
                    <a:pt x="25" y="0"/>
                  </a:cubicBezTo>
                  <a:cubicBezTo>
                    <a:pt x="24" y="0"/>
                    <a:pt x="23" y="0"/>
                    <a:pt x="2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441">
              <a:extLst>
                <a:ext uri="{FF2B5EF4-FFF2-40B4-BE49-F238E27FC236}">
                  <a16:creationId xmlns:a16="http://schemas.microsoft.com/office/drawing/2014/main" id="{9A53CF0D-61F7-468A-9016-75CCB8533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1148" y="857906"/>
              <a:ext cx="133172" cy="177559"/>
            </a:xfrm>
            <a:custGeom>
              <a:avLst/>
              <a:gdLst>
                <a:gd name="T0" fmla="*/ 9 w 41"/>
                <a:gd name="T1" fmla="*/ 0 h 55"/>
                <a:gd name="T2" fmla="*/ 30 w 41"/>
                <a:gd name="T3" fmla="*/ 55 h 55"/>
                <a:gd name="T4" fmla="*/ 30 w 41"/>
                <a:gd name="T5" fmla="*/ 55 h 55"/>
                <a:gd name="T6" fmla="*/ 30 w 41"/>
                <a:gd name="T7" fmla="*/ 55 h 55"/>
                <a:gd name="T8" fmla="*/ 30 w 41"/>
                <a:gd name="T9" fmla="*/ 55 h 55"/>
                <a:gd name="T10" fmla="*/ 39 w 41"/>
                <a:gd name="T11" fmla="*/ 33 h 55"/>
                <a:gd name="T12" fmla="*/ 9 w 41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5">
                  <a:moveTo>
                    <a:pt x="9" y="0"/>
                  </a:moveTo>
                  <a:cubicBezTo>
                    <a:pt x="0" y="26"/>
                    <a:pt x="14" y="41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3" y="48"/>
                    <a:pt x="41" y="39"/>
                    <a:pt x="39" y="33"/>
                  </a:cubicBezTo>
                  <a:cubicBezTo>
                    <a:pt x="36" y="17"/>
                    <a:pt x="24" y="7"/>
                    <a:pt x="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442">
              <a:extLst>
                <a:ext uri="{FF2B5EF4-FFF2-40B4-BE49-F238E27FC236}">
                  <a16:creationId xmlns:a16="http://schemas.microsoft.com/office/drawing/2014/main" id="{E9B2A977-D75F-4513-82FF-AC01DF473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242" y="760246"/>
              <a:ext cx="221951" cy="71023"/>
            </a:xfrm>
            <a:custGeom>
              <a:avLst/>
              <a:gdLst>
                <a:gd name="T0" fmla="*/ 28 w 69"/>
                <a:gd name="T1" fmla="*/ 0 h 23"/>
                <a:gd name="T2" fmla="*/ 0 w 69"/>
                <a:gd name="T3" fmla="*/ 9 h 23"/>
                <a:gd name="T4" fmla="*/ 32 w 69"/>
                <a:gd name="T5" fmla="*/ 23 h 23"/>
                <a:gd name="T6" fmla="*/ 69 w 69"/>
                <a:gd name="T7" fmla="*/ 10 h 23"/>
                <a:gd name="T8" fmla="*/ 28 w 69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23">
                  <a:moveTo>
                    <a:pt x="28" y="0"/>
                  </a:moveTo>
                  <a:cubicBezTo>
                    <a:pt x="19" y="0"/>
                    <a:pt x="9" y="2"/>
                    <a:pt x="0" y="9"/>
                  </a:cubicBezTo>
                  <a:cubicBezTo>
                    <a:pt x="9" y="18"/>
                    <a:pt x="20" y="23"/>
                    <a:pt x="32" y="23"/>
                  </a:cubicBezTo>
                  <a:cubicBezTo>
                    <a:pt x="44" y="23"/>
                    <a:pt x="56" y="19"/>
                    <a:pt x="69" y="10"/>
                  </a:cubicBezTo>
                  <a:cubicBezTo>
                    <a:pt x="55" y="5"/>
                    <a:pt x="41" y="0"/>
                    <a:pt x="2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443">
              <a:extLst>
                <a:ext uri="{FF2B5EF4-FFF2-40B4-BE49-F238E27FC236}">
                  <a16:creationId xmlns:a16="http://schemas.microsoft.com/office/drawing/2014/main" id="{57C27E3F-9943-4AAB-ACFA-90E4B1FB4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34" y="573812"/>
              <a:ext cx="133172" cy="142047"/>
            </a:xfrm>
            <a:custGeom>
              <a:avLst/>
              <a:gdLst>
                <a:gd name="T0" fmla="*/ 0 w 42"/>
                <a:gd name="T1" fmla="*/ 0 h 45"/>
                <a:gd name="T2" fmla="*/ 41 w 42"/>
                <a:gd name="T3" fmla="*/ 45 h 45"/>
                <a:gd name="T4" fmla="*/ 0 w 42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5">
                  <a:moveTo>
                    <a:pt x="0" y="0"/>
                  </a:moveTo>
                  <a:cubicBezTo>
                    <a:pt x="4" y="29"/>
                    <a:pt x="12" y="39"/>
                    <a:pt x="41" y="45"/>
                  </a:cubicBezTo>
                  <a:cubicBezTo>
                    <a:pt x="42" y="20"/>
                    <a:pt x="28" y="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444">
              <a:extLst>
                <a:ext uri="{FF2B5EF4-FFF2-40B4-BE49-F238E27FC236}">
                  <a16:creationId xmlns:a16="http://schemas.microsoft.com/office/drawing/2014/main" id="{B6CC72C9-1336-4D67-8987-8F7C11511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9927" y="706978"/>
              <a:ext cx="115416" cy="177559"/>
            </a:xfrm>
            <a:custGeom>
              <a:avLst/>
              <a:gdLst>
                <a:gd name="T0" fmla="*/ 20 w 35"/>
                <a:gd name="T1" fmla="*/ 54 h 55"/>
                <a:gd name="T2" fmla="*/ 20 w 35"/>
                <a:gd name="T3" fmla="*/ 55 h 55"/>
                <a:gd name="T4" fmla="*/ 19 w 35"/>
                <a:gd name="T5" fmla="*/ 55 h 55"/>
                <a:gd name="T6" fmla="*/ 20 w 35"/>
                <a:gd name="T7" fmla="*/ 54 h 55"/>
                <a:gd name="T8" fmla="*/ 11 w 35"/>
                <a:gd name="T9" fmla="*/ 0 h 55"/>
                <a:gd name="T10" fmla="*/ 1 w 35"/>
                <a:gd name="T11" fmla="*/ 32 h 55"/>
                <a:gd name="T12" fmla="*/ 17 w 35"/>
                <a:gd name="T13" fmla="*/ 55 h 55"/>
                <a:gd name="T14" fmla="*/ 20 w 35"/>
                <a:gd name="T15" fmla="*/ 55 h 55"/>
                <a:gd name="T16" fmla="*/ 11 w 35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5">
                  <a:moveTo>
                    <a:pt x="20" y="54"/>
                  </a:moveTo>
                  <a:cubicBezTo>
                    <a:pt x="20" y="54"/>
                    <a:pt x="20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20" y="54"/>
                    <a:pt x="20" y="54"/>
                    <a:pt x="20" y="54"/>
                  </a:cubicBezTo>
                  <a:moveTo>
                    <a:pt x="11" y="0"/>
                  </a:moveTo>
                  <a:cubicBezTo>
                    <a:pt x="8" y="11"/>
                    <a:pt x="2" y="21"/>
                    <a:pt x="1" y="32"/>
                  </a:cubicBezTo>
                  <a:cubicBezTo>
                    <a:pt x="0" y="43"/>
                    <a:pt x="2" y="55"/>
                    <a:pt x="17" y="55"/>
                  </a:cubicBezTo>
                  <a:cubicBezTo>
                    <a:pt x="18" y="55"/>
                    <a:pt x="19" y="55"/>
                    <a:pt x="20" y="55"/>
                  </a:cubicBezTo>
                  <a:cubicBezTo>
                    <a:pt x="35" y="29"/>
                    <a:pt x="33" y="18"/>
                    <a:pt x="1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445">
              <a:extLst>
                <a:ext uri="{FF2B5EF4-FFF2-40B4-BE49-F238E27FC236}">
                  <a16:creationId xmlns:a16="http://schemas.microsoft.com/office/drawing/2014/main" id="{EDB5D673-1692-4916-8905-DA54306DC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39" y="698103"/>
              <a:ext cx="213070" cy="79904"/>
            </a:xfrm>
            <a:custGeom>
              <a:avLst/>
              <a:gdLst>
                <a:gd name="T0" fmla="*/ 46 w 67"/>
                <a:gd name="T1" fmla="*/ 0 h 25"/>
                <a:gd name="T2" fmla="*/ 0 w 67"/>
                <a:gd name="T3" fmla="*/ 17 h 25"/>
                <a:gd name="T4" fmla="*/ 32 w 67"/>
                <a:gd name="T5" fmla="*/ 25 h 25"/>
                <a:gd name="T6" fmla="*/ 67 w 67"/>
                <a:gd name="T7" fmla="*/ 5 h 25"/>
                <a:gd name="T8" fmla="*/ 46 w 6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25">
                  <a:moveTo>
                    <a:pt x="46" y="0"/>
                  </a:moveTo>
                  <a:cubicBezTo>
                    <a:pt x="30" y="0"/>
                    <a:pt x="16" y="8"/>
                    <a:pt x="0" y="17"/>
                  </a:cubicBezTo>
                  <a:cubicBezTo>
                    <a:pt x="12" y="22"/>
                    <a:pt x="23" y="25"/>
                    <a:pt x="32" y="25"/>
                  </a:cubicBezTo>
                  <a:cubicBezTo>
                    <a:pt x="48" y="25"/>
                    <a:pt x="60" y="18"/>
                    <a:pt x="67" y="5"/>
                  </a:cubicBezTo>
                  <a:cubicBezTo>
                    <a:pt x="60" y="2"/>
                    <a:pt x="53" y="0"/>
                    <a:pt x="4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446">
              <a:extLst>
                <a:ext uri="{FF2B5EF4-FFF2-40B4-BE49-F238E27FC236}">
                  <a16:creationId xmlns:a16="http://schemas.microsoft.com/office/drawing/2014/main" id="{D3A952ED-A694-4148-90C3-9B4C8436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801" y="698103"/>
              <a:ext cx="204195" cy="79904"/>
            </a:xfrm>
            <a:custGeom>
              <a:avLst/>
              <a:gdLst>
                <a:gd name="T0" fmla="*/ 25 w 66"/>
                <a:gd name="T1" fmla="*/ 0 h 24"/>
                <a:gd name="T2" fmla="*/ 0 w 66"/>
                <a:gd name="T3" fmla="*/ 7 h 24"/>
                <a:gd name="T4" fmla="*/ 39 w 66"/>
                <a:gd name="T5" fmla="*/ 24 h 24"/>
                <a:gd name="T6" fmla="*/ 66 w 66"/>
                <a:gd name="T7" fmla="*/ 17 h 24"/>
                <a:gd name="T8" fmla="*/ 25 w 66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4">
                  <a:moveTo>
                    <a:pt x="25" y="0"/>
                  </a:moveTo>
                  <a:cubicBezTo>
                    <a:pt x="17" y="0"/>
                    <a:pt x="9" y="2"/>
                    <a:pt x="0" y="7"/>
                  </a:cubicBezTo>
                  <a:cubicBezTo>
                    <a:pt x="11" y="18"/>
                    <a:pt x="25" y="24"/>
                    <a:pt x="39" y="24"/>
                  </a:cubicBezTo>
                  <a:cubicBezTo>
                    <a:pt x="48" y="24"/>
                    <a:pt x="57" y="21"/>
                    <a:pt x="66" y="17"/>
                  </a:cubicBezTo>
                  <a:cubicBezTo>
                    <a:pt x="50" y="5"/>
                    <a:pt x="38" y="0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447">
              <a:extLst>
                <a:ext uri="{FF2B5EF4-FFF2-40B4-BE49-F238E27FC236}">
                  <a16:creationId xmlns:a16="http://schemas.microsoft.com/office/drawing/2014/main" id="{8CC740FF-EBAB-4A7A-BDCE-0B7DD9930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822" y="760246"/>
              <a:ext cx="221951" cy="71023"/>
            </a:xfrm>
            <a:custGeom>
              <a:avLst/>
              <a:gdLst>
                <a:gd name="T0" fmla="*/ 40 w 69"/>
                <a:gd name="T1" fmla="*/ 0 h 23"/>
                <a:gd name="T2" fmla="*/ 0 w 69"/>
                <a:gd name="T3" fmla="*/ 12 h 23"/>
                <a:gd name="T4" fmla="*/ 39 w 69"/>
                <a:gd name="T5" fmla="*/ 23 h 23"/>
                <a:gd name="T6" fmla="*/ 69 w 69"/>
                <a:gd name="T7" fmla="*/ 10 h 23"/>
                <a:gd name="T8" fmla="*/ 40 w 69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23">
                  <a:moveTo>
                    <a:pt x="40" y="0"/>
                  </a:moveTo>
                  <a:cubicBezTo>
                    <a:pt x="29" y="0"/>
                    <a:pt x="16" y="4"/>
                    <a:pt x="0" y="12"/>
                  </a:cubicBezTo>
                  <a:cubicBezTo>
                    <a:pt x="16" y="20"/>
                    <a:pt x="29" y="23"/>
                    <a:pt x="39" y="23"/>
                  </a:cubicBezTo>
                  <a:cubicBezTo>
                    <a:pt x="50" y="23"/>
                    <a:pt x="60" y="19"/>
                    <a:pt x="69" y="10"/>
                  </a:cubicBezTo>
                  <a:cubicBezTo>
                    <a:pt x="60" y="4"/>
                    <a:pt x="51" y="0"/>
                    <a:pt x="4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448">
              <a:extLst>
                <a:ext uri="{FF2B5EF4-FFF2-40B4-BE49-F238E27FC236}">
                  <a16:creationId xmlns:a16="http://schemas.microsoft.com/office/drawing/2014/main" id="{97D7C05B-849B-401A-96FD-FD7BF9DC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219" y="1150875"/>
              <a:ext cx="133172" cy="168684"/>
            </a:xfrm>
            <a:custGeom>
              <a:avLst/>
              <a:gdLst>
                <a:gd name="T0" fmla="*/ 24 w 42"/>
                <a:gd name="T1" fmla="*/ 0 h 52"/>
                <a:gd name="T2" fmla="*/ 17 w 42"/>
                <a:gd name="T3" fmla="*/ 52 h 52"/>
                <a:gd name="T4" fmla="*/ 24 w 42"/>
                <a:gd name="T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52">
                  <a:moveTo>
                    <a:pt x="24" y="0"/>
                  </a:moveTo>
                  <a:cubicBezTo>
                    <a:pt x="1" y="21"/>
                    <a:pt x="0" y="32"/>
                    <a:pt x="17" y="52"/>
                  </a:cubicBezTo>
                  <a:cubicBezTo>
                    <a:pt x="40" y="37"/>
                    <a:pt x="42" y="24"/>
                    <a:pt x="2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449">
              <a:extLst>
                <a:ext uri="{FF2B5EF4-FFF2-40B4-BE49-F238E27FC236}">
                  <a16:creationId xmlns:a16="http://schemas.microsoft.com/office/drawing/2014/main" id="{B640D34F-259D-4F20-B03E-D6B9FB48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815" y="857906"/>
              <a:ext cx="142047" cy="159803"/>
            </a:xfrm>
            <a:custGeom>
              <a:avLst/>
              <a:gdLst>
                <a:gd name="T0" fmla="*/ 36 w 44"/>
                <a:gd name="T1" fmla="*/ 0 h 52"/>
                <a:gd name="T2" fmla="*/ 11 w 44"/>
                <a:gd name="T3" fmla="*/ 52 h 52"/>
                <a:gd name="T4" fmla="*/ 36 w 44"/>
                <a:gd name="T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52">
                  <a:moveTo>
                    <a:pt x="36" y="0"/>
                  </a:moveTo>
                  <a:cubicBezTo>
                    <a:pt x="7" y="18"/>
                    <a:pt x="0" y="32"/>
                    <a:pt x="11" y="52"/>
                  </a:cubicBezTo>
                  <a:cubicBezTo>
                    <a:pt x="36" y="42"/>
                    <a:pt x="44" y="26"/>
                    <a:pt x="3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450">
              <a:extLst>
                <a:ext uri="{FF2B5EF4-FFF2-40B4-BE49-F238E27FC236}">
                  <a16:creationId xmlns:a16="http://schemas.microsoft.com/office/drawing/2014/main" id="{FACB597A-D244-4A69-9B4E-4B54E8992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8510" y="573812"/>
              <a:ext cx="142047" cy="142047"/>
            </a:xfrm>
            <a:custGeom>
              <a:avLst/>
              <a:gdLst>
                <a:gd name="T0" fmla="*/ 42 w 44"/>
                <a:gd name="T1" fmla="*/ 0 h 45"/>
                <a:gd name="T2" fmla="*/ 5 w 44"/>
                <a:gd name="T3" fmla="*/ 45 h 45"/>
                <a:gd name="T4" fmla="*/ 42 w 44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45">
                  <a:moveTo>
                    <a:pt x="42" y="0"/>
                  </a:moveTo>
                  <a:cubicBezTo>
                    <a:pt x="10" y="11"/>
                    <a:pt x="0" y="23"/>
                    <a:pt x="5" y="45"/>
                  </a:cubicBezTo>
                  <a:cubicBezTo>
                    <a:pt x="32" y="40"/>
                    <a:pt x="44" y="26"/>
                    <a:pt x="4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451">
              <a:extLst>
                <a:ext uri="{FF2B5EF4-FFF2-40B4-BE49-F238E27FC236}">
                  <a16:creationId xmlns:a16="http://schemas.microsoft.com/office/drawing/2014/main" id="{4F8F0657-B517-4C4C-A102-5B6EAD5A1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672" y="715859"/>
              <a:ext cx="124291" cy="168684"/>
            </a:xfrm>
            <a:custGeom>
              <a:avLst/>
              <a:gdLst>
                <a:gd name="T0" fmla="*/ 23 w 39"/>
                <a:gd name="T1" fmla="*/ 0 h 55"/>
                <a:gd name="T2" fmla="*/ 21 w 39"/>
                <a:gd name="T3" fmla="*/ 55 h 55"/>
                <a:gd name="T4" fmla="*/ 23 w 39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5">
                  <a:moveTo>
                    <a:pt x="23" y="0"/>
                  </a:moveTo>
                  <a:cubicBezTo>
                    <a:pt x="0" y="22"/>
                    <a:pt x="0" y="37"/>
                    <a:pt x="21" y="55"/>
                  </a:cubicBezTo>
                  <a:cubicBezTo>
                    <a:pt x="38" y="41"/>
                    <a:pt x="39" y="30"/>
                    <a:pt x="2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452">
              <a:extLst>
                <a:ext uri="{FF2B5EF4-FFF2-40B4-BE49-F238E27FC236}">
                  <a16:creationId xmlns:a16="http://schemas.microsoft.com/office/drawing/2014/main" id="{101B0CAF-726E-4A9C-9D5D-94C6B8158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195" y="955560"/>
              <a:ext cx="142047" cy="106535"/>
            </a:xfrm>
            <a:custGeom>
              <a:avLst/>
              <a:gdLst>
                <a:gd name="T0" fmla="*/ 44 w 44"/>
                <a:gd name="T1" fmla="*/ 0 h 33"/>
                <a:gd name="T2" fmla="*/ 0 w 44"/>
                <a:gd name="T3" fmla="*/ 31 h 33"/>
                <a:gd name="T4" fmla="*/ 14 w 44"/>
                <a:gd name="T5" fmla="*/ 33 h 33"/>
                <a:gd name="T6" fmla="*/ 44 w 44"/>
                <a:gd name="T7" fmla="*/ 0 h 33"/>
                <a:gd name="T8" fmla="*/ 44 w 44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33">
                  <a:moveTo>
                    <a:pt x="44" y="0"/>
                  </a:moveTo>
                  <a:cubicBezTo>
                    <a:pt x="13" y="0"/>
                    <a:pt x="0" y="9"/>
                    <a:pt x="0" y="31"/>
                  </a:cubicBezTo>
                  <a:cubicBezTo>
                    <a:pt x="5" y="32"/>
                    <a:pt x="10" y="33"/>
                    <a:pt x="14" y="33"/>
                  </a:cubicBezTo>
                  <a:cubicBezTo>
                    <a:pt x="30" y="33"/>
                    <a:pt x="38" y="24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453">
              <a:extLst>
                <a:ext uri="{FF2B5EF4-FFF2-40B4-BE49-F238E27FC236}">
                  <a16:creationId xmlns:a16="http://schemas.microsoft.com/office/drawing/2014/main" id="{2F630678-19A3-482A-B9EE-412504316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524" y="1053220"/>
              <a:ext cx="115416" cy="159803"/>
            </a:xfrm>
            <a:custGeom>
              <a:avLst/>
              <a:gdLst>
                <a:gd name="T0" fmla="*/ 0 w 36"/>
                <a:gd name="T1" fmla="*/ 0 h 49"/>
                <a:gd name="T2" fmla="*/ 4 w 36"/>
                <a:gd name="T3" fmla="*/ 40 h 49"/>
                <a:gd name="T4" fmla="*/ 4 w 36"/>
                <a:gd name="T5" fmla="*/ 40 h 49"/>
                <a:gd name="T6" fmla="*/ 3 w 36"/>
                <a:gd name="T7" fmla="*/ 41 h 49"/>
                <a:gd name="T8" fmla="*/ 3 w 36"/>
                <a:gd name="T9" fmla="*/ 41 h 49"/>
                <a:gd name="T10" fmla="*/ 26 w 36"/>
                <a:gd name="T11" fmla="*/ 49 h 49"/>
                <a:gd name="T12" fmla="*/ 0 w 36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9">
                  <a:moveTo>
                    <a:pt x="0" y="0"/>
                  </a:moveTo>
                  <a:cubicBezTo>
                    <a:pt x="1" y="15"/>
                    <a:pt x="3" y="28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11" y="43"/>
                    <a:pt x="18" y="46"/>
                    <a:pt x="26" y="49"/>
                  </a:cubicBezTo>
                  <a:cubicBezTo>
                    <a:pt x="36" y="27"/>
                    <a:pt x="31" y="17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454">
              <a:extLst>
                <a:ext uri="{FF2B5EF4-FFF2-40B4-BE49-F238E27FC236}">
                  <a16:creationId xmlns:a16="http://schemas.microsoft.com/office/drawing/2014/main" id="{69C2A478-9BCD-4B62-8C60-194B71C90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8649" y="955560"/>
              <a:ext cx="142047" cy="106535"/>
            </a:xfrm>
            <a:custGeom>
              <a:avLst/>
              <a:gdLst>
                <a:gd name="T0" fmla="*/ 0 w 44"/>
                <a:gd name="T1" fmla="*/ 0 h 34"/>
                <a:gd name="T2" fmla="*/ 30 w 44"/>
                <a:gd name="T3" fmla="*/ 34 h 34"/>
                <a:gd name="T4" fmla="*/ 44 w 44"/>
                <a:gd name="T5" fmla="*/ 32 h 34"/>
                <a:gd name="T6" fmla="*/ 0 w 44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4">
                  <a:moveTo>
                    <a:pt x="0" y="0"/>
                  </a:moveTo>
                  <a:cubicBezTo>
                    <a:pt x="5" y="24"/>
                    <a:pt x="14" y="34"/>
                    <a:pt x="30" y="34"/>
                  </a:cubicBezTo>
                  <a:cubicBezTo>
                    <a:pt x="34" y="34"/>
                    <a:pt x="39" y="33"/>
                    <a:pt x="44" y="32"/>
                  </a:cubicBezTo>
                  <a:cubicBezTo>
                    <a:pt x="43" y="10"/>
                    <a:pt x="31" y="2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455">
              <a:extLst>
                <a:ext uri="{FF2B5EF4-FFF2-40B4-BE49-F238E27FC236}">
                  <a16:creationId xmlns:a16="http://schemas.microsoft.com/office/drawing/2014/main" id="{7CF2D435-630F-4BA5-A0DD-BE6294080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578" y="1390582"/>
              <a:ext cx="221951" cy="62148"/>
            </a:xfrm>
            <a:custGeom>
              <a:avLst/>
              <a:gdLst>
                <a:gd name="T0" fmla="*/ 26 w 70"/>
                <a:gd name="T1" fmla="*/ 0 h 21"/>
                <a:gd name="T2" fmla="*/ 0 w 70"/>
                <a:gd name="T3" fmla="*/ 8 h 21"/>
                <a:gd name="T4" fmla="*/ 35 w 70"/>
                <a:gd name="T5" fmla="*/ 21 h 21"/>
                <a:gd name="T6" fmla="*/ 70 w 70"/>
                <a:gd name="T7" fmla="*/ 15 h 21"/>
                <a:gd name="T8" fmla="*/ 26 w 70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1">
                  <a:moveTo>
                    <a:pt x="26" y="0"/>
                  </a:moveTo>
                  <a:cubicBezTo>
                    <a:pt x="18" y="0"/>
                    <a:pt x="9" y="2"/>
                    <a:pt x="0" y="8"/>
                  </a:cubicBezTo>
                  <a:cubicBezTo>
                    <a:pt x="11" y="18"/>
                    <a:pt x="23" y="21"/>
                    <a:pt x="35" y="21"/>
                  </a:cubicBezTo>
                  <a:cubicBezTo>
                    <a:pt x="46" y="21"/>
                    <a:pt x="58" y="18"/>
                    <a:pt x="70" y="15"/>
                  </a:cubicBezTo>
                  <a:cubicBezTo>
                    <a:pt x="55" y="6"/>
                    <a:pt x="41" y="0"/>
                    <a:pt x="2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456">
              <a:extLst>
                <a:ext uri="{FF2B5EF4-FFF2-40B4-BE49-F238E27FC236}">
                  <a16:creationId xmlns:a16="http://schemas.microsoft.com/office/drawing/2014/main" id="{C9814FD6-22BB-40BD-85FB-AC0ABA9F6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367" y="1390582"/>
              <a:ext cx="221951" cy="62148"/>
            </a:xfrm>
            <a:custGeom>
              <a:avLst/>
              <a:gdLst>
                <a:gd name="T0" fmla="*/ 43 w 70"/>
                <a:gd name="T1" fmla="*/ 0 h 21"/>
                <a:gd name="T2" fmla="*/ 0 w 70"/>
                <a:gd name="T3" fmla="*/ 15 h 21"/>
                <a:gd name="T4" fmla="*/ 34 w 70"/>
                <a:gd name="T5" fmla="*/ 21 h 21"/>
                <a:gd name="T6" fmla="*/ 70 w 70"/>
                <a:gd name="T7" fmla="*/ 7 h 21"/>
                <a:gd name="T8" fmla="*/ 43 w 70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1">
                  <a:moveTo>
                    <a:pt x="43" y="0"/>
                  </a:moveTo>
                  <a:cubicBezTo>
                    <a:pt x="28" y="0"/>
                    <a:pt x="15" y="6"/>
                    <a:pt x="0" y="15"/>
                  </a:cubicBezTo>
                  <a:cubicBezTo>
                    <a:pt x="12" y="18"/>
                    <a:pt x="23" y="21"/>
                    <a:pt x="34" y="21"/>
                  </a:cubicBezTo>
                  <a:cubicBezTo>
                    <a:pt x="47" y="21"/>
                    <a:pt x="58" y="17"/>
                    <a:pt x="70" y="7"/>
                  </a:cubicBezTo>
                  <a:cubicBezTo>
                    <a:pt x="60" y="2"/>
                    <a:pt x="51" y="0"/>
                    <a:pt x="4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457">
              <a:extLst>
                <a:ext uri="{FF2B5EF4-FFF2-40B4-BE49-F238E27FC236}">
                  <a16:creationId xmlns:a16="http://schemas.microsoft.com/office/drawing/2014/main" id="{5664501B-95CA-4749-970C-9E8F1F24E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801" y="1310678"/>
              <a:ext cx="168684" cy="97660"/>
            </a:xfrm>
            <a:custGeom>
              <a:avLst/>
              <a:gdLst>
                <a:gd name="T0" fmla="*/ 10 w 53"/>
                <a:gd name="T1" fmla="*/ 0 h 31"/>
                <a:gd name="T2" fmla="*/ 0 w 53"/>
                <a:gd name="T3" fmla="*/ 1 h 31"/>
                <a:gd name="T4" fmla="*/ 46 w 53"/>
                <a:gd name="T5" fmla="*/ 31 h 31"/>
                <a:gd name="T6" fmla="*/ 53 w 53"/>
                <a:gd name="T7" fmla="*/ 31 h 31"/>
                <a:gd name="T8" fmla="*/ 10 w 53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10" y="0"/>
                  </a:moveTo>
                  <a:cubicBezTo>
                    <a:pt x="7" y="0"/>
                    <a:pt x="3" y="1"/>
                    <a:pt x="0" y="1"/>
                  </a:cubicBezTo>
                  <a:cubicBezTo>
                    <a:pt x="10" y="20"/>
                    <a:pt x="24" y="31"/>
                    <a:pt x="46" y="31"/>
                  </a:cubicBezTo>
                  <a:cubicBezTo>
                    <a:pt x="48" y="31"/>
                    <a:pt x="50" y="31"/>
                    <a:pt x="53" y="31"/>
                  </a:cubicBezTo>
                  <a:cubicBezTo>
                    <a:pt x="47" y="11"/>
                    <a:pt x="32" y="0"/>
                    <a:pt x="1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458">
              <a:extLst>
                <a:ext uri="{FF2B5EF4-FFF2-40B4-BE49-F238E27FC236}">
                  <a16:creationId xmlns:a16="http://schemas.microsoft.com/office/drawing/2014/main" id="{17F2EFAF-F42F-4218-BCB6-FF72D4B90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634" y="1221898"/>
              <a:ext cx="124291" cy="142047"/>
            </a:xfrm>
            <a:custGeom>
              <a:avLst/>
              <a:gdLst>
                <a:gd name="T0" fmla="*/ 8 w 41"/>
                <a:gd name="T1" fmla="*/ 0 h 46"/>
                <a:gd name="T2" fmla="*/ 30 w 41"/>
                <a:gd name="T3" fmla="*/ 46 h 46"/>
                <a:gd name="T4" fmla="*/ 8 w 41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46">
                  <a:moveTo>
                    <a:pt x="8" y="0"/>
                  </a:moveTo>
                  <a:cubicBezTo>
                    <a:pt x="0" y="26"/>
                    <a:pt x="6" y="38"/>
                    <a:pt x="30" y="46"/>
                  </a:cubicBezTo>
                  <a:cubicBezTo>
                    <a:pt x="41" y="27"/>
                    <a:pt x="36" y="15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459">
              <a:extLst>
                <a:ext uri="{FF2B5EF4-FFF2-40B4-BE49-F238E27FC236}">
                  <a16:creationId xmlns:a16="http://schemas.microsoft.com/office/drawing/2014/main" id="{06DB20E7-7A1F-4C1E-87B8-8D9D9C142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406" y="1310678"/>
              <a:ext cx="159803" cy="97660"/>
            </a:xfrm>
            <a:custGeom>
              <a:avLst/>
              <a:gdLst>
                <a:gd name="T0" fmla="*/ 50 w 50"/>
                <a:gd name="T1" fmla="*/ 0 h 31"/>
                <a:gd name="T2" fmla="*/ 0 w 50"/>
                <a:gd name="T3" fmla="*/ 30 h 31"/>
                <a:gd name="T4" fmla="*/ 9 w 50"/>
                <a:gd name="T5" fmla="*/ 31 h 31"/>
                <a:gd name="T6" fmla="*/ 50 w 50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1">
                  <a:moveTo>
                    <a:pt x="50" y="0"/>
                  </a:moveTo>
                  <a:cubicBezTo>
                    <a:pt x="14" y="4"/>
                    <a:pt x="4" y="10"/>
                    <a:pt x="0" y="30"/>
                  </a:cubicBezTo>
                  <a:cubicBezTo>
                    <a:pt x="3" y="31"/>
                    <a:pt x="6" y="31"/>
                    <a:pt x="9" y="31"/>
                  </a:cubicBezTo>
                  <a:cubicBezTo>
                    <a:pt x="30" y="31"/>
                    <a:pt x="43" y="21"/>
                    <a:pt x="5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460">
              <a:extLst>
                <a:ext uri="{FF2B5EF4-FFF2-40B4-BE49-F238E27FC236}">
                  <a16:creationId xmlns:a16="http://schemas.microsoft.com/office/drawing/2014/main" id="{FD8DB169-A256-455A-BEA2-2AC61FF40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076" y="1062095"/>
              <a:ext cx="133172" cy="142047"/>
            </a:xfrm>
            <a:custGeom>
              <a:avLst/>
              <a:gdLst>
                <a:gd name="T0" fmla="*/ 34 w 42"/>
                <a:gd name="T1" fmla="*/ 0 h 45"/>
                <a:gd name="T2" fmla="*/ 12 w 42"/>
                <a:gd name="T3" fmla="*/ 45 h 45"/>
                <a:gd name="T4" fmla="*/ 34 w 42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5">
                  <a:moveTo>
                    <a:pt x="34" y="0"/>
                  </a:moveTo>
                  <a:cubicBezTo>
                    <a:pt x="7" y="11"/>
                    <a:pt x="0" y="26"/>
                    <a:pt x="12" y="45"/>
                  </a:cubicBezTo>
                  <a:cubicBezTo>
                    <a:pt x="37" y="37"/>
                    <a:pt x="42" y="27"/>
                    <a:pt x="3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461">
              <a:extLst>
                <a:ext uri="{FF2B5EF4-FFF2-40B4-BE49-F238E27FC236}">
                  <a16:creationId xmlns:a16="http://schemas.microsoft.com/office/drawing/2014/main" id="{609FAE79-F1B7-4BD5-B986-E067DF9C2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4651" y="1426094"/>
              <a:ext cx="204195" cy="71023"/>
            </a:xfrm>
            <a:custGeom>
              <a:avLst/>
              <a:gdLst>
                <a:gd name="T0" fmla="*/ 25 w 64"/>
                <a:gd name="T1" fmla="*/ 0 h 22"/>
                <a:gd name="T2" fmla="*/ 0 w 64"/>
                <a:gd name="T3" fmla="*/ 7 h 22"/>
                <a:gd name="T4" fmla="*/ 39 w 64"/>
                <a:gd name="T5" fmla="*/ 22 h 22"/>
                <a:gd name="T6" fmla="*/ 64 w 64"/>
                <a:gd name="T7" fmla="*/ 16 h 22"/>
                <a:gd name="T8" fmla="*/ 25 w 6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2">
                  <a:moveTo>
                    <a:pt x="25" y="0"/>
                  </a:moveTo>
                  <a:cubicBezTo>
                    <a:pt x="17" y="0"/>
                    <a:pt x="9" y="3"/>
                    <a:pt x="0" y="7"/>
                  </a:cubicBezTo>
                  <a:cubicBezTo>
                    <a:pt x="11" y="17"/>
                    <a:pt x="25" y="22"/>
                    <a:pt x="39" y="22"/>
                  </a:cubicBezTo>
                  <a:cubicBezTo>
                    <a:pt x="47" y="22"/>
                    <a:pt x="56" y="20"/>
                    <a:pt x="64" y="16"/>
                  </a:cubicBezTo>
                  <a:cubicBezTo>
                    <a:pt x="50" y="6"/>
                    <a:pt x="38" y="0"/>
                    <a:pt x="2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462">
              <a:extLst>
                <a:ext uri="{FF2B5EF4-FFF2-40B4-BE49-F238E27FC236}">
                  <a16:creationId xmlns:a16="http://schemas.microsoft.com/office/drawing/2014/main" id="{BFA84CE7-C6A3-4952-A117-B403790C8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045" y="1434969"/>
              <a:ext cx="195315" cy="62148"/>
            </a:xfrm>
            <a:custGeom>
              <a:avLst/>
              <a:gdLst>
                <a:gd name="T0" fmla="*/ 41 w 64"/>
                <a:gd name="T1" fmla="*/ 0 h 21"/>
                <a:gd name="T2" fmla="*/ 0 w 64"/>
                <a:gd name="T3" fmla="*/ 16 h 21"/>
                <a:gd name="T4" fmla="*/ 30 w 64"/>
                <a:gd name="T5" fmla="*/ 21 h 21"/>
                <a:gd name="T6" fmla="*/ 64 w 64"/>
                <a:gd name="T7" fmla="*/ 4 h 21"/>
                <a:gd name="T8" fmla="*/ 41 w 6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1">
                  <a:moveTo>
                    <a:pt x="41" y="0"/>
                  </a:moveTo>
                  <a:cubicBezTo>
                    <a:pt x="27" y="0"/>
                    <a:pt x="13" y="5"/>
                    <a:pt x="0" y="16"/>
                  </a:cubicBezTo>
                  <a:cubicBezTo>
                    <a:pt x="11" y="20"/>
                    <a:pt x="21" y="21"/>
                    <a:pt x="30" y="21"/>
                  </a:cubicBezTo>
                  <a:cubicBezTo>
                    <a:pt x="45" y="21"/>
                    <a:pt x="56" y="16"/>
                    <a:pt x="64" y="4"/>
                  </a:cubicBezTo>
                  <a:cubicBezTo>
                    <a:pt x="56" y="1"/>
                    <a:pt x="49" y="0"/>
                    <a:pt x="4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463">
              <a:extLst>
                <a:ext uri="{FF2B5EF4-FFF2-40B4-BE49-F238E27FC236}">
                  <a16:creationId xmlns:a16="http://schemas.microsoft.com/office/drawing/2014/main" id="{84E061CE-D008-425E-A6DF-15ACDC3D8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604" y="644835"/>
              <a:ext cx="177559" cy="62148"/>
            </a:xfrm>
            <a:custGeom>
              <a:avLst/>
              <a:gdLst>
                <a:gd name="T0" fmla="*/ 23 w 56"/>
                <a:gd name="T1" fmla="*/ 0 h 19"/>
                <a:gd name="T2" fmla="*/ 0 w 56"/>
                <a:gd name="T3" fmla="*/ 8 h 19"/>
                <a:gd name="T4" fmla="*/ 25 w 56"/>
                <a:gd name="T5" fmla="*/ 19 h 19"/>
                <a:gd name="T6" fmla="*/ 56 w 56"/>
                <a:gd name="T7" fmla="*/ 11 h 19"/>
                <a:gd name="T8" fmla="*/ 23 w 5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9">
                  <a:moveTo>
                    <a:pt x="23" y="0"/>
                  </a:moveTo>
                  <a:cubicBezTo>
                    <a:pt x="15" y="0"/>
                    <a:pt x="8" y="3"/>
                    <a:pt x="0" y="8"/>
                  </a:cubicBezTo>
                  <a:cubicBezTo>
                    <a:pt x="8" y="16"/>
                    <a:pt x="17" y="19"/>
                    <a:pt x="25" y="19"/>
                  </a:cubicBezTo>
                  <a:cubicBezTo>
                    <a:pt x="35" y="19"/>
                    <a:pt x="45" y="15"/>
                    <a:pt x="56" y="11"/>
                  </a:cubicBezTo>
                  <a:cubicBezTo>
                    <a:pt x="44" y="5"/>
                    <a:pt x="33" y="0"/>
                    <a:pt x="2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464">
              <a:extLst>
                <a:ext uri="{FF2B5EF4-FFF2-40B4-BE49-F238E27FC236}">
                  <a16:creationId xmlns:a16="http://schemas.microsoft.com/office/drawing/2014/main" id="{D47D56D8-F8F0-42ED-9D93-F39B699CC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876" y="2669005"/>
              <a:ext cx="53268" cy="133172"/>
            </a:xfrm>
            <a:custGeom>
              <a:avLst/>
              <a:gdLst>
                <a:gd name="T0" fmla="*/ 6 w 17"/>
                <a:gd name="T1" fmla="*/ 0 h 40"/>
                <a:gd name="T2" fmla="*/ 0 w 17"/>
                <a:gd name="T3" fmla="*/ 1 h 40"/>
                <a:gd name="T4" fmla="*/ 10 w 17"/>
                <a:gd name="T5" fmla="*/ 40 h 40"/>
                <a:gd name="T6" fmla="*/ 17 w 17"/>
                <a:gd name="T7" fmla="*/ 38 h 40"/>
                <a:gd name="T8" fmla="*/ 6 w 17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0">
                  <a:moveTo>
                    <a:pt x="6" y="0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3" y="14"/>
                    <a:pt x="6" y="27"/>
                    <a:pt x="10" y="40"/>
                  </a:cubicBezTo>
                  <a:cubicBezTo>
                    <a:pt x="12" y="39"/>
                    <a:pt x="15" y="39"/>
                    <a:pt x="17" y="38"/>
                  </a:cubicBezTo>
                  <a:cubicBezTo>
                    <a:pt x="13" y="25"/>
                    <a:pt x="10" y="13"/>
                    <a:pt x="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465">
              <a:extLst>
                <a:ext uri="{FF2B5EF4-FFF2-40B4-BE49-F238E27FC236}">
                  <a16:creationId xmlns:a16="http://schemas.microsoft.com/office/drawing/2014/main" id="{47D47AF6-902D-4EC1-A3AE-B634C2153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5738" y="3050753"/>
              <a:ext cx="1633540" cy="994329"/>
            </a:xfrm>
            <a:custGeom>
              <a:avLst/>
              <a:gdLst>
                <a:gd name="T0" fmla="*/ 301 w 513"/>
                <a:gd name="T1" fmla="*/ 208 h 313"/>
                <a:gd name="T2" fmla="*/ 382 w 513"/>
                <a:gd name="T3" fmla="*/ 278 h 313"/>
                <a:gd name="T4" fmla="*/ 219 w 513"/>
                <a:gd name="T5" fmla="*/ 269 h 313"/>
                <a:gd name="T6" fmla="*/ 242 w 513"/>
                <a:gd name="T7" fmla="*/ 269 h 313"/>
                <a:gd name="T8" fmla="*/ 301 w 513"/>
                <a:gd name="T9" fmla="*/ 273 h 313"/>
                <a:gd name="T10" fmla="*/ 159 w 513"/>
                <a:gd name="T11" fmla="*/ 263 h 313"/>
                <a:gd name="T12" fmla="*/ 159 w 513"/>
                <a:gd name="T13" fmla="*/ 263 h 313"/>
                <a:gd name="T14" fmla="*/ 100 w 513"/>
                <a:gd name="T15" fmla="*/ 241 h 313"/>
                <a:gd name="T16" fmla="*/ 127 w 513"/>
                <a:gd name="T17" fmla="*/ 240 h 313"/>
                <a:gd name="T18" fmla="*/ 223 w 513"/>
                <a:gd name="T19" fmla="*/ 272 h 313"/>
                <a:gd name="T20" fmla="*/ 247 w 513"/>
                <a:gd name="T21" fmla="*/ 250 h 313"/>
                <a:gd name="T22" fmla="*/ 270 w 513"/>
                <a:gd name="T23" fmla="*/ 248 h 313"/>
                <a:gd name="T24" fmla="*/ 84 w 513"/>
                <a:gd name="T25" fmla="*/ 232 h 313"/>
                <a:gd name="T26" fmla="*/ 129 w 513"/>
                <a:gd name="T27" fmla="*/ 229 h 313"/>
                <a:gd name="T28" fmla="*/ 33 w 513"/>
                <a:gd name="T29" fmla="*/ 232 h 313"/>
                <a:gd name="T30" fmla="*/ 33 w 513"/>
                <a:gd name="T31" fmla="*/ 232 h 313"/>
                <a:gd name="T32" fmla="*/ 192 w 513"/>
                <a:gd name="T33" fmla="*/ 206 h 313"/>
                <a:gd name="T34" fmla="*/ 209 w 513"/>
                <a:gd name="T35" fmla="*/ 206 h 313"/>
                <a:gd name="T36" fmla="*/ 220 w 513"/>
                <a:gd name="T37" fmla="*/ 219 h 313"/>
                <a:gd name="T38" fmla="*/ 123 w 513"/>
                <a:gd name="T39" fmla="*/ 205 h 313"/>
                <a:gd name="T40" fmla="*/ 183 w 513"/>
                <a:gd name="T41" fmla="*/ 186 h 313"/>
                <a:gd name="T42" fmla="*/ 396 w 513"/>
                <a:gd name="T43" fmla="*/ 195 h 313"/>
                <a:gd name="T44" fmla="*/ 68 w 513"/>
                <a:gd name="T45" fmla="*/ 162 h 313"/>
                <a:gd name="T46" fmla="*/ 161 w 513"/>
                <a:gd name="T47" fmla="*/ 150 h 313"/>
                <a:gd name="T48" fmla="*/ 180 w 513"/>
                <a:gd name="T49" fmla="*/ 167 h 313"/>
                <a:gd name="T50" fmla="*/ 92 w 513"/>
                <a:gd name="T51" fmla="*/ 147 h 313"/>
                <a:gd name="T52" fmla="*/ 109 w 513"/>
                <a:gd name="T53" fmla="*/ 139 h 313"/>
                <a:gd name="T54" fmla="*/ 396 w 513"/>
                <a:gd name="T55" fmla="*/ 118 h 313"/>
                <a:gd name="T56" fmla="*/ 329 w 513"/>
                <a:gd name="T57" fmla="*/ 173 h 313"/>
                <a:gd name="T58" fmla="*/ 319 w 513"/>
                <a:gd name="T59" fmla="*/ 162 h 313"/>
                <a:gd name="T60" fmla="*/ 13 w 513"/>
                <a:gd name="T61" fmla="*/ 164 h 313"/>
                <a:gd name="T62" fmla="*/ 240 w 513"/>
                <a:gd name="T63" fmla="*/ 178 h 313"/>
                <a:gd name="T64" fmla="*/ 99 w 513"/>
                <a:gd name="T65" fmla="*/ 106 h 313"/>
                <a:gd name="T66" fmla="*/ 306 w 513"/>
                <a:gd name="T67" fmla="*/ 142 h 313"/>
                <a:gd name="T68" fmla="*/ 306 w 513"/>
                <a:gd name="T69" fmla="*/ 110 h 313"/>
                <a:gd name="T70" fmla="*/ 127 w 513"/>
                <a:gd name="T71" fmla="*/ 48 h 313"/>
                <a:gd name="T72" fmla="*/ 110 w 513"/>
                <a:gd name="T73" fmla="*/ 69 h 313"/>
                <a:gd name="T74" fmla="*/ 291 w 513"/>
                <a:gd name="T75" fmla="*/ 108 h 313"/>
                <a:gd name="T76" fmla="*/ 257 w 513"/>
                <a:gd name="T77" fmla="*/ 131 h 313"/>
                <a:gd name="T78" fmla="*/ 269 w 513"/>
                <a:gd name="T79" fmla="*/ 119 h 313"/>
                <a:gd name="T80" fmla="*/ 269 w 513"/>
                <a:gd name="T81" fmla="*/ 119 h 313"/>
                <a:gd name="T82" fmla="*/ 194 w 513"/>
                <a:gd name="T83" fmla="*/ 0 h 313"/>
                <a:gd name="T84" fmla="*/ 22 w 513"/>
                <a:gd name="T85" fmla="*/ 234 h 313"/>
                <a:gd name="T86" fmla="*/ 105 w 513"/>
                <a:gd name="T87" fmla="*/ 283 h 313"/>
                <a:gd name="T88" fmla="*/ 202 w 513"/>
                <a:gd name="T89" fmla="*/ 306 h 313"/>
                <a:gd name="T90" fmla="*/ 263 w 513"/>
                <a:gd name="T91" fmla="*/ 307 h 313"/>
                <a:gd name="T92" fmla="*/ 278 w 513"/>
                <a:gd name="T93" fmla="*/ 307 h 313"/>
                <a:gd name="T94" fmla="*/ 366 w 513"/>
                <a:gd name="T95" fmla="*/ 306 h 313"/>
                <a:gd name="T96" fmla="*/ 302 w 513"/>
                <a:gd name="T97" fmla="*/ 209 h 313"/>
                <a:gd name="T98" fmla="*/ 301 w 513"/>
                <a:gd name="T99" fmla="*/ 208 h 313"/>
                <a:gd name="T100" fmla="*/ 246 w 513"/>
                <a:gd name="T101" fmla="*/ 197 h 313"/>
                <a:gd name="T102" fmla="*/ 402 w 513"/>
                <a:gd name="T103" fmla="*/ 210 h 313"/>
                <a:gd name="T104" fmla="*/ 439 w 513"/>
                <a:gd name="T105" fmla="*/ 36 h 313"/>
                <a:gd name="T106" fmla="*/ 434 w 513"/>
                <a:gd name="T107" fmla="*/ 74 h 313"/>
                <a:gd name="T108" fmla="*/ 427 w 513"/>
                <a:gd name="T109" fmla="*/ 12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13" h="313">
                  <a:moveTo>
                    <a:pt x="301" y="208"/>
                  </a:moveTo>
                  <a:cubicBezTo>
                    <a:pt x="301" y="208"/>
                    <a:pt x="302" y="208"/>
                    <a:pt x="302" y="209"/>
                  </a:cubicBezTo>
                  <a:cubicBezTo>
                    <a:pt x="302" y="208"/>
                    <a:pt x="302" y="208"/>
                    <a:pt x="302" y="208"/>
                  </a:cubicBezTo>
                  <a:cubicBezTo>
                    <a:pt x="302" y="208"/>
                    <a:pt x="302" y="208"/>
                    <a:pt x="301" y="208"/>
                  </a:cubicBezTo>
                  <a:moveTo>
                    <a:pt x="380" y="290"/>
                  </a:moveTo>
                  <a:cubicBezTo>
                    <a:pt x="369" y="288"/>
                    <a:pt x="357" y="286"/>
                    <a:pt x="346" y="284"/>
                  </a:cubicBezTo>
                  <a:cubicBezTo>
                    <a:pt x="347" y="281"/>
                    <a:pt x="347" y="277"/>
                    <a:pt x="348" y="274"/>
                  </a:cubicBezTo>
                  <a:cubicBezTo>
                    <a:pt x="359" y="275"/>
                    <a:pt x="371" y="277"/>
                    <a:pt x="382" y="278"/>
                  </a:cubicBezTo>
                  <a:cubicBezTo>
                    <a:pt x="381" y="282"/>
                    <a:pt x="381" y="286"/>
                    <a:pt x="380" y="290"/>
                  </a:cubicBezTo>
                  <a:moveTo>
                    <a:pt x="219" y="306"/>
                  </a:moveTo>
                  <a:cubicBezTo>
                    <a:pt x="209" y="298"/>
                    <a:pt x="202" y="293"/>
                    <a:pt x="196" y="288"/>
                  </a:cubicBezTo>
                  <a:cubicBezTo>
                    <a:pt x="203" y="283"/>
                    <a:pt x="209" y="277"/>
                    <a:pt x="219" y="269"/>
                  </a:cubicBezTo>
                  <a:cubicBezTo>
                    <a:pt x="219" y="284"/>
                    <a:pt x="219" y="291"/>
                    <a:pt x="219" y="306"/>
                  </a:cubicBezTo>
                  <a:moveTo>
                    <a:pt x="258" y="283"/>
                  </a:moveTo>
                  <a:cubicBezTo>
                    <a:pt x="253" y="283"/>
                    <a:pt x="248" y="280"/>
                    <a:pt x="242" y="276"/>
                  </a:cubicBezTo>
                  <a:cubicBezTo>
                    <a:pt x="242" y="274"/>
                    <a:pt x="242" y="271"/>
                    <a:pt x="242" y="269"/>
                  </a:cubicBezTo>
                  <a:cubicBezTo>
                    <a:pt x="254" y="269"/>
                    <a:pt x="265" y="269"/>
                    <a:pt x="277" y="269"/>
                  </a:cubicBezTo>
                  <a:cubicBezTo>
                    <a:pt x="270" y="279"/>
                    <a:pt x="264" y="283"/>
                    <a:pt x="258" y="283"/>
                  </a:cubicBezTo>
                  <a:moveTo>
                    <a:pt x="321" y="283"/>
                  </a:moveTo>
                  <a:cubicBezTo>
                    <a:pt x="315" y="283"/>
                    <a:pt x="308" y="280"/>
                    <a:pt x="301" y="273"/>
                  </a:cubicBezTo>
                  <a:cubicBezTo>
                    <a:pt x="309" y="268"/>
                    <a:pt x="316" y="265"/>
                    <a:pt x="322" y="265"/>
                  </a:cubicBezTo>
                  <a:cubicBezTo>
                    <a:pt x="328" y="265"/>
                    <a:pt x="334" y="268"/>
                    <a:pt x="340" y="274"/>
                  </a:cubicBezTo>
                  <a:cubicBezTo>
                    <a:pt x="333" y="280"/>
                    <a:pt x="327" y="283"/>
                    <a:pt x="321" y="283"/>
                  </a:cubicBezTo>
                  <a:moveTo>
                    <a:pt x="159" y="263"/>
                  </a:moveTo>
                  <a:cubicBezTo>
                    <a:pt x="160" y="259"/>
                    <a:pt x="161" y="250"/>
                    <a:pt x="164" y="250"/>
                  </a:cubicBezTo>
                  <a:cubicBezTo>
                    <a:pt x="169" y="249"/>
                    <a:pt x="175" y="246"/>
                    <a:pt x="180" y="246"/>
                  </a:cubicBezTo>
                  <a:cubicBezTo>
                    <a:pt x="186" y="246"/>
                    <a:pt x="191" y="250"/>
                    <a:pt x="194" y="263"/>
                  </a:cubicBezTo>
                  <a:cubicBezTo>
                    <a:pt x="182" y="263"/>
                    <a:pt x="170" y="263"/>
                    <a:pt x="159" y="263"/>
                  </a:cubicBezTo>
                  <a:moveTo>
                    <a:pt x="87" y="260"/>
                  </a:moveTo>
                  <a:cubicBezTo>
                    <a:pt x="85" y="260"/>
                    <a:pt x="82" y="259"/>
                    <a:pt x="80" y="259"/>
                  </a:cubicBezTo>
                  <a:cubicBezTo>
                    <a:pt x="76" y="258"/>
                    <a:pt x="74" y="252"/>
                    <a:pt x="71" y="249"/>
                  </a:cubicBezTo>
                  <a:cubicBezTo>
                    <a:pt x="80" y="247"/>
                    <a:pt x="89" y="244"/>
                    <a:pt x="100" y="241"/>
                  </a:cubicBezTo>
                  <a:cubicBezTo>
                    <a:pt x="100" y="256"/>
                    <a:pt x="94" y="260"/>
                    <a:pt x="87" y="260"/>
                  </a:cubicBezTo>
                  <a:moveTo>
                    <a:pt x="129" y="278"/>
                  </a:moveTo>
                  <a:cubicBezTo>
                    <a:pt x="119" y="268"/>
                    <a:pt x="113" y="261"/>
                    <a:pt x="107" y="255"/>
                  </a:cubicBezTo>
                  <a:cubicBezTo>
                    <a:pt x="113" y="250"/>
                    <a:pt x="121" y="240"/>
                    <a:pt x="127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35" y="240"/>
                    <a:pt x="143" y="249"/>
                    <a:pt x="151" y="255"/>
                  </a:cubicBezTo>
                  <a:cubicBezTo>
                    <a:pt x="145" y="261"/>
                    <a:pt x="138" y="268"/>
                    <a:pt x="129" y="278"/>
                  </a:cubicBezTo>
                  <a:moveTo>
                    <a:pt x="223" y="272"/>
                  </a:moveTo>
                  <a:cubicBezTo>
                    <a:pt x="214" y="264"/>
                    <a:pt x="209" y="259"/>
                    <a:pt x="203" y="254"/>
                  </a:cubicBezTo>
                  <a:cubicBezTo>
                    <a:pt x="212" y="248"/>
                    <a:pt x="219" y="240"/>
                    <a:pt x="228" y="238"/>
                  </a:cubicBezTo>
                  <a:cubicBezTo>
                    <a:pt x="228" y="238"/>
                    <a:pt x="229" y="238"/>
                    <a:pt x="229" y="238"/>
                  </a:cubicBezTo>
                  <a:cubicBezTo>
                    <a:pt x="234" y="238"/>
                    <a:pt x="241" y="246"/>
                    <a:pt x="247" y="250"/>
                  </a:cubicBezTo>
                  <a:cubicBezTo>
                    <a:pt x="239" y="256"/>
                    <a:pt x="232" y="263"/>
                    <a:pt x="223" y="272"/>
                  </a:cubicBezTo>
                  <a:moveTo>
                    <a:pt x="307" y="263"/>
                  </a:moveTo>
                  <a:cubicBezTo>
                    <a:pt x="296" y="262"/>
                    <a:pt x="288" y="261"/>
                    <a:pt x="280" y="258"/>
                  </a:cubicBezTo>
                  <a:cubicBezTo>
                    <a:pt x="276" y="257"/>
                    <a:pt x="273" y="252"/>
                    <a:pt x="270" y="248"/>
                  </a:cubicBezTo>
                  <a:cubicBezTo>
                    <a:pt x="274" y="244"/>
                    <a:pt x="279" y="237"/>
                    <a:pt x="283" y="237"/>
                  </a:cubicBezTo>
                  <a:cubicBezTo>
                    <a:pt x="283" y="237"/>
                    <a:pt x="283" y="237"/>
                    <a:pt x="283" y="237"/>
                  </a:cubicBezTo>
                  <a:cubicBezTo>
                    <a:pt x="297" y="238"/>
                    <a:pt x="307" y="245"/>
                    <a:pt x="307" y="263"/>
                  </a:cubicBezTo>
                  <a:moveTo>
                    <a:pt x="84" y="232"/>
                  </a:moveTo>
                  <a:cubicBezTo>
                    <a:pt x="67" y="230"/>
                    <a:pt x="55" y="228"/>
                    <a:pt x="40" y="226"/>
                  </a:cubicBezTo>
                  <a:cubicBezTo>
                    <a:pt x="48" y="216"/>
                    <a:pt x="54" y="210"/>
                    <a:pt x="60" y="210"/>
                  </a:cubicBezTo>
                  <a:cubicBezTo>
                    <a:pt x="67" y="210"/>
                    <a:pt x="74" y="217"/>
                    <a:pt x="84" y="232"/>
                  </a:cubicBezTo>
                  <a:moveTo>
                    <a:pt x="129" y="229"/>
                  </a:moveTo>
                  <a:cubicBezTo>
                    <a:pt x="125" y="229"/>
                    <a:pt x="119" y="228"/>
                    <a:pt x="113" y="226"/>
                  </a:cubicBezTo>
                  <a:cubicBezTo>
                    <a:pt x="128" y="220"/>
                    <a:pt x="140" y="215"/>
                    <a:pt x="153" y="210"/>
                  </a:cubicBezTo>
                  <a:cubicBezTo>
                    <a:pt x="148" y="223"/>
                    <a:pt x="140" y="229"/>
                    <a:pt x="129" y="229"/>
                  </a:cubicBezTo>
                  <a:moveTo>
                    <a:pt x="33" y="232"/>
                  </a:moveTo>
                  <a:cubicBezTo>
                    <a:pt x="26" y="226"/>
                    <a:pt x="21" y="221"/>
                    <a:pt x="16" y="217"/>
                  </a:cubicBezTo>
                  <a:cubicBezTo>
                    <a:pt x="23" y="213"/>
                    <a:pt x="30" y="210"/>
                    <a:pt x="37" y="207"/>
                  </a:cubicBezTo>
                  <a:cubicBezTo>
                    <a:pt x="38" y="208"/>
                    <a:pt x="39" y="210"/>
                    <a:pt x="40" y="211"/>
                  </a:cubicBezTo>
                  <a:cubicBezTo>
                    <a:pt x="38" y="217"/>
                    <a:pt x="36" y="222"/>
                    <a:pt x="33" y="232"/>
                  </a:cubicBezTo>
                  <a:moveTo>
                    <a:pt x="183" y="232"/>
                  </a:moveTo>
                  <a:cubicBezTo>
                    <a:pt x="175" y="227"/>
                    <a:pt x="170" y="223"/>
                    <a:pt x="165" y="219"/>
                  </a:cubicBezTo>
                  <a:cubicBezTo>
                    <a:pt x="173" y="214"/>
                    <a:pt x="182" y="208"/>
                    <a:pt x="191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6" y="206"/>
                    <a:pt x="202" y="212"/>
                    <a:pt x="207" y="215"/>
                  </a:cubicBezTo>
                  <a:cubicBezTo>
                    <a:pt x="199" y="221"/>
                    <a:pt x="192" y="226"/>
                    <a:pt x="183" y="232"/>
                  </a:cubicBezTo>
                  <a:moveTo>
                    <a:pt x="220" y="219"/>
                  </a:moveTo>
                  <a:cubicBezTo>
                    <a:pt x="217" y="219"/>
                    <a:pt x="213" y="210"/>
                    <a:pt x="209" y="206"/>
                  </a:cubicBezTo>
                  <a:cubicBezTo>
                    <a:pt x="210" y="204"/>
                    <a:pt x="211" y="202"/>
                    <a:pt x="212" y="200"/>
                  </a:cubicBezTo>
                  <a:cubicBezTo>
                    <a:pt x="222" y="201"/>
                    <a:pt x="233" y="201"/>
                    <a:pt x="244" y="202"/>
                  </a:cubicBezTo>
                  <a:cubicBezTo>
                    <a:pt x="244" y="205"/>
                    <a:pt x="245" y="207"/>
                    <a:pt x="245" y="210"/>
                  </a:cubicBezTo>
                  <a:cubicBezTo>
                    <a:pt x="237" y="214"/>
                    <a:pt x="229" y="219"/>
                    <a:pt x="220" y="219"/>
                  </a:cubicBezTo>
                  <a:cubicBezTo>
                    <a:pt x="220" y="219"/>
                    <a:pt x="220" y="219"/>
                    <a:pt x="220" y="219"/>
                  </a:cubicBezTo>
                  <a:moveTo>
                    <a:pt x="78" y="220"/>
                  </a:moveTo>
                  <a:cubicBezTo>
                    <a:pt x="85" y="205"/>
                    <a:pt x="94" y="198"/>
                    <a:pt x="104" y="198"/>
                  </a:cubicBezTo>
                  <a:cubicBezTo>
                    <a:pt x="110" y="198"/>
                    <a:pt x="116" y="200"/>
                    <a:pt x="123" y="205"/>
                  </a:cubicBezTo>
                  <a:cubicBezTo>
                    <a:pt x="108" y="210"/>
                    <a:pt x="95" y="214"/>
                    <a:pt x="78" y="220"/>
                  </a:cubicBezTo>
                  <a:moveTo>
                    <a:pt x="164" y="201"/>
                  </a:moveTo>
                  <a:cubicBezTo>
                    <a:pt x="158" y="201"/>
                    <a:pt x="151" y="198"/>
                    <a:pt x="143" y="192"/>
                  </a:cubicBezTo>
                  <a:cubicBezTo>
                    <a:pt x="156" y="190"/>
                    <a:pt x="170" y="188"/>
                    <a:pt x="183" y="186"/>
                  </a:cubicBezTo>
                  <a:cubicBezTo>
                    <a:pt x="178" y="196"/>
                    <a:pt x="172" y="201"/>
                    <a:pt x="164" y="201"/>
                  </a:cubicBezTo>
                  <a:moveTo>
                    <a:pt x="396" y="195"/>
                  </a:moveTo>
                  <a:cubicBezTo>
                    <a:pt x="406" y="182"/>
                    <a:pt x="417" y="167"/>
                    <a:pt x="428" y="153"/>
                  </a:cubicBezTo>
                  <a:cubicBezTo>
                    <a:pt x="437" y="168"/>
                    <a:pt x="422" y="190"/>
                    <a:pt x="396" y="195"/>
                  </a:cubicBezTo>
                  <a:moveTo>
                    <a:pt x="48" y="174"/>
                  </a:moveTo>
                  <a:cubicBezTo>
                    <a:pt x="44" y="174"/>
                    <a:pt x="38" y="167"/>
                    <a:pt x="33" y="164"/>
                  </a:cubicBezTo>
                  <a:cubicBezTo>
                    <a:pt x="38" y="159"/>
                    <a:pt x="44" y="154"/>
                    <a:pt x="52" y="146"/>
                  </a:cubicBezTo>
                  <a:cubicBezTo>
                    <a:pt x="59" y="153"/>
                    <a:pt x="64" y="158"/>
                    <a:pt x="68" y="162"/>
                  </a:cubicBezTo>
                  <a:cubicBezTo>
                    <a:pt x="62" y="166"/>
                    <a:pt x="56" y="173"/>
                    <a:pt x="49" y="174"/>
                  </a:cubicBezTo>
                  <a:cubicBezTo>
                    <a:pt x="49" y="174"/>
                    <a:pt x="48" y="174"/>
                    <a:pt x="48" y="174"/>
                  </a:cubicBezTo>
                  <a:moveTo>
                    <a:pt x="180" y="167"/>
                  </a:moveTo>
                  <a:cubicBezTo>
                    <a:pt x="173" y="160"/>
                    <a:pt x="167" y="155"/>
                    <a:pt x="161" y="150"/>
                  </a:cubicBezTo>
                  <a:cubicBezTo>
                    <a:pt x="167" y="147"/>
                    <a:pt x="173" y="140"/>
                    <a:pt x="179" y="140"/>
                  </a:cubicBezTo>
                  <a:cubicBezTo>
                    <a:pt x="179" y="140"/>
                    <a:pt x="179" y="140"/>
                    <a:pt x="179" y="140"/>
                  </a:cubicBezTo>
                  <a:cubicBezTo>
                    <a:pt x="185" y="140"/>
                    <a:pt x="191" y="147"/>
                    <a:pt x="198" y="151"/>
                  </a:cubicBezTo>
                  <a:cubicBezTo>
                    <a:pt x="193" y="156"/>
                    <a:pt x="188" y="161"/>
                    <a:pt x="180" y="167"/>
                  </a:cubicBezTo>
                  <a:moveTo>
                    <a:pt x="366" y="190"/>
                  </a:moveTo>
                  <a:cubicBezTo>
                    <a:pt x="392" y="177"/>
                    <a:pt x="411" y="163"/>
                    <a:pt x="410" y="134"/>
                  </a:cubicBezTo>
                  <a:cubicBezTo>
                    <a:pt x="424" y="162"/>
                    <a:pt x="406" y="186"/>
                    <a:pt x="366" y="190"/>
                  </a:cubicBezTo>
                  <a:moveTo>
                    <a:pt x="92" y="147"/>
                  </a:moveTo>
                  <a:cubicBezTo>
                    <a:pt x="86" y="147"/>
                    <a:pt x="80" y="145"/>
                    <a:pt x="74" y="140"/>
                  </a:cubicBezTo>
                  <a:cubicBezTo>
                    <a:pt x="74" y="138"/>
                    <a:pt x="75" y="135"/>
                    <a:pt x="75" y="133"/>
                  </a:cubicBezTo>
                  <a:cubicBezTo>
                    <a:pt x="86" y="133"/>
                    <a:pt x="98" y="133"/>
                    <a:pt x="109" y="133"/>
                  </a:cubicBezTo>
                  <a:cubicBezTo>
                    <a:pt x="109" y="135"/>
                    <a:pt x="109" y="137"/>
                    <a:pt x="109" y="139"/>
                  </a:cubicBezTo>
                  <a:cubicBezTo>
                    <a:pt x="103" y="144"/>
                    <a:pt x="98" y="147"/>
                    <a:pt x="92" y="147"/>
                  </a:cubicBezTo>
                  <a:moveTo>
                    <a:pt x="352" y="181"/>
                  </a:moveTo>
                  <a:cubicBezTo>
                    <a:pt x="351" y="181"/>
                    <a:pt x="350" y="181"/>
                    <a:pt x="348" y="181"/>
                  </a:cubicBezTo>
                  <a:cubicBezTo>
                    <a:pt x="387" y="161"/>
                    <a:pt x="392" y="155"/>
                    <a:pt x="396" y="118"/>
                  </a:cubicBezTo>
                  <a:cubicBezTo>
                    <a:pt x="409" y="154"/>
                    <a:pt x="388" y="181"/>
                    <a:pt x="352" y="181"/>
                  </a:cubicBezTo>
                  <a:moveTo>
                    <a:pt x="329" y="173"/>
                  </a:moveTo>
                  <a:cubicBezTo>
                    <a:pt x="360" y="162"/>
                    <a:pt x="381" y="144"/>
                    <a:pt x="381" y="104"/>
                  </a:cubicBezTo>
                  <a:cubicBezTo>
                    <a:pt x="395" y="144"/>
                    <a:pt x="374" y="171"/>
                    <a:pt x="329" y="173"/>
                  </a:cubicBezTo>
                  <a:moveTo>
                    <a:pt x="319" y="162"/>
                  </a:moveTo>
                  <a:cubicBezTo>
                    <a:pt x="349" y="149"/>
                    <a:pt x="367" y="130"/>
                    <a:pt x="365" y="96"/>
                  </a:cubicBezTo>
                  <a:cubicBezTo>
                    <a:pt x="375" y="113"/>
                    <a:pt x="375" y="123"/>
                    <a:pt x="366" y="137"/>
                  </a:cubicBezTo>
                  <a:cubicBezTo>
                    <a:pt x="357" y="153"/>
                    <a:pt x="341" y="162"/>
                    <a:pt x="319" y="162"/>
                  </a:cubicBezTo>
                  <a:moveTo>
                    <a:pt x="305" y="155"/>
                  </a:moveTo>
                  <a:cubicBezTo>
                    <a:pt x="337" y="139"/>
                    <a:pt x="354" y="117"/>
                    <a:pt x="350" y="83"/>
                  </a:cubicBezTo>
                  <a:cubicBezTo>
                    <a:pt x="367" y="116"/>
                    <a:pt x="348" y="148"/>
                    <a:pt x="305" y="155"/>
                  </a:cubicBezTo>
                  <a:moveTo>
                    <a:pt x="13" y="164"/>
                  </a:moveTo>
                  <a:cubicBezTo>
                    <a:pt x="6" y="137"/>
                    <a:pt x="17" y="116"/>
                    <a:pt x="38" y="99"/>
                  </a:cubicBezTo>
                  <a:cubicBezTo>
                    <a:pt x="58" y="83"/>
                    <a:pt x="84" y="76"/>
                    <a:pt x="110" y="76"/>
                  </a:cubicBezTo>
                  <a:cubicBezTo>
                    <a:pt x="158" y="76"/>
                    <a:pt x="208" y="99"/>
                    <a:pt x="228" y="139"/>
                  </a:cubicBezTo>
                  <a:cubicBezTo>
                    <a:pt x="234" y="151"/>
                    <a:pt x="236" y="165"/>
                    <a:pt x="240" y="178"/>
                  </a:cubicBezTo>
                  <a:cubicBezTo>
                    <a:pt x="229" y="171"/>
                    <a:pt x="221" y="165"/>
                    <a:pt x="213" y="159"/>
                  </a:cubicBezTo>
                  <a:cubicBezTo>
                    <a:pt x="211" y="158"/>
                    <a:pt x="208" y="157"/>
                    <a:pt x="207" y="155"/>
                  </a:cubicBezTo>
                  <a:cubicBezTo>
                    <a:pt x="182" y="119"/>
                    <a:pt x="145" y="106"/>
                    <a:pt x="104" y="106"/>
                  </a:cubicBezTo>
                  <a:cubicBezTo>
                    <a:pt x="102" y="106"/>
                    <a:pt x="101" y="106"/>
                    <a:pt x="99" y="106"/>
                  </a:cubicBezTo>
                  <a:cubicBezTo>
                    <a:pt x="59" y="107"/>
                    <a:pt x="27" y="122"/>
                    <a:pt x="13" y="164"/>
                  </a:cubicBezTo>
                  <a:moveTo>
                    <a:pt x="306" y="142"/>
                  </a:moveTo>
                  <a:cubicBezTo>
                    <a:pt x="328" y="125"/>
                    <a:pt x="338" y="104"/>
                    <a:pt x="334" y="74"/>
                  </a:cubicBezTo>
                  <a:cubicBezTo>
                    <a:pt x="351" y="101"/>
                    <a:pt x="338" y="131"/>
                    <a:pt x="306" y="142"/>
                  </a:cubicBezTo>
                  <a:moveTo>
                    <a:pt x="301" y="133"/>
                  </a:moveTo>
                  <a:cubicBezTo>
                    <a:pt x="320" y="112"/>
                    <a:pt x="324" y="88"/>
                    <a:pt x="315" y="58"/>
                  </a:cubicBezTo>
                  <a:cubicBezTo>
                    <a:pt x="335" y="87"/>
                    <a:pt x="330" y="113"/>
                    <a:pt x="301" y="133"/>
                  </a:cubicBezTo>
                  <a:moveTo>
                    <a:pt x="306" y="110"/>
                  </a:moveTo>
                  <a:cubicBezTo>
                    <a:pt x="303" y="90"/>
                    <a:pt x="301" y="68"/>
                    <a:pt x="298" y="49"/>
                  </a:cubicBezTo>
                  <a:cubicBezTo>
                    <a:pt x="316" y="68"/>
                    <a:pt x="319" y="93"/>
                    <a:pt x="306" y="110"/>
                  </a:cubicBezTo>
                  <a:moveTo>
                    <a:pt x="47" y="82"/>
                  </a:moveTo>
                  <a:cubicBezTo>
                    <a:pt x="67" y="60"/>
                    <a:pt x="95" y="48"/>
                    <a:pt x="127" y="48"/>
                  </a:cubicBezTo>
                  <a:cubicBezTo>
                    <a:pt x="146" y="48"/>
                    <a:pt x="167" y="53"/>
                    <a:pt x="187" y="62"/>
                  </a:cubicBezTo>
                  <a:cubicBezTo>
                    <a:pt x="229" y="82"/>
                    <a:pt x="251" y="116"/>
                    <a:pt x="245" y="158"/>
                  </a:cubicBezTo>
                  <a:cubicBezTo>
                    <a:pt x="229" y="115"/>
                    <a:pt x="201" y="90"/>
                    <a:pt x="161" y="77"/>
                  </a:cubicBezTo>
                  <a:cubicBezTo>
                    <a:pt x="144" y="72"/>
                    <a:pt x="127" y="69"/>
                    <a:pt x="110" y="69"/>
                  </a:cubicBezTo>
                  <a:cubicBezTo>
                    <a:pt x="89" y="69"/>
                    <a:pt x="68" y="73"/>
                    <a:pt x="47" y="82"/>
                  </a:cubicBezTo>
                  <a:moveTo>
                    <a:pt x="291" y="108"/>
                  </a:moveTo>
                  <a:cubicBezTo>
                    <a:pt x="297" y="81"/>
                    <a:pt x="286" y="58"/>
                    <a:pt x="269" y="37"/>
                  </a:cubicBezTo>
                  <a:cubicBezTo>
                    <a:pt x="294" y="46"/>
                    <a:pt x="305" y="80"/>
                    <a:pt x="291" y="108"/>
                  </a:cubicBezTo>
                  <a:moveTo>
                    <a:pt x="85" y="45"/>
                  </a:moveTo>
                  <a:cubicBezTo>
                    <a:pt x="105" y="34"/>
                    <a:pt x="125" y="29"/>
                    <a:pt x="145" y="29"/>
                  </a:cubicBezTo>
                  <a:cubicBezTo>
                    <a:pt x="168" y="29"/>
                    <a:pt x="190" y="35"/>
                    <a:pt x="212" y="48"/>
                  </a:cubicBezTo>
                  <a:cubicBezTo>
                    <a:pt x="243" y="66"/>
                    <a:pt x="262" y="92"/>
                    <a:pt x="257" y="131"/>
                  </a:cubicBezTo>
                  <a:cubicBezTo>
                    <a:pt x="245" y="95"/>
                    <a:pt x="223" y="70"/>
                    <a:pt x="189" y="55"/>
                  </a:cubicBezTo>
                  <a:cubicBezTo>
                    <a:pt x="168" y="45"/>
                    <a:pt x="146" y="41"/>
                    <a:pt x="124" y="41"/>
                  </a:cubicBezTo>
                  <a:cubicBezTo>
                    <a:pt x="111" y="41"/>
                    <a:pt x="98" y="42"/>
                    <a:pt x="85" y="45"/>
                  </a:cubicBezTo>
                  <a:moveTo>
                    <a:pt x="269" y="119"/>
                  </a:moveTo>
                  <a:cubicBezTo>
                    <a:pt x="252" y="47"/>
                    <a:pt x="202" y="26"/>
                    <a:pt x="138" y="20"/>
                  </a:cubicBezTo>
                  <a:cubicBezTo>
                    <a:pt x="146" y="18"/>
                    <a:pt x="155" y="17"/>
                    <a:pt x="164" y="17"/>
                  </a:cubicBezTo>
                  <a:cubicBezTo>
                    <a:pt x="196" y="17"/>
                    <a:pt x="229" y="30"/>
                    <a:pt x="250" y="53"/>
                  </a:cubicBezTo>
                  <a:cubicBezTo>
                    <a:pt x="266" y="70"/>
                    <a:pt x="275" y="91"/>
                    <a:pt x="269" y="119"/>
                  </a:cubicBezTo>
                  <a:moveTo>
                    <a:pt x="279" y="112"/>
                  </a:moveTo>
                  <a:cubicBezTo>
                    <a:pt x="278" y="57"/>
                    <a:pt x="246" y="32"/>
                    <a:pt x="205" y="14"/>
                  </a:cubicBezTo>
                  <a:cubicBezTo>
                    <a:pt x="257" y="22"/>
                    <a:pt x="294" y="67"/>
                    <a:pt x="279" y="112"/>
                  </a:cubicBezTo>
                  <a:moveTo>
                    <a:pt x="194" y="0"/>
                  </a:moveTo>
                  <a:cubicBezTo>
                    <a:pt x="125" y="0"/>
                    <a:pt x="56" y="38"/>
                    <a:pt x="12" y="118"/>
                  </a:cubicBezTo>
                  <a:cubicBezTo>
                    <a:pt x="1" y="138"/>
                    <a:pt x="0" y="158"/>
                    <a:pt x="6" y="180"/>
                  </a:cubicBezTo>
                  <a:cubicBezTo>
                    <a:pt x="9" y="191"/>
                    <a:pt x="8" y="203"/>
                    <a:pt x="11" y="213"/>
                  </a:cubicBezTo>
                  <a:cubicBezTo>
                    <a:pt x="13" y="221"/>
                    <a:pt x="17" y="231"/>
                    <a:pt x="22" y="234"/>
                  </a:cubicBezTo>
                  <a:cubicBezTo>
                    <a:pt x="32" y="239"/>
                    <a:pt x="41" y="239"/>
                    <a:pt x="43" y="253"/>
                  </a:cubicBezTo>
                  <a:cubicBezTo>
                    <a:pt x="44" y="256"/>
                    <a:pt x="52" y="259"/>
                    <a:pt x="57" y="261"/>
                  </a:cubicBezTo>
                  <a:cubicBezTo>
                    <a:pt x="64" y="264"/>
                    <a:pt x="74" y="264"/>
                    <a:pt x="78" y="269"/>
                  </a:cubicBezTo>
                  <a:cubicBezTo>
                    <a:pt x="86" y="279"/>
                    <a:pt x="95" y="283"/>
                    <a:pt x="105" y="283"/>
                  </a:cubicBezTo>
                  <a:cubicBezTo>
                    <a:pt x="111" y="283"/>
                    <a:pt x="118" y="281"/>
                    <a:pt x="125" y="279"/>
                  </a:cubicBezTo>
                  <a:cubicBezTo>
                    <a:pt x="130" y="297"/>
                    <a:pt x="141" y="306"/>
                    <a:pt x="155" y="306"/>
                  </a:cubicBezTo>
                  <a:cubicBezTo>
                    <a:pt x="164" y="306"/>
                    <a:pt x="175" y="302"/>
                    <a:pt x="186" y="293"/>
                  </a:cubicBezTo>
                  <a:cubicBezTo>
                    <a:pt x="192" y="298"/>
                    <a:pt x="197" y="305"/>
                    <a:pt x="202" y="306"/>
                  </a:cubicBezTo>
                  <a:cubicBezTo>
                    <a:pt x="212" y="307"/>
                    <a:pt x="223" y="307"/>
                    <a:pt x="233" y="307"/>
                  </a:cubicBezTo>
                  <a:cubicBezTo>
                    <a:pt x="237" y="307"/>
                    <a:pt x="241" y="307"/>
                    <a:pt x="246" y="307"/>
                  </a:cubicBezTo>
                  <a:cubicBezTo>
                    <a:pt x="250" y="307"/>
                    <a:pt x="254" y="307"/>
                    <a:pt x="259" y="307"/>
                  </a:cubicBezTo>
                  <a:cubicBezTo>
                    <a:pt x="260" y="307"/>
                    <a:pt x="261" y="307"/>
                    <a:pt x="263" y="307"/>
                  </a:cubicBezTo>
                  <a:cubicBezTo>
                    <a:pt x="263" y="307"/>
                    <a:pt x="263" y="307"/>
                    <a:pt x="263" y="307"/>
                  </a:cubicBezTo>
                  <a:cubicBezTo>
                    <a:pt x="264" y="307"/>
                    <a:pt x="266" y="307"/>
                    <a:pt x="267" y="307"/>
                  </a:cubicBezTo>
                  <a:cubicBezTo>
                    <a:pt x="269" y="306"/>
                    <a:pt x="270" y="306"/>
                    <a:pt x="272" y="306"/>
                  </a:cubicBezTo>
                  <a:cubicBezTo>
                    <a:pt x="274" y="306"/>
                    <a:pt x="276" y="307"/>
                    <a:pt x="278" y="307"/>
                  </a:cubicBezTo>
                  <a:cubicBezTo>
                    <a:pt x="286" y="311"/>
                    <a:pt x="294" y="313"/>
                    <a:pt x="302" y="313"/>
                  </a:cubicBezTo>
                  <a:cubicBezTo>
                    <a:pt x="311" y="313"/>
                    <a:pt x="318" y="310"/>
                    <a:pt x="324" y="302"/>
                  </a:cubicBezTo>
                  <a:cubicBezTo>
                    <a:pt x="337" y="304"/>
                    <a:pt x="349" y="306"/>
                    <a:pt x="359" y="306"/>
                  </a:cubicBezTo>
                  <a:cubicBezTo>
                    <a:pt x="362" y="306"/>
                    <a:pt x="364" y="306"/>
                    <a:pt x="366" y="306"/>
                  </a:cubicBezTo>
                  <a:cubicBezTo>
                    <a:pt x="382" y="304"/>
                    <a:pt x="393" y="284"/>
                    <a:pt x="385" y="277"/>
                  </a:cubicBezTo>
                  <a:cubicBezTo>
                    <a:pt x="374" y="268"/>
                    <a:pt x="362" y="261"/>
                    <a:pt x="350" y="253"/>
                  </a:cubicBezTo>
                  <a:cubicBezTo>
                    <a:pt x="339" y="245"/>
                    <a:pt x="326" y="239"/>
                    <a:pt x="319" y="228"/>
                  </a:cubicBezTo>
                  <a:cubicBezTo>
                    <a:pt x="314" y="220"/>
                    <a:pt x="308" y="214"/>
                    <a:pt x="302" y="209"/>
                  </a:cubicBezTo>
                  <a:cubicBezTo>
                    <a:pt x="292" y="216"/>
                    <a:pt x="285" y="220"/>
                    <a:pt x="278" y="220"/>
                  </a:cubicBezTo>
                  <a:cubicBezTo>
                    <a:pt x="271" y="220"/>
                    <a:pt x="265" y="216"/>
                    <a:pt x="257" y="209"/>
                  </a:cubicBezTo>
                  <a:cubicBezTo>
                    <a:pt x="257" y="206"/>
                    <a:pt x="257" y="204"/>
                    <a:pt x="257" y="202"/>
                  </a:cubicBezTo>
                  <a:cubicBezTo>
                    <a:pt x="270" y="204"/>
                    <a:pt x="283" y="206"/>
                    <a:pt x="301" y="208"/>
                  </a:cubicBezTo>
                  <a:cubicBezTo>
                    <a:pt x="293" y="201"/>
                    <a:pt x="282" y="197"/>
                    <a:pt x="270" y="197"/>
                  </a:cubicBezTo>
                  <a:cubicBezTo>
                    <a:pt x="266" y="197"/>
                    <a:pt x="262" y="197"/>
                    <a:pt x="258" y="198"/>
                  </a:cubicBezTo>
                  <a:cubicBezTo>
                    <a:pt x="257" y="198"/>
                    <a:pt x="257" y="198"/>
                    <a:pt x="256" y="198"/>
                  </a:cubicBezTo>
                  <a:cubicBezTo>
                    <a:pt x="253" y="198"/>
                    <a:pt x="250" y="197"/>
                    <a:pt x="246" y="197"/>
                  </a:cubicBezTo>
                  <a:cubicBezTo>
                    <a:pt x="246" y="193"/>
                    <a:pt x="246" y="191"/>
                    <a:pt x="247" y="189"/>
                  </a:cubicBezTo>
                  <a:cubicBezTo>
                    <a:pt x="254" y="177"/>
                    <a:pt x="264" y="172"/>
                    <a:pt x="277" y="172"/>
                  </a:cubicBezTo>
                  <a:cubicBezTo>
                    <a:pt x="283" y="172"/>
                    <a:pt x="290" y="173"/>
                    <a:pt x="298" y="176"/>
                  </a:cubicBezTo>
                  <a:cubicBezTo>
                    <a:pt x="332" y="188"/>
                    <a:pt x="366" y="204"/>
                    <a:pt x="402" y="210"/>
                  </a:cubicBezTo>
                  <a:cubicBezTo>
                    <a:pt x="407" y="211"/>
                    <a:pt x="412" y="212"/>
                    <a:pt x="417" y="212"/>
                  </a:cubicBezTo>
                  <a:cubicBezTo>
                    <a:pt x="470" y="212"/>
                    <a:pt x="513" y="163"/>
                    <a:pt x="508" y="108"/>
                  </a:cubicBezTo>
                  <a:cubicBezTo>
                    <a:pt x="506" y="80"/>
                    <a:pt x="493" y="56"/>
                    <a:pt x="467" y="43"/>
                  </a:cubicBezTo>
                  <a:cubicBezTo>
                    <a:pt x="458" y="38"/>
                    <a:pt x="448" y="36"/>
                    <a:pt x="439" y="36"/>
                  </a:cubicBezTo>
                  <a:cubicBezTo>
                    <a:pt x="415" y="36"/>
                    <a:pt x="395" y="50"/>
                    <a:pt x="392" y="71"/>
                  </a:cubicBezTo>
                  <a:cubicBezTo>
                    <a:pt x="391" y="78"/>
                    <a:pt x="396" y="85"/>
                    <a:pt x="399" y="93"/>
                  </a:cubicBezTo>
                  <a:cubicBezTo>
                    <a:pt x="405" y="90"/>
                    <a:pt x="414" y="88"/>
                    <a:pt x="418" y="83"/>
                  </a:cubicBezTo>
                  <a:cubicBezTo>
                    <a:pt x="423" y="77"/>
                    <a:pt x="428" y="74"/>
                    <a:pt x="434" y="74"/>
                  </a:cubicBezTo>
                  <a:cubicBezTo>
                    <a:pt x="436" y="74"/>
                    <a:pt x="439" y="74"/>
                    <a:pt x="443" y="76"/>
                  </a:cubicBezTo>
                  <a:cubicBezTo>
                    <a:pt x="455" y="83"/>
                    <a:pt x="460" y="105"/>
                    <a:pt x="453" y="118"/>
                  </a:cubicBezTo>
                  <a:cubicBezTo>
                    <a:pt x="449" y="125"/>
                    <a:pt x="443" y="128"/>
                    <a:pt x="437" y="128"/>
                  </a:cubicBezTo>
                  <a:cubicBezTo>
                    <a:pt x="434" y="128"/>
                    <a:pt x="430" y="127"/>
                    <a:pt x="427" y="125"/>
                  </a:cubicBezTo>
                  <a:cubicBezTo>
                    <a:pt x="416" y="118"/>
                    <a:pt x="406" y="110"/>
                    <a:pt x="396" y="102"/>
                  </a:cubicBezTo>
                  <a:cubicBezTo>
                    <a:pt x="364" y="78"/>
                    <a:pt x="335" y="52"/>
                    <a:pt x="302" y="32"/>
                  </a:cubicBezTo>
                  <a:cubicBezTo>
                    <a:pt x="268" y="11"/>
                    <a:pt x="231" y="0"/>
                    <a:pt x="19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466">
              <a:extLst>
                <a:ext uri="{FF2B5EF4-FFF2-40B4-BE49-F238E27FC236}">
                  <a16:creationId xmlns:a16="http://schemas.microsoft.com/office/drawing/2014/main" id="{704D13F1-66F6-4950-8E38-0A7690646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184" y="1994281"/>
              <a:ext cx="142047" cy="204195"/>
            </a:xfrm>
            <a:custGeom>
              <a:avLst/>
              <a:gdLst>
                <a:gd name="T0" fmla="*/ 39 w 43"/>
                <a:gd name="T1" fmla="*/ 0 h 65"/>
                <a:gd name="T2" fmla="*/ 6 w 43"/>
                <a:gd name="T3" fmla="*/ 22 h 65"/>
                <a:gd name="T4" fmla="*/ 3 w 43"/>
                <a:gd name="T5" fmla="*/ 29 h 65"/>
                <a:gd name="T6" fmla="*/ 0 w 43"/>
                <a:gd name="T7" fmla="*/ 58 h 65"/>
                <a:gd name="T8" fmla="*/ 11 w 43"/>
                <a:gd name="T9" fmla="*/ 65 h 65"/>
                <a:gd name="T10" fmla="*/ 11 w 43"/>
                <a:gd name="T11" fmla="*/ 65 h 65"/>
                <a:gd name="T12" fmla="*/ 37 w 43"/>
                <a:gd name="T13" fmla="*/ 30 h 65"/>
                <a:gd name="T14" fmla="*/ 36 w 43"/>
                <a:gd name="T15" fmla="*/ 30 h 65"/>
                <a:gd name="T16" fmla="*/ 37 w 43"/>
                <a:gd name="T17" fmla="*/ 30 h 65"/>
                <a:gd name="T18" fmla="*/ 37 w 43"/>
                <a:gd name="T19" fmla="*/ 30 h 65"/>
                <a:gd name="T20" fmla="*/ 36 w 43"/>
                <a:gd name="T21" fmla="*/ 30 h 65"/>
                <a:gd name="T22" fmla="*/ 43 w 43"/>
                <a:gd name="T23" fmla="*/ 2 h 65"/>
                <a:gd name="T24" fmla="*/ 39 w 43"/>
                <a:gd name="T2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65">
                  <a:moveTo>
                    <a:pt x="39" y="0"/>
                  </a:moveTo>
                  <a:cubicBezTo>
                    <a:pt x="28" y="7"/>
                    <a:pt x="17" y="14"/>
                    <a:pt x="6" y="22"/>
                  </a:cubicBezTo>
                  <a:cubicBezTo>
                    <a:pt x="5" y="24"/>
                    <a:pt x="4" y="26"/>
                    <a:pt x="3" y="29"/>
                  </a:cubicBezTo>
                  <a:cubicBezTo>
                    <a:pt x="2" y="38"/>
                    <a:pt x="1" y="48"/>
                    <a:pt x="0" y="58"/>
                  </a:cubicBezTo>
                  <a:cubicBezTo>
                    <a:pt x="4" y="60"/>
                    <a:pt x="7" y="63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20" y="53"/>
                    <a:pt x="28" y="41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9" y="21"/>
                    <a:pt x="41" y="11"/>
                    <a:pt x="43" y="2"/>
                  </a:cubicBezTo>
                  <a:cubicBezTo>
                    <a:pt x="42" y="1"/>
                    <a:pt x="41" y="1"/>
                    <a:pt x="3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467">
              <a:extLst>
                <a:ext uri="{FF2B5EF4-FFF2-40B4-BE49-F238E27FC236}">
                  <a16:creationId xmlns:a16="http://schemas.microsoft.com/office/drawing/2014/main" id="{5DE14497-AC78-41CC-A220-7F2A28EE3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578" y="2340518"/>
              <a:ext cx="186439" cy="124291"/>
            </a:xfrm>
            <a:custGeom>
              <a:avLst/>
              <a:gdLst>
                <a:gd name="T0" fmla="*/ 45 w 61"/>
                <a:gd name="T1" fmla="*/ 0 h 40"/>
                <a:gd name="T2" fmla="*/ 0 w 61"/>
                <a:gd name="T3" fmla="*/ 40 h 40"/>
                <a:gd name="T4" fmla="*/ 56 w 61"/>
                <a:gd name="T5" fmla="*/ 17 h 40"/>
                <a:gd name="T6" fmla="*/ 61 w 61"/>
                <a:gd name="T7" fmla="*/ 4 h 40"/>
                <a:gd name="T8" fmla="*/ 50 w 61"/>
                <a:gd name="T9" fmla="*/ 0 h 40"/>
                <a:gd name="T10" fmla="*/ 45 w 61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40">
                  <a:moveTo>
                    <a:pt x="45" y="0"/>
                  </a:moveTo>
                  <a:cubicBezTo>
                    <a:pt x="25" y="0"/>
                    <a:pt x="11" y="12"/>
                    <a:pt x="0" y="40"/>
                  </a:cubicBezTo>
                  <a:cubicBezTo>
                    <a:pt x="22" y="31"/>
                    <a:pt x="39" y="25"/>
                    <a:pt x="56" y="17"/>
                  </a:cubicBezTo>
                  <a:cubicBezTo>
                    <a:pt x="59" y="16"/>
                    <a:pt x="60" y="9"/>
                    <a:pt x="61" y="4"/>
                  </a:cubicBezTo>
                  <a:cubicBezTo>
                    <a:pt x="58" y="3"/>
                    <a:pt x="54" y="0"/>
                    <a:pt x="50" y="0"/>
                  </a:cubicBezTo>
                  <a:cubicBezTo>
                    <a:pt x="48" y="0"/>
                    <a:pt x="47" y="0"/>
                    <a:pt x="4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468">
              <a:extLst>
                <a:ext uri="{FF2B5EF4-FFF2-40B4-BE49-F238E27FC236}">
                  <a16:creationId xmlns:a16="http://schemas.microsoft.com/office/drawing/2014/main" id="{4A21B43A-57EE-421D-9E03-B8A9A4023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2113" y="1869990"/>
              <a:ext cx="115416" cy="213070"/>
            </a:xfrm>
            <a:custGeom>
              <a:avLst/>
              <a:gdLst>
                <a:gd name="T0" fmla="*/ 24 w 36"/>
                <a:gd name="T1" fmla="*/ 65 h 66"/>
                <a:gd name="T2" fmla="*/ 24 w 36"/>
                <a:gd name="T3" fmla="*/ 65 h 66"/>
                <a:gd name="T4" fmla="*/ 24 w 36"/>
                <a:gd name="T5" fmla="*/ 65 h 66"/>
                <a:gd name="T6" fmla="*/ 25 w 36"/>
                <a:gd name="T7" fmla="*/ 66 h 66"/>
                <a:gd name="T8" fmla="*/ 24 w 36"/>
                <a:gd name="T9" fmla="*/ 65 h 66"/>
                <a:gd name="T10" fmla="*/ 26 w 36"/>
                <a:gd name="T11" fmla="*/ 0 h 66"/>
                <a:gd name="T12" fmla="*/ 23 w 36"/>
                <a:gd name="T13" fmla="*/ 2 h 66"/>
                <a:gd name="T14" fmla="*/ 23 w 36"/>
                <a:gd name="T15" fmla="*/ 25 h 66"/>
                <a:gd name="T16" fmla="*/ 6 w 36"/>
                <a:gd name="T17" fmla="*/ 13 h 66"/>
                <a:gd name="T18" fmla="*/ 24 w 36"/>
                <a:gd name="T19" fmla="*/ 65 h 66"/>
                <a:gd name="T20" fmla="*/ 33 w 36"/>
                <a:gd name="T21" fmla="*/ 58 h 66"/>
                <a:gd name="T22" fmla="*/ 35 w 36"/>
                <a:gd name="T23" fmla="*/ 14 h 66"/>
                <a:gd name="T24" fmla="*/ 26 w 3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6">
                  <a:moveTo>
                    <a:pt x="24" y="65"/>
                  </a:moveTo>
                  <a:cubicBezTo>
                    <a:pt x="24" y="65"/>
                    <a:pt x="24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4" y="66"/>
                    <a:pt x="24" y="65"/>
                    <a:pt x="24" y="65"/>
                  </a:cubicBezTo>
                  <a:moveTo>
                    <a:pt x="26" y="0"/>
                  </a:moveTo>
                  <a:cubicBezTo>
                    <a:pt x="25" y="1"/>
                    <a:pt x="24" y="1"/>
                    <a:pt x="23" y="2"/>
                  </a:cubicBezTo>
                  <a:cubicBezTo>
                    <a:pt x="23" y="9"/>
                    <a:pt x="23" y="16"/>
                    <a:pt x="23" y="25"/>
                  </a:cubicBezTo>
                  <a:cubicBezTo>
                    <a:pt x="17" y="20"/>
                    <a:pt x="12" y="17"/>
                    <a:pt x="6" y="13"/>
                  </a:cubicBezTo>
                  <a:cubicBezTo>
                    <a:pt x="0" y="36"/>
                    <a:pt x="16" y="49"/>
                    <a:pt x="24" y="65"/>
                  </a:cubicBezTo>
                  <a:cubicBezTo>
                    <a:pt x="27" y="63"/>
                    <a:pt x="33" y="60"/>
                    <a:pt x="33" y="58"/>
                  </a:cubicBezTo>
                  <a:cubicBezTo>
                    <a:pt x="35" y="43"/>
                    <a:pt x="36" y="29"/>
                    <a:pt x="35" y="14"/>
                  </a:cubicBezTo>
                  <a:cubicBezTo>
                    <a:pt x="35" y="9"/>
                    <a:pt x="29" y="5"/>
                    <a:pt x="2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469">
              <a:extLst>
                <a:ext uri="{FF2B5EF4-FFF2-40B4-BE49-F238E27FC236}">
                  <a16:creationId xmlns:a16="http://schemas.microsoft.com/office/drawing/2014/main" id="{799C9663-1535-4525-9C5C-DCF048466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8942" y="2038668"/>
              <a:ext cx="142047" cy="133172"/>
            </a:xfrm>
            <a:custGeom>
              <a:avLst/>
              <a:gdLst>
                <a:gd name="T0" fmla="*/ 12 w 45"/>
                <a:gd name="T1" fmla="*/ 0 h 41"/>
                <a:gd name="T2" fmla="*/ 0 w 45"/>
                <a:gd name="T3" fmla="*/ 1 h 41"/>
                <a:gd name="T4" fmla="*/ 40 w 45"/>
                <a:gd name="T5" fmla="*/ 41 h 41"/>
                <a:gd name="T6" fmla="*/ 45 w 45"/>
                <a:gd name="T7" fmla="*/ 41 h 41"/>
                <a:gd name="T8" fmla="*/ 12 w 45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1">
                  <a:moveTo>
                    <a:pt x="12" y="0"/>
                  </a:moveTo>
                  <a:cubicBezTo>
                    <a:pt x="8" y="0"/>
                    <a:pt x="4" y="0"/>
                    <a:pt x="0" y="1"/>
                  </a:cubicBezTo>
                  <a:cubicBezTo>
                    <a:pt x="13" y="15"/>
                    <a:pt x="14" y="41"/>
                    <a:pt x="40" y="41"/>
                  </a:cubicBezTo>
                  <a:cubicBezTo>
                    <a:pt x="42" y="41"/>
                    <a:pt x="43" y="41"/>
                    <a:pt x="45" y="41"/>
                  </a:cubicBezTo>
                  <a:cubicBezTo>
                    <a:pt x="44" y="14"/>
                    <a:pt x="32" y="0"/>
                    <a:pt x="1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470">
              <a:extLst>
                <a:ext uri="{FF2B5EF4-FFF2-40B4-BE49-F238E27FC236}">
                  <a16:creationId xmlns:a16="http://schemas.microsoft.com/office/drawing/2014/main" id="{645E8F66-97BB-4F49-9576-A656CF631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822" y="2198471"/>
              <a:ext cx="177559" cy="106535"/>
            </a:xfrm>
            <a:custGeom>
              <a:avLst/>
              <a:gdLst>
                <a:gd name="T0" fmla="*/ 20 w 54"/>
                <a:gd name="T1" fmla="*/ 0 h 36"/>
                <a:gd name="T2" fmla="*/ 0 w 54"/>
                <a:gd name="T3" fmla="*/ 4 h 36"/>
                <a:gd name="T4" fmla="*/ 33 w 54"/>
                <a:gd name="T5" fmla="*/ 32 h 36"/>
                <a:gd name="T6" fmla="*/ 52 w 54"/>
                <a:gd name="T7" fmla="*/ 36 h 36"/>
                <a:gd name="T8" fmla="*/ 54 w 54"/>
                <a:gd name="T9" fmla="*/ 18 h 36"/>
                <a:gd name="T10" fmla="*/ 54 w 54"/>
                <a:gd name="T11" fmla="*/ 19 h 36"/>
                <a:gd name="T12" fmla="*/ 54 w 54"/>
                <a:gd name="T13" fmla="*/ 19 h 36"/>
                <a:gd name="T14" fmla="*/ 54 w 54"/>
                <a:gd name="T15" fmla="*/ 18 h 36"/>
                <a:gd name="T16" fmla="*/ 54 w 54"/>
                <a:gd name="T17" fmla="*/ 18 h 36"/>
                <a:gd name="T18" fmla="*/ 20 w 54"/>
                <a:gd name="T1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36">
                  <a:moveTo>
                    <a:pt x="20" y="0"/>
                  </a:moveTo>
                  <a:cubicBezTo>
                    <a:pt x="14" y="0"/>
                    <a:pt x="7" y="1"/>
                    <a:pt x="0" y="4"/>
                  </a:cubicBezTo>
                  <a:cubicBezTo>
                    <a:pt x="13" y="15"/>
                    <a:pt x="22" y="24"/>
                    <a:pt x="33" y="32"/>
                  </a:cubicBezTo>
                  <a:cubicBezTo>
                    <a:pt x="38" y="35"/>
                    <a:pt x="46" y="34"/>
                    <a:pt x="52" y="36"/>
                  </a:cubicBezTo>
                  <a:cubicBezTo>
                    <a:pt x="53" y="30"/>
                    <a:pt x="53" y="24"/>
                    <a:pt x="54" y="18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45" y="7"/>
                    <a:pt x="35" y="0"/>
                    <a:pt x="2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471">
              <a:extLst>
                <a:ext uri="{FF2B5EF4-FFF2-40B4-BE49-F238E27FC236}">
                  <a16:creationId xmlns:a16="http://schemas.microsoft.com/office/drawing/2014/main" id="{58E62233-D0A9-45D1-8321-37313423D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940" y="2127448"/>
              <a:ext cx="150928" cy="124291"/>
            </a:xfrm>
            <a:custGeom>
              <a:avLst/>
              <a:gdLst>
                <a:gd name="T0" fmla="*/ 48 w 48"/>
                <a:gd name="T1" fmla="*/ 0 h 40"/>
                <a:gd name="T2" fmla="*/ 6 w 48"/>
                <a:gd name="T3" fmla="*/ 22 h 40"/>
                <a:gd name="T4" fmla="*/ 6 w 48"/>
                <a:gd name="T5" fmla="*/ 22 h 40"/>
                <a:gd name="T6" fmla="*/ 4 w 48"/>
                <a:gd name="T7" fmla="*/ 24 h 40"/>
                <a:gd name="T8" fmla="*/ 0 w 48"/>
                <a:gd name="T9" fmla="*/ 37 h 40"/>
                <a:gd name="T10" fmla="*/ 11 w 48"/>
                <a:gd name="T11" fmla="*/ 40 h 40"/>
                <a:gd name="T12" fmla="*/ 12 w 48"/>
                <a:gd name="T13" fmla="*/ 40 h 40"/>
                <a:gd name="T14" fmla="*/ 48 w 48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40">
                  <a:moveTo>
                    <a:pt x="48" y="0"/>
                  </a:moveTo>
                  <a:cubicBezTo>
                    <a:pt x="32" y="8"/>
                    <a:pt x="19" y="15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5" y="23"/>
                    <a:pt x="5" y="23"/>
                    <a:pt x="4" y="24"/>
                  </a:cubicBezTo>
                  <a:cubicBezTo>
                    <a:pt x="1" y="25"/>
                    <a:pt x="0" y="32"/>
                    <a:pt x="0" y="37"/>
                  </a:cubicBezTo>
                  <a:cubicBezTo>
                    <a:pt x="0" y="38"/>
                    <a:pt x="7" y="40"/>
                    <a:pt x="11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32" y="40"/>
                    <a:pt x="44" y="28"/>
                    <a:pt x="4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472">
              <a:extLst>
                <a:ext uri="{FF2B5EF4-FFF2-40B4-BE49-F238E27FC236}">
                  <a16:creationId xmlns:a16="http://schemas.microsoft.com/office/drawing/2014/main" id="{776C4FD4-65FA-43E9-94C6-35404C9EC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571" y="2349399"/>
              <a:ext cx="168684" cy="124291"/>
            </a:xfrm>
            <a:custGeom>
              <a:avLst/>
              <a:gdLst>
                <a:gd name="T0" fmla="*/ 1 w 53"/>
                <a:gd name="T1" fmla="*/ 0 h 37"/>
                <a:gd name="T2" fmla="*/ 0 w 53"/>
                <a:gd name="T3" fmla="*/ 0 h 37"/>
                <a:gd name="T4" fmla="*/ 41 w 53"/>
                <a:gd name="T5" fmla="*/ 37 h 37"/>
                <a:gd name="T6" fmla="*/ 53 w 53"/>
                <a:gd name="T7" fmla="*/ 36 h 37"/>
                <a:gd name="T8" fmla="*/ 1 w 5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7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9" y="26"/>
                    <a:pt x="21" y="37"/>
                    <a:pt x="41" y="37"/>
                  </a:cubicBezTo>
                  <a:cubicBezTo>
                    <a:pt x="45" y="37"/>
                    <a:pt x="49" y="36"/>
                    <a:pt x="53" y="36"/>
                  </a:cubicBezTo>
                  <a:cubicBezTo>
                    <a:pt x="38" y="20"/>
                    <a:pt x="28" y="0"/>
                    <a:pt x="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473">
              <a:extLst>
                <a:ext uri="{FF2B5EF4-FFF2-40B4-BE49-F238E27FC236}">
                  <a16:creationId xmlns:a16="http://schemas.microsoft.com/office/drawing/2014/main" id="{DDD44281-18A1-433F-885E-51573EC5A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524" y="2056424"/>
              <a:ext cx="97660" cy="204195"/>
            </a:xfrm>
            <a:custGeom>
              <a:avLst/>
              <a:gdLst>
                <a:gd name="T0" fmla="*/ 5 w 32"/>
                <a:gd name="T1" fmla="*/ 0 h 63"/>
                <a:gd name="T2" fmla="*/ 16 w 32"/>
                <a:gd name="T3" fmla="*/ 63 h 63"/>
                <a:gd name="T4" fmla="*/ 5 w 32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63">
                  <a:moveTo>
                    <a:pt x="5" y="0"/>
                  </a:moveTo>
                  <a:cubicBezTo>
                    <a:pt x="2" y="23"/>
                    <a:pt x="0" y="44"/>
                    <a:pt x="16" y="63"/>
                  </a:cubicBezTo>
                  <a:cubicBezTo>
                    <a:pt x="32" y="43"/>
                    <a:pt x="27" y="18"/>
                    <a:pt x="5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474">
              <a:extLst>
                <a:ext uri="{FF2B5EF4-FFF2-40B4-BE49-F238E27FC236}">
                  <a16:creationId xmlns:a16="http://schemas.microsoft.com/office/drawing/2014/main" id="{881EE31D-B898-4257-96FC-CE441C843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2113" y="2056424"/>
              <a:ext cx="106535" cy="124291"/>
            </a:xfrm>
            <a:custGeom>
              <a:avLst/>
              <a:gdLst>
                <a:gd name="T0" fmla="*/ 24 w 34"/>
                <a:gd name="T1" fmla="*/ 8 h 39"/>
                <a:gd name="T2" fmla="*/ 24 w 34"/>
                <a:gd name="T3" fmla="*/ 9 h 39"/>
                <a:gd name="T4" fmla="*/ 25 w 34"/>
                <a:gd name="T5" fmla="*/ 9 h 39"/>
                <a:gd name="T6" fmla="*/ 24 w 34"/>
                <a:gd name="T7" fmla="*/ 8 h 39"/>
                <a:gd name="T8" fmla="*/ 4 w 34"/>
                <a:gd name="T9" fmla="*/ 0 h 39"/>
                <a:gd name="T10" fmla="*/ 0 w 34"/>
                <a:gd name="T11" fmla="*/ 5 h 39"/>
                <a:gd name="T12" fmla="*/ 27 w 34"/>
                <a:gd name="T13" fmla="*/ 39 h 39"/>
                <a:gd name="T14" fmla="*/ 34 w 34"/>
                <a:gd name="T15" fmla="*/ 35 h 39"/>
                <a:gd name="T16" fmla="*/ 24 w 34"/>
                <a:gd name="T17" fmla="*/ 9 h 39"/>
                <a:gd name="T18" fmla="*/ 4 w 34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9">
                  <a:moveTo>
                    <a:pt x="24" y="8"/>
                  </a:moveTo>
                  <a:cubicBezTo>
                    <a:pt x="24" y="8"/>
                    <a:pt x="24" y="9"/>
                    <a:pt x="24" y="9"/>
                  </a:cubicBezTo>
                  <a:cubicBezTo>
                    <a:pt x="24" y="9"/>
                    <a:pt x="24" y="9"/>
                    <a:pt x="25" y="9"/>
                  </a:cubicBezTo>
                  <a:cubicBezTo>
                    <a:pt x="24" y="8"/>
                    <a:pt x="24" y="8"/>
                    <a:pt x="24" y="8"/>
                  </a:cubicBezTo>
                  <a:moveTo>
                    <a:pt x="4" y="0"/>
                  </a:moveTo>
                  <a:cubicBezTo>
                    <a:pt x="2" y="2"/>
                    <a:pt x="1" y="4"/>
                    <a:pt x="0" y="5"/>
                  </a:cubicBezTo>
                  <a:cubicBezTo>
                    <a:pt x="9" y="17"/>
                    <a:pt x="18" y="28"/>
                    <a:pt x="27" y="39"/>
                  </a:cubicBezTo>
                  <a:cubicBezTo>
                    <a:pt x="29" y="38"/>
                    <a:pt x="31" y="36"/>
                    <a:pt x="34" y="35"/>
                  </a:cubicBezTo>
                  <a:cubicBezTo>
                    <a:pt x="31" y="26"/>
                    <a:pt x="27" y="18"/>
                    <a:pt x="24" y="9"/>
                  </a:cubicBezTo>
                  <a:cubicBezTo>
                    <a:pt x="17" y="6"/>
                    <a:pt x="10" y="3"/>
                    <a:pt x="4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475">
              <a:extLst>
                <a:ext uri="{FF2B5EF4-FFF2-40B4-BE49-F238E27FC236}">
                  <a16:creationId xmlns:a16="http://schemas.microsoft.com/office/drawing/2014/main" id="{3CE46408-52B8-4D2F-98EC-E6EB4630A7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0594" y="2003157"/>
              <a:ext cx="106535" cy="124291"/>
            </a:xfrm>
            <a:custGeom>
              <a:avLst/>
              <a:gdLst>
                <a:gd name="T0" fmla="*/ 1 w 33"/>
                <a:gd name="T1" fmla="*/ 25 h 38"/>
                <a:gd name="T2" fmla="*/ 1 w 33"/>
                <a:gd name="T3" fmla="*/ 26 h 38"/>
                <a:gd name="T4" fmla="*/ 0 w 33"/>
                <a:gd name="T5" fmla="*/ 26 h 38"/>
                <a:gd name="T6" fmla="*/ 1 w 33"/>
                <a:gd name="T7" fmla="*/ 26 h 38"/>
                <a:gd name="T8" fmla="*/ 1 w 33"/>
                <a:gd name="T9" fmla="*/ 26 h 38"/>
                <a:gd name="T10" fmla="*/ 1 w 33"/>
                <a:gd name="T11" fmla="*/ 25 h 38"/>
                <a:gd name="T12" fmla="*/ 33 w 33"/>
                <a:gd name="T13" fmla="*/ 0 h 38"/>
                <a:gd name="T14" fmla="*/ 1 w 33"/>
                <a:gd name="T15" fmla="*/ 26 h 38"/>
                <a:gd name="T16" fmla="*/ 2 w 33"/>
                <a:gd name="T17" fmla="*/ 38 h 38"/>
                <a:gd name="T18" fmla="*/ 33 w 33"/>
                <a:gd name="T1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8">
                  <a:moveTo>
                    <a:pt x="1" y="25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1" y="25"/>
                  </a:cubicBezTo>
                  <a:moveTo>
                    <a:pt x="33" y="0"/>
                  </a:moveTo>
                  <a:cubicBezTo>
                    <a:pt x="20" y="10"/>
                    <a:pt x="10" y="18"/>
                    <a:pt x="1" y="26"/>
                  </a:cubicBezTo>
                  <a:cubicBezTo>
                    <a:pt x="1" y="29"/>
                    <a:pt x="2" y="34"/>
                    <a:pt x="2" y="38"/>
                  </a:cubicBezTo>
                  <a:cubicBezTo>
                    <a:pt x="24" y="33"/>
                    <a:pt x="29" y="27"/>
                    <a:pt x="33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476">
              <a:extLst>
                <a:ext uri="{FF2B5EF4-FFF2-40B4-BE49-F238E27FC236}">
                  <a16:creationId xmlns:a16="http://schemas.microsoft.com/office/drawing/2014/main" id="{38D14989-DE60-4A2D-A86B-B5E1C2F5D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207" y="2278375"/>
              <a:ext cx="133172" cy="62148"/>
            </a:xfrm>
            <a:custGeom>
              <a:avLst/>
              <a:gdLst>
                <a:gd name="T0" fmla="*/ 0 w 41"/>
                <a:gd name="T1" fmla="*/ 0 h 21"/>
                <a:gd name="T2" fmla="*/ 20 w 41"/>
                <a:gd name="T3" fmla="*/ 21 h 21"/>
                <a:gd name="T4" fmla="*/ 41 w 41"/>
                <a:gd name="T5" fmla="*/ 15 h 21"/>
                <a:gd name="T6" fmla="*/ 0 w 41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1">
                  <a:moveTo>
                    <a:pt x="0" y="0"/>
                  </a:moveTo>
                  <a:cubicBezTo>
                    <a:pt x="5" y="14"/>
                    <a:pt x="11" y="21"/>
                    <a:pt x="20" y="21"/>
                  </a:cubicBezTo>
                  <a:cubicBezTo>
                    <a:pt x="26" y="21"/>
                    <a:pt x="32" y="19"/>
                    <a:pt x="41" y="15"/>
                  </a:cubicBezTo>
                  <a:cubicBezTo>
                    <a:pt x="27" y="10"/>
                    <a:pt x="14" y="5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477">
              <a:extLst>
                <a:ext uri="{FF2B5EF4-FFF2-40B4-BE49-F238E27FC236}">
                  <a16:creationId xmlns:a16="http://schemas.microsoft.com/office/drawing/2014/main" id="{9C68EAE0-BCE4-4C48-B7F5-7DFDC7773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672" y="1949889"/>
              <a:ext cx="62148" cy="150928"/>
            </a:xfrm>
            <a:custGeom>
              <a:avLst/>
              <a:gdLst>
                <a:gd name="T0" fmla="*/ 12 w 19"/>
                <a:gd name="T1" fmla="*/ 0 h 47"/>
                <a:gd name="T2" fmla="*/ 0 w 19"/>
                <a:gd name="T3" fmla="*/ 47 h 47"/>
                <a:gd name="T4" fmla="*/ 16 w 19"/>
                <a:gd name="T5" fmla="*/ 41 h 47"/>
                <a:gd name="T6" fmla="*/ 19 w 19"/>
                <a:gd name="T7" fmla="*/ 34 h 47"/>
                <a:gd name="T8" fmla="*/ 19 w 19"/>
                <a:gd name="T9" fmla="*/ 1 h 47"/>
                <a:gd name="T10" fmla="*/ 12 w 19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7">
                  <a:moveTo>
                    <a:pt x="12" y="0"/>
                  </a:moveTo>
                  <a:cubicBezTo>
                    <a:pt x="8" y="15"/>
                    <a:pt x="4" y="29"/>
                    <a:pt x="0" y="47"/>
                  </a:cubicBezTo>
                  <a:cubicBezTo>
                    <a:pt x="9" y="43"/>
                    <a:pt x="13" y="42"/>
                    <a:pt x="16" y="41"/>
                  </a:cubicBezTo>
                  <a:cubicBezTo>
                    <a:pt x="17" y="38"/>
                    <a:pt x="18" y="36"/>
                    <a:pt x="19" y="34"/>
                  </a:cubicBezTo>
                  <a:cubicBezTo>
                    <a:pt x="19" y="23"/>
                    <a:pt x="19" y="12"/>
                    <a:pt x="19" y="1"/>
                  </a:cubicBezTo>
                  <a:cubicBezTo>
                    <a:pt x="17" y="1"/>
                    <a:pt x="14" y="1"/>
                    <a:pt x="1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478">
              <a:extLst>
                <a:ext uri="{FF2B5EF4-FFF2-40B4-BE49-F238E27FC236}">
                  <a16:creationId xmlns:a16="http://schemas.microsoft.com/office/drawing/2014/main" id="{30851E85-83AC-4B95-BDE7-581655D4D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475" y="2198471"/>
              <a:ext cx="133172" cy="71023"/>
            </a:xfrm>
            <a:custGeom>
              <a:avLst/>
              <a:gdLst>
                <a:gd name="T0" fmla="*/ 41 w 43"/>
                <a:gd name="T1" fmla="*/ 0 h 22"/>
                <a:gd name="T2" fmla="*/ 0 w 43"/>
                <a:gd name="T3" fmla="*/ 16 h 22"/>
                <a:gd name="T4" fmla="*/ 18 w 43"/>
                <a:gd name="T5" fmla="*/ 22 h 22"/>
                <a:gd name="T6" fmla="*/ 43 w 43"/>
                <a:gd name="T7" fmla="*/ 7 h 22"/>
                <a:gd name="T8" fmla="*/ 41 w 43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22">
                  <a:moveTo>
                    <a:pt x="41" y="0"/>
                  </a:moveTo>
                  <a:cubicBezTo>
                    <a:pt x="27" y="5"/>
                    <a:pt x="14" y="10"/>
                    <a:pt x="0" y="16"/>
                  </a:cubicBezTo>
                  <a:cubicBezTo>
                    <a:pt x="7" y="20"/>
                    <a:pt x="13" y="22"/>
                    <a:pt x="18" y="22"/>
                  </a:cubicBezTo>
                  <a:cubicBezTo>
                    <a:pt x="29" y="22"/>
                    <a:pt x="36" y="15"/>
                    <a:pt x="43" y="7"/>
                  </a:cubicBezTo>
                  <a:cubicBezTo>
                    <a:pt x="43" y="4"/>
                    <a:pt x="42" y="2"/>
                    <a:pt x="41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479">
              <a:extLst>
                <a:ext uri="{FF2B5EF4-FFF2-40B4-BE49-F238E27FC236}">
                  <a16:creationId xmlns:a16="http://schemas.microsoft.com/office/drawing/2014/main" id="{894FE49C-6575-4713-B4D8-B5423B38E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059" y="2411542"/>
              <a:ext cx="106535" cy="115416"/>
            </a:xfrm>
            <a:custGeom>
              <a:avLst/>
              <a:gdLst>
                <a:gd name="T0" fmla="*/ 0 w 32"/>
                <a:gd name="T1" fmla="*/ 0 h 37"/>
                <a:gd name="T2" fmla="*/ 32 w 32"/>
                <a:gd name="T3" fmla="*/ 37 h 37"/>
                <a:gd name="T4" fmla="*/ 0 w 3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37">
                  <a:moveTo>
                    <a:pt x="0" y="0"/>
                  </a:moveTo>
                  <a:cubicBezTo>
                    <a:pt x="0" y="24"/>
                    <a:pt x="14" y="31"/>
                    <a:pt x="32" y="37"/>
                  </a:cubicBezTo>
                  <a:cubicBezTo>
                    <a:pt x="29" y="16"/>
                    <a:pt x="17" y="8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480">
              <a:extLst>
                <a:ext uri="{FF2B5EF4-FFF2-40B4-BE49-F238E27FC236}">
                  <a16:creationId xmlns:a16="http://schemas.microsoft.com/office/drawing/2014/main" id="{18B46CF4-5132-40A7-B8F6-F2748E84E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043" y="2251739"/>
              <a:ext cx="142047" cy="53268"/>
            </a:xfrm>
            <a:custGeom>
              <a:avLst/>
              <a:gdLst>
                <a:gd name="T0" fmla="*/ 22 w 43"/>
                <a:gd name="T1" fmla="*/ 0 h 17"/>
                <a:gd name="T2" fmla="*/ 0 w 43"/>
                <a:gd name="T3" fmla="*/ 10 h 17"/>
                <a:gd name="T4" fmla="*/ 0 w 43"/>
                <a:gd name="T5" fmla="*/ 17 h 17"/>
                <a:gd name="T6" fmla="*/ 43 w 43"/>
                <a:gd name="T7" fmla="*/ 15 h 17"/>
                <a:gd name="T8" fmla="*/ 2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22" y="0"/>
                  </a:moveTo>
                  <a:cubicBezTo>
                    <a:pt x="17" y="0"/>
                    <a:pt x="10" y="4"/>
                    <a:pt x="0" y="10"/>
                  </a:cubicBezTo>
                  <a:cubicBezTo>
                    <a:pt x="0" y="13"/>
                    <a:pt x="0" y="15"/>
                    <a:pt x="0" y="17"/>
                  </a:cubicBezTo>
                  <a:cubicBezTo>
                    <a:pt x="14" y="16"/>
                    <a:pt x="29" y="15"/>
                    <a:pt x="43" y="15"/>
                  </a:cubicBezTo>
                  <a:cubicBezTo>
                    <a:pt x="34" y="5"/>
                    <a:pt x="29" y="0"/>
                    <a:pt x="22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481">
              <a:extLst>
                <a:ext uri="{FF2B5EF4-FFF2-40B4-BE49-F238E27FC236}">
                  <a16:creationId xmlns:a16="http://schemas.microsoft.com/office/drawing/2014/main" id="{3F55FAA7-688C-494B-89A1-2C1F7B542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113" y="2393786"/>
              <a:ext cx="124291" cy="133172"/>
            </a:xfrm>
            <a:custGeom>
              <a:avLst/>
              <a:gdLst>
                <a:gd name="T0" fmla="*/ 29 w 39"/>
                <a:gd name="T1" fmla="*/ 0 h 43"/>
                <a:gd name="T2" fmla="*/ 0 w 39"/>
                <a:gd name="T3" fmla="*/ 38 h 43"/>
                <a:gd name="T4" fmla="*/ 7 w 39"/>
                <a:gd name="T5" fmla="*/ 43 h 43"/>
                <a:gd name="T6" fmla="*/ 39 w 39"/>
                <a:gd name="T7" fmla="*/ 8 h 43"/>
                <a:gd name="T8" fmla="*/ 29 w 39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3">
                  <a:moveTo>
                    <a:pt x="29" y="0"/>
                  </a:moveTo>
                  <a:cubicBezTo>
                    <a:pt x="19" y="13"/>
                    <a:pt x="10" y="25"/>
                    <a:pt x="0" y="38"/>
                  </a:cubicBezTo>
                  <a:cubicBezTo>
                    <a:pt x="3" y="40"/>
                    <a:pt x="5" y="41"/>
                    <a:pt x="7" y="43"/>
                  </a:cubicBezTo>
                  <a:cubicBezTo>
                    <a:pt x="18" y="32"/>
                    <a:pt x="28" y="20"/>
                    <a:pt x="39" y="8"/>
                  </a:cubicBezTo>
                  <a:cubicBezTo>
                    <a:pt x="35" y="5"/>
                    <a:pt x="32" y="3"/>
                    <a:pt x="29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482">
              <a:extLst>
                <a:ext uri="{FF2B5EF4-FFF2-40B4-BE49-F238E27FC236}">
                  <a16:creationId xmlns:a16="http://schemas.microsoft.com/office/drawing/2014/main" id="{F8D99082-1790-4967-A215-95A34CFD1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96" y="1896621"/>
              <a:ext cx="79904" cy="106535"/>
            </a:xfrm>
            <a:custGeom>
              <a:avLst/>
              <a:gdLst>
                <a:gd name="T0" fmla="*/ 16 w 25"/>
                <a:gd name="T1" fmla="*/ 0 h 35"/>
                <a:gd name="T2" fmla="*/ 0 w 25"/>
                <a:gd name="T3" fmla="*/ 30 h 35"/>
                <a:gd name="T4" fmla="*/ 11 w 25"/>
                <a:gd name="T5" fmla="*/ 35 h 35"/>
                <a:gd name="T6" fmla="*/ 25 w 25"/>
                <a:gd name="T7" fmla="*/ 4 h 35"/>
                <a:gd name="T8" fmla="*/ 16 w 2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16" y="0"/>
                  </a:moveTo>
                  <a:cubicBezTo>
                    <a:pt x="11" y="10"/>
                    <a:pt x="5" y="20"/>
                    <a:pt x="0" y="30"/>
                  </a:cubicBezTo>
                  <a:cubicBezTo>
                    <a:pt x="4" y="32"/>
                    <a:pt x="8" y="33"/>
                    <a:pt x="11" y="35"/>
                  </a:cubicBezTo>
                  <a:cubicBezTo>
                    <a:pt x="16" y="25"/>
                    <a:pt x="20" y="14"/>
                    <a:pt x="25" y="4"/>
                  </a:cubicBezTo>
                  <a:cubicBezTo>
                    <a:pt x="22" y="2"/>
                    <a:pt x="19" y="1"/>
                    <a:pt x="16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483">
              <a:extLst>
                <a:ext uri="{FF2B5EF4-FFF2-40B4-BE49-F238E27FC236}">
                  <a16:creationId xmlns:a16="http://schemas.microsoft.com/office/drawing/2014/main" id="{11B0C66D-6AD8-40AF-BBC0-E9416FCB48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6500" y="2198471"/>
              <a:ext cx="71023" cy="88779"/>
            </a:xfrm>
            <a:custGeom>
              <a:avLst/>
              <a:gdLst>
                <a:gd name="T0" fmla="*/ 3 w 22"/>
                <a:gd name="T1" fmla="*/ 17 h 28"/>
                <a:gd name="T2" fmla="*/ 3 w 22"/>
                <a:gd name="T3" fmla="*/ 18 h 28"/>
                <a:gd name="T4" fmla="*/ 3 w 22"/>
                <a:gd name="T5" fmla="*/ 17 h 28"/>
                <a:gd name="T6" fmla="*/ 3 w 22"/>
                <a:gd name="T7" fmla="*/ 17 h 28"/>
                <a:gd name="T8" fmla="*/ 3 w 22"/>
                <a:gd name="T9" fmla="*/ 17 h 28"/>
                <a:gd name="T10" fmla="*/ 0 w 22"/>
                <a:gd name="T11" fmla="*/ 0 h 28"/>
                <a:gd name="T12" fmla="*/ 3 w 22"/>
                <a:gd name="T13" fmla="*/ 17 h 28"/>
                <a:gd name="T14" fmla="*/ 22 w 22"/>
                <a:gd name="T15" fmla="*/ 28 h 28"/>
                <a:gd name="T16" fmla="*/ 0 w 22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8">
                  <a:moveTo>
                    <a:pt x="3" y="17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0" y="0"/>
                  </a:moveTo>
                  <a:cubicBezTo>
                    <a:pt x="1" y="5"/>
                    <a:pt x="2" y="11"/>
                    <a:pt x="3" y="17"/>
                  </a:cubicBezTo>
                  <a:cubicBezTo>
                    <a:pt x="9" y="21"/>
                    <a:pt x="15" y="24"/>
                    <a:pt x="22" y="28"/>
                  </a:cubicBezTo>
                  <a:cubicBezTo>
                    <a:pt x="22" y="4"/>
                    <a:pt x="18" y="0"/>
                    <a:pt x="0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484">
              <a:extLst>
                <a:ext uri="{FF2B5EF4-FFF2-40B4-BE49-F238E27FC236}">
                  <a16:creationId xmlns:a16="http://schemas.microsoft.com/office/drawing/2014/main" id="{76E3AD7D-B00B-48F7-8BE0-8522A4C3F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674" y="2083061"/>
              <a:ext cx="106535" cy="97660"/>
            </a:xfrm>
            <a:custGeom>
              <a:avLst/>
              <a:gdLst>
                <a:gd name="T0" fmla="*/ 7 w 32"/>
                <a:gd name="T1" fmla="*/ 0 h 31"/>
                <a:gd name="T2" fmla="*/ 0 w 32"/>
                <a:gd name="T3" fmla="*/ 7 h 31"/>
                <a:gd name="T4" fmla="*/ 23 w 32"/>
                <a:gd name="T5" fmla="*/ 31 h 31"/>
                <a:gd name="T6" fmla="*/ 32 w 32"/>
                <a:gd name="T7" fmla="*/ 22 h 31"/>
                <a:gd name="T8" fmla="*/ 7 w 32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7" y="0"/>
                  </a:moveTo>
                  <a:cubicBezTo>
                    <a:pt x="4" y="2"/>
                    <a:pt x="2" y="4"/>
                    <a:pt x="0" y="7"/>
                  </a:cubicBezTo>
                  <a:cubicBezTo>
                    <a:pt x="8" y="15"/>
                    <a:pt x="15" y="23"/>
                    <a:pt x="23" y="31"/>
                  </a:cubicBezTo>
                  <a:cubicBezTo>
                    <a:pt x="26" y="28"/>
                    <a:pt x="29" y="25"/>
                    <a:pt x="32" y="22"/>
                  </a:cubicBezTo>
                  <a:cubicBezTo>
                    <a:pt x="23" y="14"/>
                    <a:pt x="15" y="7"/>
                    <a:pt x="7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485">
              <a:extLst>
                <a:ext uri="{FF2B5EF4-FFF2-40B4-BE49-F238E27FC236}">
                  <a16:creationId xmlns:a16="http://schemas.microsoft.com/office/drawing/2014/main" id="{4F970F0F-1EC2-426C-B2ED-D8FDF777E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280" y="1923258"/>
              <a:ext cx="35512" cy="106535"/>
            </a:xfrm>
            <a:custGeom>
              <a:avLst/>
              <a:gdLst>
                <a:gd name="T0" fmla="*/ 8 w 11"/>
                <a:gd name="T1" fmla="*/ 0 h 34"/>
                <a:gd name="T2" fmla="*/ 0 w 11"/>
                <a:gd name="T3" fmla="*/ 0 h 34"/>
                <a:gd name="T4" fmla="*/ 0 w 11"/>
                <a:gd name="T5" fmla="*/ 34 h 34"/>
                <a:gd name="T6" fmla="*/ 11 w 11"/>
                <a:gd name="T7" fmla="*/ 34 h 34"/>
                <a:gd name="T8" fmla="*/ 8 w 11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4">
                  <a:moveTo>
                    <a:pt x="8" y="0"/>
                  </a:moveTo>
                  <a:cubicBezTo>
                    <a:pt x="5" y="0"/>
                    <a:pt x="3" y="0"/>
                    <a:pt x="0" y="0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4" y="34"/>
                    <a:pt x="7" y="34"/>
                    <a:pt x="11" y="34"/>
                  </a:cubicBezTo>
                  <a:cubicBezTo>
                    <a:pt x="10" y="22"/>
                    <a:pt x="9" y="11"/>
                    <a:pt x="8" y="0"/>
                  </a:cubicBezTo>
                </a:path>
              </a:pathLst>
            </a:custGeom>
            <a:solidFill>
              <a:srgbClr val="FCD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16" name="Freeform 176">
            <a:extLst>
              <a:ext uri="{FF2B5EF4-FFF2-40B4-BE49-F238E27FC236}">
                <a16:creationId xmlns:a16="http://schemas.microsoft.com/office/drawing/2014/main" id="{9B267424-AB0E-4D27-91F4-D396DE4EE559}"/>
              </a:ext>
            </a:extLst>
          </p:cNvPr>
          <p:cNvSpPr>
            <a:spLocks/>
          </p:cNvSpPr>
          <p:nvPr userDrawn="1"/>
        </p:nvSpPr>
        <p:spPr bwMode="auto">
          <a:xfrm>
            <a:off x="0" y="6593790"/>
            <a:ext cx="3797184" cy="283029"/>
          </a:xfrm>
          <a:custGeom>
            <a:avLst/>
            <a:gdLst>
              <a:gd name="T0" fmla="*/ 428 w 428"/>
              <a:gd name="T1" fmla="*/ 0 h 67"/>
              <a:gd name="T2" fmla="*/ 0 w 428"/>
              <a:gd name="T3" fmla="*/ 0 h 67"/>
              <a:gd name="T4" fmla="*/ 0 w 428"/>
              <a:gd name="T5" fmla="*/ 67 h 67"/>
              <a:gd name="T6" fmla="*/ 428 w 428"/>
              <a:gd name="T7" fmla="*/ 67 h 67"/>
              <a:gd name="T8" fmla="*/ 428 w 428"/>
              <a:gd name="T9" fmla="*/ 55 h 67"/>
              <a:gd name="T10" fmla="*/ 428 w 428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8" h="67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177">
            <a:extLst>
              <a:ext uri="{FF2B5EF4-FFF2-40B4-BE49-F238E27FC236}">
                <a16:creationId xmlns:a16="http://schemas.microsoft.com/office/drawing/2014/main" id="{AF1D0BBF-C2B3-4939-A02A-B91F2F0FA324}"/>
              </a:ext>
            </a:extLst>
          </p:cNvPr>
          <p:cNvSpPr>
            <a:spLocks/>
          </p:cNvSpPr>
          <p:nvPr userDrawn="1"/>
        </p:nvSpPr>
        <p:spPr bwMode="auto">
          <a:xfrm>
            <a:off x="8392841" y="6593790"/>
            <a:ext cx="3806059" cy="283029"/>
          </a:xfrm>
          <a:custGeom>
            <a:avLst/>
            <a:gdLst>
              <a:gd name="T0" fmla="*/ 429 w 429"/>
              <a:gd name="T1" fmla="*/ 0 h 67"/>
              <a:gd name="T2" fmla="*/ 0 w 429"/>
              <a:gd name="T3" fmla="*/ 0 h 67"/>
              <a:gd name="T4" fmla="*/ 0 w 429"/>
              <a:gd name="T5" fmla="*/ 67 h 67"/>
              <a:gd name="T6" fmla="*/ 429 w 429"/>
              <a:gd name="T7" fmla="*/ 67 h 67"/>
              <a:gd name="T8" fmla="*/ 429 w 429"/>
              <a:gd name="T9" fmla="*/ 55 h 67"/>
              <a:gd name="T10" fmla="*/ 429 w 429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67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Text Placeholder 9">
            <a:extLst>
              <a:ext uri="{FF2B5EF4-FFF2-40B4-BE49-F238E27FC236}">
                <a16:creationId xmlns:a16="http://schemas.microsoft.com/office/drawing/2014/main" id="{438C16E7-DE52-4D49-BE58-E0E25E6C5C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0615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2">
            <a:extLst>
              <a:ext uri="{FF2B5EF4-FFF2-40B4-BE49-F238E27FC236}">
                <a16:creationId xmlns:a16="http://schemas.microsoft.com/office/drawing/2014/main" id="{16DBF4C8-3B79-4182-BE05-7623257998DA}"/>
              </a:ext>
            </a:extLst>
          </p:cNvPr>
          <p:cNvSpPr>
            <a:spLocks/>
          </p:cNvSpPr>
          <p:nvPr userDrawn="1"/>
        </p:nvSpPr>
        <p:spPr bwMode="auto">
          <a:xfrm>
            <a:off x="0" y="6406618"/>
            <a:ext cx="12189408" cy="282227"/>
          </a:xfrm>
          <a:custGeom>
            <a:avLst/>
            <a:gdLst>
              <a:gd name="T0" fmla="*/ 1373 w 1373"/>
              <a:gd name="T1" fmla="*/ 0 h 134"/>
              <a:gd name="T2" fmla="*/ 0 w 1373"/>
              <a:gd name="T3" fmla="*/ 0 h 134"/>
              <a:gd name="T4" fmla="*/ 0 w 1373"/>
              <a:gd name="T5" fmla="*/ 134 h 134"/>
              <a:gd name="T6" fmla="*/ 1373 w 1373"/>
              <a:gd name="T7" fmla="*/ 134 h 134"/>
              <a:gd name="T8" fmla="*/ 1373 w 1373"/>
              <a:gd name="T9" fmla="*/ 111 h 134"/>
              <a:gd name="T10" fmla="*/ 1373 w 137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3" h="134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A9581B9-D225-44E7-9708-6E8CDE93A2E5}"/>
              </a:ext>
            </a:extLst>
          </p:cNvPr>
          <p:cNvGrpSpPr/>
          <p:nvPr userDrawn="1"/>
        </p:nvGrpSpPr>
        <p:grpSpPr>
          <a:xfrm>
            <a:off x="5638938" y="5753974"/>
            <a:ext cx="870190" cy="1305287"/>
            <a:chOff x="5638938" y="5682458"/>
            <a:chExt cx="870190" cy="1305287"/>
          </a:xfrm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6AB81CFB-45E3-4E0C-B298-202478E37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492" y="6463852"/>
              <a:ext cx="657082" cy="479492"/>
            </a:xfrm>
            <a:custGeom>
              <a:avLst/>
              <a:gdLst>
                <a:gd name="T0" fmla="*/ 20 w 74"/>
                <a:gd name="T1" fmla="*/ 0 h 54"/>
                <a:gd name="T2" fmla="*/ 34 w 74"/>
                <a:gd name="T3" fmla="*/ 5 h 54"/>
                <a:gd name="T4" fmla="*/ 58 w 74"/>
                <a:gd name="T5" fmla="*/ 0 h 54"/>
                <a:gd name="T6" fmla="*/ 74 w 74"/>
                <a:gd name="T7" fmla="*/ 49 h 54"/>
                <a:gd name="T8" fmla="*/ 60 w 74"/>
                <a:gd name="T9" fmla="*/ 54 h 54"/>
                <a:gd name="T10" fmla="*/ 57 w 74"/>
                <a:gd name="T11" fmla="*/ 51 h 54"/>
                <a:gd name="T12" fmla="*/ 43 w 74"/>
                <a:gd name="T13" fmla="*/ 11 h 54"/>
                <a:gd name="T14" fmla="*/ 35 w 74"/>
                <a:gd name="T15" fmla="*/ 12 h 54"/>
                <a:gd name="T16" fmla="*/ 28 w 74"/>
                <a:gd name="T17" fmla="*/ 30 h 54"/>
                <a:gd name="T18" fmla="*/ 21 w 74"/>
                <a:gd name="T19" fmla="*/ 52 h 54"/>
                <a:gd name="T20" fmla="*/ 19 w 74"/>
                <a:gd name="T21" fmla="*/ 54 h 54"/>
                <a:gd name="T22" fmla="*/ 0 w 74"/>
                <a:gd name="T23" fmla="*/ 47 h 54"/>
                <a:gd name="T24" fmla="*/ 20 w 74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54">
                  <a:moveTo>
                    <a:pt x="20" y="0"/>
                  </a:moveTo>
                  <a:lnTo>
                    <a:pt x="34" y="5"/>
                  </a:lnTo>
                  <a:lnTo>
                    <a:pt x="58" y="0"/>
                  </a:lnTo>
                  <a:lnTo>
                    <a:pt x="74" y="49"/>
                  </a:lnTo>
                  <a:lnTo>
                    <a:pt x="60" y="54"/>
                  </a:lnTo>
                  <a:lnTo>
                    <a:pt x="57" y="51"/>
                  </a:lnTo>
                  <a:lnTo>
                    <a:pt x="43" y="11"/>
                  </a:lnTo>
                  <a:lnTo>
                    <a:pt x="35" y="12"/>
                  </a:lnTo>
                  <a:lnTo>
                    <a:pt x="28" y="30"/>
                  </a:lnTo>
                  <a:lnTo>
                    <a:pt x="21" y="52"/>
                  </a:lnTo>
                  <a:lnTo>
                    <a:pt x="19" y="54"/>
                  </a:lnTo>
                  <a:lnTo>
                    <a:pt x="0" y="4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101DB607-3AFC-4171-B1A6-E6DE173F0D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938" y="5682458"/>
              <a:ext cx="870190" cy="1305287"/>
            </a:xfrm>
            <a:custGeom>
              <a:avLst/>
              <a:gdLst>
                <a:gd name="T0" fmla="*/ 260 w 276"/>
                <a:gd name="T1" fmla="*/ 382 h 411"/>
                <a:gd name="T2" fmla="*/ 227 w 276"/>
                <a:gd name="T3" fmla="*/ 367 h 411"/>
                <a:gd name="T4" fmla="*/ 190 w 276"/>
                <a:gd name="T5" fmla="*/ 277 h 411"/>
                <a:gd name="T6" fmla="*/ 162 w 276"/>
                <a:gd name="T7" fmla="*/ 271 h 411"/>
                <a:gd name="T8" fmla="*/ 194 w 276"/>
                <a:gd name="T9" fmla="*/ 355 h 411"/>
                <a:gd name="T10" fmla="*/ 202 w 276"/>
                <a:gd name="T11" fmla="*/ 376 h 411"/>
                <a:gd name="T12" fmla="*/ 189 w 276"/>
                <a:gd name="T13" fmla="*/ 410 h 411"/>
                <a:gd name="T14" fmla="*/ 142 w 276"/>
                <a:gd name="T15" fmla="*/ 293 h 411"/>
                <a:gd name="T16" fmla="*/ 95 w 276"/>
                <a:gd name="T17" fmla="*/ 411 h 411"/>
                <a:gd name="T18" fmla="*/ 77 w 276"/>
                <a:gd name="T19" fmla="*/ 396 h 411"/>
                <a:gd name="T20" fmla="*/ 77 w 276"/>
                <a:gd name="T21" fmla="*/ 386 h 411"/>
                <a:gd name="T22" fmla="*/ 108 w 276"/>
                <a:gd name="T23" fmla="*/ 309 h 411"/>
                <a:gd name="T24" fmla="*/ 118 w 276"/>
                <a:gd name="T25" fmla="*/ 280 h 411"/>
                <a:gd name="T26" fmla="*/ 111 w 276"/>
                <a:gd name="T27" fmla="*/ 264 h 411"/>
                <a:gd name="T28" fmla="*/ 96 w 276"/>
                <a:gd name="T29" fmla="*/ 271 h 411"/>
                <a:gd name="T30" fmla="*/ 57 w 276"/>
                <a:gd name="T31" fmla="*/ 366 h 411"/>
                <a:gd name="T32" fmla="*/ 24 w 276"/>
                <a:gd name="T33" fmla="*/ 382 h 411"/>
                <a:gd name="T34" fmla="*/ 29 w 276"/>
                <a:gd name="T35" fmla="*/ 366 h 411"/>
                <a:gd name="T36" fmla="*/ 70 w 276"/>
                <a:gd name="T37" fmla="*/ 264 h 411"/>
                <a:gd name="T38" fmla="*/ 66 w 276"/>
                <a:gd name="T39" fmla="*/ 248 h 411"/>
                <a:gd name="T40" fmla="*/ 31 w 276"/>
                <a:gd name="T41" fmla="*/ 213 h 411"/>
                <a:gd name="T42" fmla="*/ 20 w 276"/>
                <a:gd name="T43" fmla="*/ 193 h 411"/>
                <a:gd name="T44" fmla="*/ 7 w 276"/>
                <a:gd name="T45" fmla="*/ 126 h 411"/>
                <a:gd name="T46" fmla="*/ 21 w 276"/>
                <a:gd name="T47" fmla="*/ 77 h 411"/>
                <a:gd name="T48" fmla="*/ 84 w 276"/>
                <a:gd name="T49" fmla="*/ 15 h 411"/>
                <a:gd name="T50" fmla="*/ 131 w 276"/>
                <a:gd name="T51" fmla="*/ 3 h 411"/>
                <a:gd name="T52" fmla="*/ 217 w 276"/>
                <a:gd name="T53" fmla="*/ 25 h 411"/>
                <a:gd name="T54" fmla="*/ 253 w 276"/>
                <a:gd name="T55" fmla="*/ 60 h 411"/>
                <a:gd name="T56" fmla="*/ 260 w 276"/>
                <a:gd name="T57" fmla="*/ 69 h 411"/>
                <a:gd name="T58" fmla="*/ 276 w 276"/>
                <a:gd name="T59" fmla="*/ 138 h 411"/>
                <a:gd name="T60" fmla="*/ 260 w 276"/>
                <a:gd name="T61" fmla="*/ 203 h 411"/>
                <a:gd name="T62" fmla="*/ 253 w 276"/>
                <a:gd name="T63" fmla="*/ 213 h 411"/>
                <a:gd name="T64" fmla="*/ 218 w 276"/>
                <a:gd name="T65" fmla="*/ 248 h 411"/>
                <a:gd name="T66" fmla="*/ 214 w 276"/>
                <a:gd name="T67" fmla="*/ 264 h 411"/>
                <a:gd name="T68" fmla="*/ 255 w 276"/>
                <a:gd name="T69" fmla="*/ 368 h 411"/>
                <a:gd name="T70" fmla="*/ 260 w 276"/>
                <a:gd name="T71" fmla="*/ 382 h 411"/>
                <a:gd name="T72" fmla="*/ 109 w 276"/>
                <a:gd name="T73" fmla="*/ 41 h 411"/>
                <a:gd name="T74" fmla="*/ 74 w 276"/>
                <a:gd name="T75" fmla="*/ 59 h 411"/>
                <a:gd name="T76" fmla="*/ 64 w 276"/>
                <a:gd name="T77" fmla="*/ 69 h 411"/>
                <a:gd name="T78" fmla="*/ 44 w 276"/>
                <a:gd name="T79" fmla="*/ 102 h 411"/>
                <a:gd name="T80" fmla="*/ 40 w 276"/>
                <a:gd name="T81" fmla="*/ 118 h 411"/>
                <a:gd name="T82" fmla="*/ 40 w 276"/>
                <a:gd name="T83" fmla="*/ 155 h 411"/>
                <a:gd name="T84" fmla="*/ 44 w 276"/>
                <a:gd name="T85" fmla="*/ 170 h 411"/>
                <a:gd name="T86" fmla="*/ 64 w 276"/>
                <a:gd name="T87" fmla="*/ 204 h 411"/>
                <a:gd name="T88" fmla="*/ 74 w 276"/>
                <a:gd name="T89" fmla="*/ 214 h 411"/>
                <a:gd name="T90" fmla="*/ 108 w 276"/>
                <a:gd name="T91" fmla="*/ 234 h 411"/>
                <a:gd name="T92" fmla="*/ 123 w 276"/>
                <a:gd name="T93" fmla="*/ 238 h 411"/>
                <a:gd name="T94" fmla="*/ 160 w 276"/>
                <a:gd name="T95" fmla="*/ 238 h 411"/>
                <a:gd name="T96" fmla="*/ 177 w 276"/>
                <a:gd name="T97" fmla="*/ 234 h 411"/>
                <a:gd name="T98" fmla="*/ 209 w 276"/>
                <a:gd name="T99" fmla="*/ 215 h 411"/>
                <a:gd name="T100" fmla="*/ 220 w 276"/>
                <a:gd name="T101" fmla="*/ 204 h 411"/>
                <a:gd name="T102" fmla="*/ 239 w 276"/>
                <a:gd name="T103" fmla="*/ 171 h 411"/>
                <a:gd name="T104" fmla="*/ 244 w 276"/>
                <a:gd name="T105" fmla="*/ 155 h 411"/>
                <a:gd name="T106" fmla="*/ 243 w 276"/>
                <a:gd name="T107" fmla="*/ 118 h 411"/>
                <a:gd name="T108" fmla="*/ 239 w 276"/>
                <a:gd name="T109" fmla="*/ 102 h 411"/>
                <a:gd name="T110" fmla="*/ 221 w 276"/>
                <a:gd name="T111" fmla="*/ 69 h 411"/>
                <a:gd name="T112" fmla="*/ 209 w 276"/>
                <a:gd name="T113" fmla="*/ 58 h 411"/>
                <a:gd name="T114" fmla="*/ 177 w 276"/>
                <a:gd name="T115" fmla="*/ 39 h 411"/>
                <a:gd name="T116" fmla="*/ 161 w 276"/>
                <a:gd name="T117" fmla="*/ 35 h 411"/>
                <a:gd name="T118" fmla="*/ 123 w 276"/>
                <a:gd name="T119" fmla="*/ 35 h 411"/>
                <a:gd name="T120" fmla="*/ 109 w 276"/>
                <a:gd name="T121" fmla="*/ 4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6" h="411">
                  <a:moveTo>
                    <a:pt x="260" y="382"/>
                  </a:moveTo>
                  <a:cubicBezTo>
                    <a:pt x="235" y="387"/>
                    <a:pt x="235" y="387"/>
                    <a:pt x="227" y="367"/>
                  </a:cubicBezTo>
                  <a:cubicBezTo>
                    <a:pt x="215" y="337"/>
                    <a:pt x="203" y="307"/>
                    <a:pt x="190" y="277"/>
                  </a:cubicBezTo>
                  <a:cubicBezTo>
                    <a:pt x="183" y="259"/>
                    <a:pt x="180" y="258"/>
                    <a:pt x="162" y="271"/>
                  </a:cubicBezTo>
                  <a:cubicBezTo>
                    <a:pt x="172" y="299"/>
                    <a:pt x="183" y="327"/>
                    <a:pt x="194" y="355"/>
                  </a:cubicBezTo>
                  <a:cubicBezTo>
                    <a:pt x="197" y="362"/>
                    <a:pt x="200" y="369"/>
                    <a:pt x="202" y="376"/>
                  </a:cubicBezTo>
                  <a:cubicBezTo>
                    <a:pt x="211" y="397"/>
                    <a:pt x="211" y="397"/>
                    <a:pt x="189" y="410"/>
                  </a:cubicBezTo>
                  <a:cubicBezTo>
                    <a:pt x="173" y="372"/>
                    <a:pt x="158" y="334"/>
                    <a:pt x="142" y="293"/>
                  </a:cubicBezTo>
                  <a:cubicBezTo>
                    <a:pt x="126" y="333"/>
                    <a:pt x="111" y="371"/>
                    <a:pt x="95" y="411"/>
                  </a:cubicBezTo>
                  <a:cubicBezTo>
                    <a:pt x="88" y="406"/>
                    <a:pt x="82" y="402"/>
                    <a:pt x="77" y="396"/>
                  </a:cubicBezTo>
                  <a:cubicBezTo>
                    <a:pt x="75" y="395"/>
                    <a:pt x="76" y="389"/>
                    <a:pt x="77" y="386"/>
                  </a:cubicBezTo>
                  <a:cubicBezTo>
                    <a:pt x="87" y="360"/>
                    <a:pt x="98" y="335"/>
                    <a:pt x="108" y="309"/>
                  </a:cubicBezTo>
                  <a:cubicBezTo>
                    <a:pt x="112" y="299"/>
                    <a:pt x="114" y="289"/>
                    <a:pt x="118" y="280"/>
                  </a:cubicBezTo>
                  <a:cubicBezTo>
                    <a:pt x="123" y="271"/>
                    <a:pt x="119" y="267"/>
                    <a:pt x="111" y="264"/>
                  </a:cubicBezTo>
                  <a:cubicBezTo>
                    <a:pt x="104" y="261"/>
                    <a:pt x="99" y="262"/>
                    <a:pt x="96" y="271"/>
                  </a:cubicBezTo>
                  <a:cubicBezTo>
                    <a:pt x="83" y="303"/>
                    <a:pt x="70" y="334"/>
                    <a:pt x="57" y="366"/>
                  </a:cubicBezTo>
                  <a:cubicBezTo>
                    <a:pt x="48" y="387"/>
                    <a:pt x="48" y="387"/>
                    <a:pt x="24" y="382"/>
                  </a:cubicBezTo>
                  <a:cubicBezTo>
                    <a:pt x="26" y="376"/>
                    <a:pt x="27" y="371"/>
                    <a:pt x="29" y="366"/>
                  </a:cubicBezTo>
                  <a:cubicBezTo>
                    <a:pt x="43" y="332"/>
                    <a:pt x="56" y="298"/>
                    <a:pt x="70" y="264"/>
                  </a:cubicBezTo>
                  <a:cubicBezTo>
                    <a:pt x="72" y="258"/>
                    <a:pt x="72" y="254"/>
                    <a:pt x="66" y="248"/>
                  </a:cubicBezTo>
                  <a:cubicBezTo>
                    <a:pt x="55" y="236"/>
                    <a:pt x="44" y="223"/>
                    <a:pt x="31" y="213"/>
                  </a:cubicBezTo>
                  <a:cubicBezTo>
                    <a:pt x="25" y="208"/>
                    <a:pt x="20" y="200"/>
                    <a:pt x="20" y="193"/>
                  </a:cubicBezTo>
                  <a:cubicBezTo>
                    <a:pt x="20" y="170"/>
                    <a:pt x="0" y="150"/>
                    <a:pt x="7" y="126"/>
                  </a:cubicBezTo>
                  <a:cubicBezTo>
                    <a:pt x="12" y="110"/>
                    <a:pt x="14" y="92"/>
                    <a:pt x="21" y="77"/>
                  </a:cubicBezTo>
                  <a:cubicBezTo>
                    <a:pt x="35" y="51"/>
                    <a:pt x="56" y="28"/>
                    <a:pt x="84" y="15"/>
                  </a:cubicBezTo>
                  <a:cubicBezTo>
                    <a:pt x="98" y="9"/>
                    <a:pt x="115" y="4"/>
                    <a:pt x="131" y="3"/>
                  </a:cubicBezTo>
                  <a:cubicBezTo>
                    <a:pt x="161" y="0"/>
                    <a:pt x="192" y="8"/>
                    <a:pt x="217" y="25"/>
                  </a:cubicBezTo>
                  <a:cubicBezTo>
                    <a:pt x="231" y="34"/>
                    <a:pt x="239" y="50"/>
                    <a:pt x="253" y="60"/>
                  </a:cubicBezTo>
                  <a:cubicBezTo>
                    <a:pt x="256" y="62"/>
                    <a:pt x="259" y="65"/>
                    <a:pt x="260" y="69"/>
                  </a:cubicBezTo>
                  <a:cubicBezTo>
                    <a:pt x="266" y="92"/>
                    <a:pt x="276" y="115"/>
                    <a:pt x="276" y="138"/>
                  </a:cubicBezTo>
                  <a:cubicBezTo>
                    <a:pt x="276" y="159"/>
                    <a:pt x="266" y="181"/>
                    <a:pt x="260" y="203"/>
                  </a:cubicBezTo>
                  <a:cubicBezTo>
                    <a:pt x="259" y="207"/>
                    <a:pt x="256" y="211"/>
                    <a:pt x="253" y="213"/>
                  </a:cubicBezTo>
                  <a:cubicBezTo>
                    <a:pt x="239" y="223"/>
                    <a:pt x="229" y="236"/>
                    <a:pt x="218" y="248"/>
                  </a:cubicBezTo>
                  <a:cubicBezTo>
                    <a:pt x="212" y="254"/>
                    <a:pt x="211" y="258"/>
                    <a:pt x="214" y="264"/>
                  </a:cubicBezTo>
                  <a:cubicBezTo>
                    <a:pt x="228" y="299"/>
                    <a:pt x="241" y="334"/>
                    <a:pt x="255" y="368"/>
                  </a:cubicBezTo>
                  <a:cubicBezTo>
                    <a:pt x="257" y="372"/>
                    <a:pt x="258" y="377"/>
                    <a:pt x="260" y="382"/>
                  </a:cubicBezTo>
                  <a:close/>
                  <a:moveTo>
                    <a:pt x="109" y="41"/>
                  </a:moveTo>
                  <a:cubicBezTo>
                    <a:pt x="92" y="39"/>
                    <a:pt x="82" y="46"/>
                    <a:pt x="74" y="59"/>
                  </a:cubicBezTo>
                  <a:cubicBezTo>
                    <a:pt x="72" y="63"/>
                    <a:pt x="68" y="66"/>
                    <a:pt x="64" y="69"/>
                  </a:cubicBezTo>
                  <a:cubicBezTo>
                    <a:pt x="51" y="76"/>
                    <a:pt x="45" y="87"/>
                    <a:pt x="44" y="102"/>
                  </a:cubicBezTo>
                  <a:cubicBezTo>
                    <a:pt x="44" y="107"/>
                    <a:pt x="43" y="113"/>
                    <a:pt x="40" y="118"/>
                  </a:cubicBezTo>
                  <a:cubicBezTo>
                    <a:pt x="33" y="130"/>
                    <a:pt x="33" y="143"/>
                    <a:pt x="40" y="155"/>
                  </a:cubicBezTo>
                  <a:cubicBezTo>
                    <a:pt x="43" y="160"/>
                    <a:pt x="44" y="165"/>
                    <a:pt x="44" y="170"/>
                  </a:cubicBezTo>
                  <a:cubicBezTo>
                    <a:pt x="45" y="185"/>
                    <a:pt x="51" y="196"/>
                    <a:pt x="64" y="204"/>
                  </a:cubicBezTo>
                  <a:cubicBezTo>
                    <a:pt x="68" y="206"/>
                    <a:pt x="72" y="210"/>
                    <a:pt x="74" y="214"/>
                  </a:cubicBezTo>
                  <a:cubicBezTo>
                    <a:pt x="82" y="227"/>
                    <a:pt x="93" y="234"/>
                    <a:pt x="108" y="234"/>
                  </a:cubicBezTo>
                  <a:cubicBezTo>
                    <a:pt x="113" y="234"/>
                    <a:pt x="118" y="236"/>
                    <a:pt x="123" y="238"/>
                  </a:cubicBezTo>
                  <a:cubicBezTo>
                    <a:pt x="135" y="245"/>
                    <a:pt x="147" y="245"/>
                    <a:pt x="160" y="238"/>
                  </a:cubicBezTo>
                  <a:cubicBezTo>
                    <a:pt x="165" y="236"/>
                    <a:pt x="171" y="234"/>
                    <a:pt x="177" y="234"/>
                  </a:cubicBezTo>
                  <a:cubicBezTo>
                    <a:pt x="191" y="233"/>
                    <a:pt x="202" y="227"/>
                    <a:pt x="209" y="215"/>
                  </a:cubicBezTo>
                  <a:cubicBezTo>
                    <a:pt x="212" y="210"/>
                    <a:pt x="216" y="207"/>
                    <a:pt x="220" y="204"/>
                  </a:cubicBezTo>
                  <a:cubicBezTo>
                    <a:pt x="233" y="196"/>
                    <a:pt x="239" y="186"/>
                    <a:pt x="239" y="171"/>
                  </a:cubicBezTo>
                  <a:cubicBezTo>
                    <a:pt x="239" y="165"/>
                    <a:pt x="241" y="160"/>
                    <a:pt x="244" y="155"/>
                  </a:cubicBezTo>
                  <a:cubicBezTo>
                    <a:pt x="250" y="142"/>
                    <a:pt x="250" y="130"/>
                    <a:pt x="243" y="118"/>
                  </a:cubicBezTo>
                  <a:cubicBezTo>
                    <a:pt x="241" y="113"/>
                    <a:pt x="239" y="107"/>
                    <a:pt x="239" y="102"/>
                  </a:cubicBezTo>
                  <a:cubicBezTo>
                    <a:pt x="239" y="87"/>
                    <a:pt x="233" y="77"/>
                    <a:pt x="221" y="69"/>
                  </a:cubicBezTo>
                  <a:cubicBezTo>
                    <a:pt x="216" y="66"/>
                    <a:pt x="212" y="62"/>
                    <a:pt x="209" y="58"/>
                  </a:cubicBezTo>
                  <a:cubicBezTo>
                    <a:pt x="201" y="46"/>
                    <a:pt x="191" y="39"/>
                    <a:pt x="177" y="39"/>
                  </a:cubicBezTo>
                  <a:cubicBezTo>
                    <a:pt x="171" y="39"/>
                    <a:pt x="166" y="37"/>
                    <a:pt x="161" y="35"/>
                  </a:cubicBezTo>
                  <a:cubicBezTo>
                    <a:pt x="148" y="28"/>
                    <a:pt x="135" y="28"/>
                    <a:pt x="123" y="35"/>
                  </a:cubicBezTo>
                  <a:cubicBezTo>
                    <a:pt x="118" y="38"/>
                    <a:pt x="113" y="39"/>
                    <a:pt x="109" y="41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4">
              <a:extLst>
                <a:ext uri="{FF2B5EF4-FFF2-40B4-BE49-F238E27FC236}">
                  <a16:creationId xmlns:a16="http://schemas.microsoft.com/office/drawing/2014/main" id="{B8DE24D6-DE9F-47FB-83E7-CD2C11081F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6615" y="5771252"/>
              <a:ext cx="692600" cy="683723"/>
            </a:xfrm>
            <a:custGeom>
              <a:avLst/>
              <a:gdLst>
                <a:gd name="T0" fmla="*/ 76 w 217"/>
                <a:gd name="T1" fmla="*/ 13 h 217"/>
                <a:gd name="T2" fmla="*/ 90 w 217"/>
                <a:gd name="T3" fmla="*/ 7 h 217"/>
                <a:gd name="T4" fmla="*/ 128 w 217"/>
                <a:gd name="T5" fmla="*/ 7 h 217"/>
                <a:gd name="T6" fmla="*/ 144 w 217"/>
                <a:gd name="T7" fmla="*/ 11 h 217"/>
                <a:gd name="T8" fmla="*/ 176 w 217"/>
                <a:gd name="T9" fmla="*/ 30 h 217"/>
                <a:gd name="T10" fmla="*/ 188 w 217"/>
                <a:gd name="T11" fmla="*/ 41 h 217"/>
                <a:gd name="T12" fmla="*/ 206 w 217"/>
                <a:gd name="T13" fmla="*/ 74 h 217"/>
                <a:gd name="T14" fmla="*/ 210 w 217"/>
                <a:gd name="T15" fmla="*/ 90 h 217"/>
                <a:gd name="T16" fmla="*/ 211 w 217"/>
                <a:gd name="T17" fmla="*/ 127 h 217"/>
                <a:gd name="T18" fmla="*/ 206 w 217"/>
                <a:gd name="T19" fmla="*/ 143 h 217"/>
                <a:gd name="T20" fmla="*/ 187 w 217"/>
                <a:gd name="T21" fmla="*/ 176 h 217"/>
                <a:gd name="T22" fmla="*/ 176 w 217"/>
                <a:gd name="T23" fmla="*/ 187 h 217"/>
                <a:gd name="T24" fmla="*/ 144 w 217"/>
                <a:gd name="T25" fmla="*/ 206 h 217"/>
                <a:gd name="T26" fmla="*/ 127 w 217"/>
                <a:gd name="T27" fmla="*/ 210 h 217"/>
                <a:gd name="T28" fmla="*/ 90 w 217"/>
                <a:gd name="T29" fmla="*/ 210 h 217"/>
                <a:gd name="T30" fmla="*/ 75 w 217"/>
                <a:gd name="T31" fmla="*/ 206 h 217"/>
                <a:gd name="T32" fmla="*/ 41 w 217"/>
                <a:gd name="T33" fmla="*/ 186 h 217"/>
                <a:gd name="T34" fmla="*/ 31 w 217"/>
                <a:gd name="T35" fmla="*/ 176 h 217"/>
                <a:gd name="T36" fmla="*/ 11 w 217"/>
                <a:gd name="T37" fmla="*/ 142 h 217"/>
                <a:gd name="T38" fmla="*/ 7 w 217"/>
                <a:gd name="T39" fmla="*/ 127 h 217"/>
                <a:gd name="T40" fmla="*/ 7 w 217"/>
                <a:gd name="T41" fmla="*/ 90 h 217"/>
                <a:gd name="T42" fmla="*/ 11 w 217"/>
                <a:gd name="T43" fmla="*/ 74 h 217"/>
                <a:gd name="T44" fmla="*/ 31 w 217"/>
                <a:gd name="T45" fmla="*/ 41 h 217"/>
                <a:gd name="T46" fmla="*/ 41 w 217"/>
                <a:gd name="T47" fmla="*/ 31 h 217"/>
                <a:gd name="T48" fmla="*/ 76 w 217"/>
                <a:gd name="T49" fmla="*/ 13 h 217"/>
                <a:gd name="T50" fmla="*/ 109 w 217"/>
                <a:gd name="T51" fmla="*/ 32 h 217"/>
                <a:gd name="T52" fmla="*/ 101 w 217"/>
                <a:gd name="T53" fmla="*/ 34 h 217"/>
                <a:gd name="T54" fmla="*/ 55 w 217"/>
                <a:gd name="T55" fmla="*/ 61 h 217"/>
                <a:gd name="T56" fmla="*/ 52 w 217"/>
                <a:gd name="T57" fmla="*/ 63 h 217"/>
                <a:gd name="T58" fmla="*/ 41 w 217"/>
                <a:gd name="T59" fmla="*/ 81 h 217"/>
                <a:gd name="T60" fmla="*/ 38 w 217"/>
                <a:gd name="T61" fmla="*/ 95 h 217"/>
                <a:gd name="T62" fmla="*/ 37 w 217"/>
                <a:gd name="T63" fmla="*/ 122 h 217"/>
                <a:gd name="T64" fmla="*/ 61 w 217"/>
                <a:gd name="T65" fmla="*/ 163 h 217"/>
                <a:gd name="T66" fmla="*/ 86 w 217"/>
                <a:gd name="T67" fmla="*/ 177 h 217"/>
                <a:gd name="T68" fmla="*/ 132 w 217"/>
                <a:gd name="T69" fmla="*/ 177 h 217"/>
                <a:gd name="T70" fmla="*/ 157 w 217"/>
                <a:gd name="T71" fmla="*/ 163 h 217"/>
                <a:gd name="T72" fmla="*/ 180 w 217"/>
                <a:gd name="T73" fmla="*/ 124 h 217"/>
                <a:gd name="T74" fmla="*/ 173 w 217"/>
                <a:gd name="T75" fmla="*/ 69 h 217"/>
                <a:gd name="T76" fmla="*/ 168 w 217"/>
                <a:gd name="T77" fmla="*/ 63 h 217"/>
                <a:gd name="T78" fmla="*/ 119 w 217"/>
                <a:gd name="T79" fmla="*/ 35 h 217"/>
                <a:gd name="T80" fmla="*/ 109 w 217"/>
                <a:gd name="T81" fmla="*/ 3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" h="217">
                  <a:moveTo>
                    <a:pt x="76" y="13"/>
                  </a:moveTo>
                  <a:cubicBezTo>
                    <a:pt x="80" y="11"/>
                    <a:pt x="85" y="10"/>
                    <a:pt x="90" y="7"/>
                  </a:cubicBezTo>
                  <a:cubicBezTo>
                    <a:pt x="102" y="0"/>
                    <a:pt x="115" y="0"/>
                    <a:pt x="128" y="7"/>
                  </a:cubicBezTo>
                  <a:cubicBezTo>
                    <a:pt x="133" y="9"/>
                    <a:pt x="138" y="11"/>
                    <a:pt x="144" y="11"/>
                  </a:cubicBezTo>
                  <a:cubicBezTo>
                    <a:pt x="158" y="11"/>
                    <a:pt x="168" y="18"/>
                    <a:pt x="176" y="30"/>
                  </a:cubicBezTo>
                  <a:cubicBezTo>
                    <a:pt x="179" y="34"/>
                    <a:pt x="183" y="38"/>
                    <a:pt x="188" y="41"/>
                  </a:cubicBezTo>
                  <a:cubicBezTo>
                    <a:pt x="200" y="49"/>
                    <a:pt x="206" y="59"/>
                    <a:pt x="206" y="74"/>
                  </a:cubicBezTo>
                  <a:cubicBezTo>
                    <a:pt x="206" y="79"/>
                    <a:pt x="208" y="85"/>
                    <a:pt x="210" y="90"/>
                  </a:cubicBezTo>
                  <a:cubicBezTo>
                    <a:pt x="217" y="102"/>
                    <a:pt x="217" y="114"/>
                    <a:pt x="211" y="127"/>
                  </a:cubicBezTo>
                  <a:cubicBezTo>
                    <a:pt x="208" y="132"/>
                    <a:pt x="206" y="137"/>
                    <a:pt x="206" y="143"/>
                  </a:cubicBezTo>
                  <a:cubicBezTo>
                    <a:pt x="206" y="158"/>
                    <a:pt x="200" y="168"/>
                    <a:pt x="187" y="176"/>
                  </a:cubicBezTo>
                  <a:cubicBezTo>
                    <a:pt x="183" y="179"/>
                    <a:pt x="179" y="182"/>
                    <a:pt x="176" y="187"/>
                  </a:cubicBezTo>
                  <a:cubicBezTo>
                    <a:pt x="169" y="199"/>
                    <a:pt x="158" y="205"/>
                    <a:pt x="144" y="206"/>
                  </a:cubicBezTo>
                  <a:cubicBezTo>
                    <a:pt x="138" y="206"/>
                    <a:pt x="132" y="208"/>
                    <a:pt x="127" y="210"/>
                  </a:cubicBezTo>
                  <a:cubicBezTo>
                    <a:pt x="114" y="217"/>
                    <a:pt x="102" y="217"/>
                    <a:pt x="90" y="210"/>
                  </a:cubicBezTo>
                  <a:cubicBezTo>
                    <a:pt x="85" y="208"/>
                    <a:pt x="80" y="206"/>
                    <a:pt x="75" y="206"/>
                  </a:cubicBezTo>
                  <a:cubicBezTo>
                    <a:pt x="60" y="206"/>
                    <a:pt x="49" y="199"/>
                    <a:pt x="41" y="186"/>
                  </a:cubicBezTo>
                  <a:cubicBezTo>
                    <a:pt x="39" y="182"/>
                    <a:pt x="35" y="178"/>
                    <a:pt x="31" y="176"/>
                  </a:cubicBezTo>
                  <a:cubicBezTo>
                    <a:pt x="18" y="168"/>
                    <a:pt x="12" y="157"/>
                    <a:pt x="11" y="142"/>
                  </a:cubicBezTo>
                  <a:cubicBezTo>
                    <a:pt x="11" y="137"/>
                    <a:pt x="10" y="132"/>
                    <a:pt x="7" y="127"/>
                  </a:cubicBezTo>
                  <a:cubicBezTo>
                    <a:pt x="0" y="115"/>
                    <a:pt x="0" y="102"/>
                    <a:pt x="7" y="90"/>
                  </a:cubicBezTo>
                  <a:cubicBezTo>
                    <a:pt x="10" y="85"/>
                    <a:pt x="11" y="79"/>
                    <a:pt x="11" y="74"/>
                  </a:cubicBezTo>
                  <a:cubicBezTo>
                    <a:pt x="12" y="59"/>
                    <a:pt x="18" y="48"/>
                    <a:pt x="31" y="41"/>
                  </a:cubicBezTo>
                  <a:cubicBezTo>
                    <a:pt x="35" y="38"/>
                    <a:pt x="39" y="35"/>
                    <a:pt x="41" y="31"/>
                  </a:cubicBezTo>
                  <a:cubicBezTo>
                    <a:pt x="49" y="18"/>
                    <a:pt x="59" y="11"/>
                    <a:pt x="76" y="13"/>
                  </a:cubicBezTo>
                  <a:close/>
                  <a:moveTo>
                    <a:pt x="109" y="32"/>
                  </a:moveTo>
                  <a:cubicBezTo>
                    <a:pt x="106" y="33"/>
                    <a:pt x="103" y="33"/>
                    <a:pt x="101" y="34"/>
                  </a:cubicBezTo>
                  <a:cubicBezTo>
                    <a:pt x="86" y="43"/>
                    <a:pt x="63" y="39"/>
                    <a:pt x="55" y="61"/>
                  </a:cubicBezTo>
                  <a:cubicBezTo>
                    <a:pt x="55" y="62"/>
                    <a:pt x="53" y="62"/>
                    <a:pt x="52" y="63"/>
                  </a:cubicBezTo>
                  <a:cubicBezTo>
                    <a:pt x="44" y="67"/>
                    <a:pt x="41" y="73"/>
                    <a:pt x="41" y="81"/>
                  </a:cubicBezTo>
                  <a:cubicBezTo>
                    <a:pt x="41" y="86"/>
                    <a:pt x="40" y="91"/>
                    <a:pt x="38" y="95"/>
                  </a:cubicBezTo>
                  <a:cubicBezTo>
                    <a:pt x="32" y="104"/>
                    <a:pt x="35" y="112"/>
                    <a:pt x="37" y="122"/>
                  </a:cubicBezTo>
                  <a:cubicBezTo>
                    <a:pt x="41" y="139"/>
                    <a:pt x="48" y="152"/>
                    <a:pt x="61" y="163"/>
                  </a:cubicBezTo>
                  <a:cubicBezTo>
                    <a:pt x="69" y="170"/>
                    <a:pt x="76" y="174"/>
                    <a:pt x="86" y="177"/>
                  </a:cubicBezTo>
                  <a:cubicBezTo>
                    <a:pt x="102" y="182"/>
                    <a:pt x="116" y="183"/>
                    <a:pt x="132" y="177"/>
                  </a:cubicBezTo>
                  <a:cubicBezTo>
                    <a:pt x="142" y="174"/>
                    <a:pt x="149" y="170"/>
                    <a:pt x="157" y="163"/>
                  </a:cubicBezTo>
                  <a:cubicBezTo>
                    <a:pt x="170" y="151"/>
                    <a:pt x="174" y="138"/>
                    <a:pt x="180" y="124"/>
                  </a:cubicBezTo>
                  <a:cubicBezTo>
                    <a:pt x="190" y="102"/>
                    <a:pt x="173" y="87"/>
                    <a:pt x="173" y="69"/>
                  </a:cubicBezTo>
                  <a:cubicBezTo>
                    <a:pt x="173" y="67"/>
                    <a:pt x="169" y="65"/>
                    <a:pt x="168" y="63"/>
                  </a:cubicBezTo>
                  <a:cubicBezTo>
                    <a:pt x="155" y="49"/>
                    <a:pt x="139" y="38"/>
                    <a:pt x="119" y="35"/>
                  </a:cubicBezTo>
                  <a:cubicBezTo>
                    <a:pt x="116" y="35"/>
                    <a:pt x="112" y="33"/>
                    <a:pt x="109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Oval 65">
              <a:extLst>
                <a:ext uri="{FF2B5EF4-FFF2-40B4-BE49-F238E27FC236}">
                  <a16:creationId xmlns:a16="http://schemas.microsoft.com/office/drawing/2014/main" id="{6A23960E-3D9E-4615-B267-7237DFC20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287" y="5860047"/>
              <a:ext cx="506134" cy="506134"/>
            </a:xfrm>
            <a:prstGeom prst="ellipse">
              <a:avLst/>
            </a:pr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B2ED99D-4463-4D3A-B4A8-6F125DDE98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1592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725">
            <a:extLst>
              <a:ext uri="{FF2B5EF4-FFF2-40B4-BE49-F238E27FC236}">
                <a16:creationId xmlns:a16="http://schemas.microsoft.com/office/drawing/2014/main" id="{775BA1C9-1AF8-4C45-AE6F-F202F66B4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2885">
            <a:extLst>
              <a:ext uri="{FF2B5EF4-FFF2-40B4-BE49-F238E27FC236}">
                <a16:creationId xmlns:a16="http://schemas.microsoft.com/office/drawing/2014/main" id="{90F0BE90-62A3-485A-B703-E2D339F101F9}"/>
              </a:ext>
            </a:extLst>
          </p:cNvPr>
          <p:cNvSpPr>
            <a:spLocks noEditPoints="1"/>
          </p:cNvSpPr>
          <p:nvPr/>
        </p:nvSpPr>
        <p:spPr bwMode="auto">
          <a:xfrm>
            <a:off x="0" y="0"/>
            <a:ext cx="12192000" cy="6870099"/>
          </a:xfrm>
          <a:custGeom>
            <a:avLst/>
            <a:gdLst>
              <a:gd name="T0" fmla="*/ 0 w 3840"/>
              <a:gd name="T1" fmla="*/ 0 h 2160"/>
              <a:gd name="T2" fmla="*/ 0 w 3840"/>
              <a:gd name="T3" fmla="*/ 2160 h 2160"/>
              <a:gd name="T4" fmla="*/ 3840 w 3840"/>
              <a:gd name="T5" fmla="*/ 2160 h 2160"/>
              <a:gd name="T6" fmla="*/ 3840 w 3840"/>
              <a:gd name="T7" fmla="*/ 0 h 2160"/>
              <a:gd name="T8" fmla="*/ 0 w 3840"/>
              <a:gd name="T9" fmla="*/ 0 h 2160"/>
              <a:gd name="T10" fmla="*/ 3776 w 3840"/>
              <a:gd name="T11" fmla="*/ 1779 h 2160"/>
              <a:gd name="T12" fmla="*/ 3431 w 3840"/>
              <a:gd name="T13" fmla="*/ 2124 h 2160"/>
              <a:gd name="T14" fmla="*/ 409 w 3840"/>
              <a:gd name="T15" fmla="*/ 2124 h 2160"/>
              <a:gd name="T16" fmla="*/ 64 w 3840"/>
              <a:gd name="T17" fmla="*/ 1779 h 2160"/>
              <a:gd name="T18" fmla="*/ 64 w 3840"/>
              <a:gd name="T19" fmla="*/ 381 h 2160"/>
              <a:gd name="T20" fmla="*/ 409 w 3840"/>
              <a:gd name="T21" fmla="*/ 36 h 2160"/>
              <a:gd name="T22" fmla="*/ 3431 w 3840"/>
              <a:gd name="T23" fmla="*/ 36 h 2160"/>
              <a:gd name="T24" fmla="*/ 3776 w 3840"/>
              <a:gd name="T25" fmla="*/ 381 h 2160"/>
              <a:gd name="T26" fmla="*/ 3776 w 3840"/>
              <a:gd name="T27" fmla="*/ 1779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40" h="216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14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9" r:id="rId2"/>
    <p:sldLayoutId id="2147483654" r:id="rId3"/>
    <p:sldLayoutId id="2147483703" r:id="rId4"/>
    <p:sldLayoutId id="2147483702" r:id="rId5"/>
    <p:sldLayoutId id="2147483701" r:id="rId6"/>
    <p:sldLayoutId id="2147483700" r:id="rId7"/>
    <p:sldLayoutId id="2147483698" r:id="rId8"/>
    <p:sldLayoutId id="2147483696" r:id="rId9"/>
    <p:sldLayoutId id="2147483697" r:id="rId10"/>
    <p:sldLayoutId id="2147483695" r:id="rId11"/>
    <p:sldLayoutId id="2147483694" r:id="rId12"/>
    <p:sldLayoutId id="2147483676" r:id="rId13"/>
    <p:sldLayoutId id="2147483690" r:id="rId14"/>
    <p:sldLayoutId id="2147483691" r:id="rId15"/>
    <p:sldLayoutId id="2147483680" r:id="rId16"/>
    <p:sldLayoutId id="2147483681" r:id="rId17"/>
    <p:sldLayoutId id="2147483682" r:id="rId18"/>
    <p:sldLayoutId id="2147483692" r:id="rId19"/>
    <p:sldLayoutId id="2147483684" r:id="rId20"/>
    <p:sldLayoutId id="2147483685" r:id="rId21"/>
    <p:sldLayoutId id="2147483693" r:id="rId22"/>
    <p:sldLayoutId id="2147483671" r:id="rId23"/>
    <p:sldLayoutId id="2147483672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500">
            <a:extLst>
              <a:ext uri="{FF2B5EF4-FFF2-40B4-BE49-F238E27FC236}">
                <a16:creationId xmlns:a16="http://schemas.microsoft.com/office/drawing/2014/main" id="{6885F2DB-EE95-43D6-AA15-43E10FDC0905}"/>
              </a:ext>
            </a:extLst>
          </p:cNvPr>
          <p:cNvSpPr>
            <a:spLocks/>
          </p:cNvSpPr>
          <p:nvPr/>
        </p:nvSpPr>
        <p:spPr bwMode="auto">
          <a:xfrm>
            <a:off x="5020495" y="1872230"/>
            <a:ext cx="1778092" cy="2698516"/>
          </a:xfrm>
          <a:custGeom>
            <a:avLst/>
            <a:gdLst>
              <a:gd name="T0" fmla="*/ 28 w 170"/>
              <a:gd name="T1" fmla="*/ 258 h 258"/>
              <a:gd name="T2" fmla="*/ 0 w 170"/>
              <a:gd name="T3" fmla="*/ 242 h 258"/>
              <a:gd name="T4" fmla="*/ 143 w 170"/>
              <a:gd name="T5" fmla="*/ 0 h 258"/>
              <a:gd name="T6" fmla="*/ 170 w 170"/>
              <a:gd name="T7" fmla="*/ 16 h 258"/>
              <a:gd name="T8" fmla="*/ 28 w 170"/>
              <a:gd name="T9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258">
                <a:moveTo>
                  <a:pt x="28" y="258"/>
                </a:moveTo>
                <a:lnTo>
                  <a:pt x="0" y="242"/>
                </a:lnTo>
                <a:lnTo>
                  <a:pt x="143" y="0"/>
                </a:lnTo>
                <a:lnTo>
                  <a:pt x="170" y="16"/>
                </a:lnTo>
                <a:lnTo>
                  <a:pt x="28" y="258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1481">
            <a:extLst>
              <a:ext uri="{FF2B5EF4-FFF2-40B4-BE49-F238E27FC236}">
                <a16:creationId xmlns:a16="http://schemas.microsoft.com/office/drawing/2014/main" id="{CE0CB7FA-679A-432A-AD4B-DAE5FB5433F5}"/>
              </a:ext>
            </a:extLst>
          </p:cNvPr>
          <p:cNvSpPr>
            <a:spLocks/>
          </p:cNvSpPr>
          <p:nvPr/>
        </p:nvSpPr>
        <p:spPr bwMode="auto">
          <a:xfrm>
            <a:off x="0" y="4815"/>
            <a:ext cx="3450367" cy="1346484"/>
          </a:xfrm>
          <a:custGeom>
            <a:avLst/>
            <a:gdLst>
              <a:gd name="T0" fmla="*/ 1056 w 1111"/>
              <a:gd name="T1" fmla="*/ 0 h 433"/>
              <a:gd name="T2" fmla="*/ 736 w 1111"/>
              <a:gd name="T3" fmla="*/ 198 h 433"/>
              <a:gd name="T4" fmla="*/ 10 w 1111"/>
              <a:gd name="T5" fmla="*/ 250 h 433"/>
              <a:gd name="T6" fmla="*/ 0 w 1111"/>
              <a:gd name="T7" fmla="*/ 316 h 433"/>
              <a:gd name="T8" fmla="*/ 47 w 1111"/>
              <a:gd name="T9" fmla="*/ 351 h 433"/>
              <a:gd name="T10" fmla="*/ 83 w 1111"/>
              <a:gd name="T11" fmla="*/ 433 h 433"/>
              <a:gd name="T12" fmla="*/ 181 w 1111"/>
              <a:gd name="T13" fmla="*/ 302 h 433"/>
              <a:gd name="T14" fmla="*/ 223 w 1111"/>
              <a:gd name="T15" fmla="*/ 302 h 433"/>
              <a:gd name="T16" fmla="*/ 305 w 1111"/>
              <a:gd name="T17" fmla="*/ 433 h 433"/>
              <a:gd name="T18" fmla="*/ 374 w 1111"/>
              <a:gd name="T19" fmla="*/ 293 h 433"/>
              <a:gd name="T20" fmla="*/ 410 w 1111"/>
              <a:gd name="T21" fmla="*/ 293 h 433"/>
              <a:gd name="T22" fmla="*/ 503 w 1111"/>
              <a:gd name="T23" fmla="*/ 413 h 433"/>
              <a:gd name="T24" fmla="*/ 565 w 1111"/>
              <a:gd name="T25" fmla="*/ 262 h 433"/>
              <a:gd name="T26" fmla="*/ 599 w 1111"/>
              <a:gd name="T27" fmla="*/ 254 h 433"/>
              <a:gd name="T28" fmla="*/ 724 w 1111"/>
              <a:gd name="T29" fmla="*/ 357 h 433"/>
              <a:gd name="T30" fmla="*/ 750 w 1111"/>
              <a:gd name="T31" fmla="*/ 206 h 433"/>
              <a:gd name="T32" fmla="*/ 789 w 1111"/>
              <a:gd name="T33" fmla="*/ 192 h 433"/>
              <a:gd name="T34" fmla="*/ 919 w 1111"/>
              <a:gd name="T35" fmla="*/ 282 h 433"/>
              <a:gd name="T36" fmla="*/ 930 w 1111"/>
              <a:gd name="T37" fmla="*/ 119 h 433"/>
              <a:gd name="T38" fmla="*/ 970 w 1111"/>
              <a:gd name="T39" fmla="*/ 97 h 433"/>
              <a:gd name="T40" fmla="*/ 1111 w 1111"/>
              <a:gd name="T41" fmla="*/ 162 h 433"/>
              <a:gd name="T42" fmla="*/ 1101 w 1111"/>
              <a:gd name="T43" fmla="*/ 48 h 433"/>
              <a:gd name="T44" fmla="*/ 1088 w 1111"/>
              <a:gd name="T45" fmla="*/ 19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11" h="433">
                <a:moveTo>
                  <a:pt x="1056" y="0"/>
                </a:moveTo>
                <a:cubicBezTo>
                  <a:pt x="1056" y="0"/>
                  <a:pt x="999" y="97"/>
                  <a:pt x="736" y="198"/>
                </a:cubicBezTo>
                <a:cubicBezTo>
                  <a:pt x="736" y="198"/>
                  <a:pt x="339" y="354"/>
                  <a:pt x="10" y="250"/>
                </a:cubicBezTo>
                <a:cubicBezTo>
                  <a:pt x="0" y="316"/>
                  <a:pt x="0" y="316"/>
                  <a:pt x="0" y="316"/>
                </a:cubicBezTo>
                <a:cubicBezTo>
                  <a:pt x="47" y="351"/>
                  <a:pt x="47" y="351"/>
                  <a:pt x="47" y="351"/>
                </a:cubicBezTo>
                <a:cubicBezTo>
                  <a:pt x="83" y="433"/>
                  <a:pt x="83" y="433"/>
                  <a:pt x="83" y="433"/>
                </a:cubicBezTo>
                <a:cubicBezTo>
                  <a:pt x="181" y="302"/>
                  <a:pt x="181" y="302"/>
                  <a:pt x="181" y="302"/>
                </a:cubicBezTo>
                <a:cubicBezTo>
                  <a:pt x="181" y="302"/>
                  <a:pt x="195" y="303"/>
                  <a:pt x="223" y="302"/>
                </a:cubicBezTo>
                <a:cubicBezTo>
                  <a:pt x="305" y="433"/>
                  <a:pt x="305" y="433"/>
                  <a:pt x="305" y="433"/>
                </a:cubicBezTo>
                <a:cubicBezTo>
                  <a:pt x="374" y="293"/>
                  <a:pt x="374" y="293"/>
                  <a:pt x="374" y="293"/>
                </a:cubicBezTo>
                <a:cubicBezTo>
                  <a:pt x="410" y="293"/>
                  <a:pt x="410" y="293"/>
                  <a:pt x="410" y="293"/>
                </a:cubicBezTo>
                <a:cubicBezTo>
                  <a:pt x="503" y="413"/>
                  <a:pt x="503" y="413"/>
                  <a:pt x="503" y="413"/>
                </a:cubicBezTo>
                <a:cubicBezTo>
                  <a:pt x="565" y="262"/>
                  <a:pt x="565" y="262"/>
                  <a:pt x="565" y="262"/>
                </a:cubicBezTo>
                <a:cubicBezTo>
                  <a:pt x="599" y="254"/>
                  <a:pt x="599" y="254"/>
                  <a:pt x="599" y="254"/>
                </a:cubicBezTo>
                <a:cubicBezTo>
                  <a:pt x="724" y="357"/>
                  <a:pt x="724" y="357"/>
                  <a:pt x="724" y="357"/>
                </a:cubicBezTo>
                <a:cubicBezTo>
                  <a:pt x="750" y="206"/>
                  <a:pt x="750" y="206"/>
                  <a:pt x="750" y="206"/>
                </a:cubicBezTo>
                <a:cubicBezTo>
                  <a:pt x="789" y="192"/>
                  <a:pt x="789" y="192"/>
                  <a:pt x="789" y="192"/>
                </a:cubicBezTo>
                <a:cubicBezTo>
                  <a:pt x="919" y="282"/>
                  <a:pt x="919" y="282"/>
                  <a:pt x="919" y="282"/>
                </a:cubicBezTo>
                <a:cubicBezTo>
                  <a:pt x="930" y="119"/>
                  <a:pt x="930" y="119"/>
                  <a:pt x="930" y="119"/>
                </a:cubicBezTo>
                <a:cubicBezTo>
                  <a:pt x="970" y="97"/>
                  <a:pt x="970" y="97"/>
                  <a:pt x="970" y="97"/>
                </a:cubicBezTo>
                <a:cubicBezTo>
                  <a:pt x="1111" y="162"/>
                  <a:pt x="1111" y="162"/>
                  <a:pt x="1111" y="162"/>
                </a:cubicBezTo>
                <a:cubicBezTo>
                  <a:pt x="1101" y="48"/>
                  <a:pt x="1101" y="48"/>
                  <a:pt x="1101" y="48"/>
                </a:cubicBezTo>
                <a:cubicBezTo>
                  <a:pt x="1088" y="19"/>
                  <a:pt x="1088" y="19"/>
                  <a:pt x="1088" y="19"/>
                </a:cubicBezTo>
              </a:path>
            </a:pathLst>
          </a:custGeom>
          <a:solidFill>
            <a:srgbClr val="E1211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1482">
            <a:extLst>
              <a:ext uri="{FF2B5EF4-FFF2-40B4-BE49-F238E27FC236}">
                <a16:creationId xmlns:a16="http://schemas.microsoft.com/office/drawing/2014/main" id="{6FE1D158-45F5-4261-AF74-60FF826F2E56}"/>
              </a:ext>
            </a:extLst>
          </p:cNvPr>
          <p:cNvSpPr>
            <a:spLocks/>
          </p:cNvSpPr>
          <p:nvPr/>
        </p:nvSpPr>
        <p:spPr bwMode="auto">
          <a:xfrm>
            <a:off x="8741633" y="0"/>
            <a:ext cx="3450367" cy="1335968"/>
          </a:xfrm>
          <a:custGeom>
            <a:avLst/>
            <a:gdLst>
              <a:gd name="T0" fmla="*/ 54 w 1111"/>
              <a:gd name="T1" fmla="*/ 0 h 433"/>
              <a:gd name="T2" fmla="*/ 375 w 1111"/>
              <a:gd name="T3" fmla="*/ 198 h 433"/>
              <a:gd name="T4" fmla="*/ 1101 w 1111"/>
              <a:gd name="T5" fmla="*/ 250 h 433"/>
              <a:gd name="T6" fmla="*/ 1111 w 1111"/>
              <a:gd name="T7" fmla="*/ 317 h 433"/>
              <a:gd name="T8" fmla="*/ 1064 w 1111"/>
              <a:gd name="T9" fmla="*/ 351 h 433"/>
              <a:gd name="T10" fmla="*/ 1028 w 1111"/>
              <a:gd name="T11" fmla="*/ 433 h 433"/>
              <a:gd name="T12" fmla="*/ 930 w 1111"/>
              <a:gd name="T13" fmla="*/ 302 h 433"/>
              <a:gd name="T14" fmla="*/ 888 w 1111"/>
              <a:gd name="T15" fmla="*/ 302 h 433"/>
              <a:gd name="T16" fmla="*/ 806 w 1111"/>
              <a:gd name="T17" fmla="*/ 433 h 433"/>
              <a:gd name="T18" fmla="*/ 737 w 1111"/>
              <a:gd name="T19" fmla="*/ 293 h 433"/>
              <a:gd name="T20" fmla="*/ 701 w 1111"/>
              <a:gd name="T21" fmla="*/ 293 h 433"/>
              <a:gd name="T22" fmla="*/ 608 w 1111"/>
              <a:gd name="T23" fmla="*/ 413 h 433"/>
              <a:gd name="T24" fmla="*/ 546 w 1111"/>
              <a:gd name="T25" fmla="*/ 262 h 433"/>
              <a:gd name="T26" fmla="*/ 512 w 1111"/>
              <a:gd name="T27" fmla="*/ 254 h 433"/>
              <a:gd name="T28" fmla="*/ 387 w 1111"/>
              <a:gd name="T29" fmla="*/ 357 h 433"/>
              <a:gd name="T30" fmla="*/ 361 w 1111"/>
              <a:gd name="T31" fmla="*/ 206 h 433"/>
              <a:gd name="T32" fmla="*/ 322 w 1111"/>
              <a:gd name="T33" fmla="*/ 192 h 433"/>
              <a:gd name="T34" fmla="*/ 192 w 1111"/>
              <a:gd name="T35" fmla="*/ 282 h 433"/>
              <a:gd name="T36" fmla="*/ 181 w 1111"/>
              <a:gd name="T37" fmla="*/ 119 h 433"/>
              <a:gd name="T38" fmla="*/ 141 w 1111"/>
              <a:gd name="T39" fmla="*/ 98 h 433"/>
              <a:gd name="T40" fmla="*/ 0 w 1111"/>
              <a:gd name="T41" fmla="*/ 163 h 433"/>
              <a:gd name="T42" fmla="*/ 10 w 1111"/>
              <a:gd name="T43" fmla="*/ 48 h 433"/>
              <a:gd name="T44" fmla="*/ 23 w 1111"/>
              <a:gd name="T45" fmla="*/ 2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11" h="433">
                <a:moveTo>
                  <a:pt x="54" y="0"/>
                </a:moveTo>
                <a:cubicBezTo>
                  <a:pt x="54" y="0"/>
                  <a:pt x="112" y="98"/>
                  <a:pt x="375" y="198"/>
                </a:cubicBezTo>
                <a:cubicBezTo>
                  <a:pt x="375" y="198"/>
                  <a:pt x="772" y="354"/>
                  <a:pt x="1101" y="250"/>
                </a:cubicBezTo>
                <a:cubicBezTo>
                  <a:pt x="1111" y="317"/>
                  <a:pt x="1111" y="317"/>
                  <a:pt x="1111" y="317"/>
                </a:cubicBezTo>
                <a:cubicBezTo>
                  <a:pt x="1064" y="351"/>
                  <a:pt x="1064" y="351"/>
                  <a:pt x="1064" y="351"/>
                </a:cubicBezTo>
                <a:cubicBezTo>
                  <a:pt x="1028" y="433"/>
                  <a:pt x="1028" y="433"/>
                  <a:pt x="1028" y="433"/>
                </a:cubicBezTo>
                <a:cubicBezTo>
                  <a:pt x="930" y="302"/>
                  <a:pt x="930" y="302"/>
                  <a:pt x="930" y="302"/>
                </a:cubicBezTo>
                <a:cubicBezTo>
                  <a:pt x="930" y="302"/>
                  <a:pt x="916" y="304"/>
                  <a:pt x="888" y="302"/>
                </a:cubicBezTo>
                <a:cubicBezTo>
                  <a:pt x="806" y="433"/>
                  <a:pt x="806" y="433"/>
                  <a:pt x="806" y="433"/>
                </a:cubicBezTo>
                <a:cubicBezTo>
                  <a:pt x="737" y="293"/>
                  <a:pt x="737" y="293"/>
                  <a:pt x="737" y="293"/>
                </a:cubicBezTo>
                <a:cubicBezTo>
                  <a:pt x="701" y="293"/>
                  <a:pt x="701" y="293"/>
                  <a:pt x="701" y="293"/>
                </a:cubicBezTo>
                <a:cubicBezTo>
                  <a:pt x="608" y="413"/>
                  <a:pt x="608" y="413"/>
                  <a:pt x="608" y="413"/>
                </a:cubicBezTo>
                <a:cubicBezTo>
                  <a:pt x="546" y="262"/>
                  <a:pt x="546" y="262"/>
                  <a:pt x="546" y="262"/>
                </a:cubicBezTo>
                <a:cubicBezTo>
                  <a:pt x="512" y="254"/>
                  <a:pt x="512" y="254"/>
                  <a:pt x="512" y="254"/>
                </a:cubicBezTo>
                <a:cubicBezTo>
                  <a:pt x="387" y="357"/>
                  <a:pt x="387" y="357"/>
                  <a:pt x="387" y="357"/>
                </a:cubicBezTo>
                <a:cubicBezTo>
                  <a:pt x="361" y="206"/>
                  <a:pt x="361" y="206"/>
                  <a:pt x="361" y="206"/>
                </a:cubicBezTo>
                <a:cubicBezTo>
                  <a:pt x="322" y="192"/>
                  <a:pt x="322" y="192"/>
                  <a:pt x="322" y="192"/>
                </a:cubicBezTo>
                <a:cubicBezTo>
                  <a:pt x="192" y="282"/>
                  <a:pt x="192" y="282"/>
                  <a:pt x="192" y="282"/>
                </a:cubicBezTo>
                <a:cubicBezTo>
                  <a:pt x="181" y="119"/>
                  <a:pt x="181" y="119"/>
                  <a:pt x="181" y="119"/>
                </a:cubicBezTo>
                <a:cubicBezTo>
                  <a:pt x="141" y="98"/>
                  <a:pt x="141" y="98"/>
                  <a:pt x="141" y="98"/>
                </a:cubicBezTo>
                <a:cubicBezTo>
                  <a:pt x="0" y="163"/>
                  <a:pt x="0" y="163"/>
                  <a:pt x="0" y="163"/>
                </a:cubicBezTo>
                <a:cubicBezTo>
                  <a:pt x="10" y="48"/>
                  <a:pt x="10" y="48"/>
                  <a:pt x="10" y="48"/>
                </a:cubicBezTo>
                <a:cubicBezTo>
                  <a:pt x="23" y="20"/>
                  <a:pt x="23" y="20"/>
                  <a:pt x="23" y="20"/>
                </a:cubicBezTo>
              </a:path>
            </a:pathLst>
          </a:custGeom>
          <a:solidFill>
            <a:srgbClr val="E1211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1518">
            <a:extLst>
              <a:ext uri="{FF2B5EF4-FFF2-40B4-BE49-F238E27FC236}">
                <a16:creationId xmlns:a16="http://schemas.microsoft.com/office/drawing/2014/main" id="{D3CC9DD1-ED6E-450C-957B-553C17C1C96C}"/>
              </a:ext>
            </a:extLst>
          </p:cNvPr>
          <p:cNvSpPr>
            <a:spLocks/>
          </p:cNvSpPr>
          <p:nvPr/>
        </p:nvSpPr>
        <p:spPr bwMode="auto">
          <a:xfrm>
            <a:off x="0" y="6532421"/>
            <a:ext cx="12192000" cy="325579"/>
          </a:xfrm>
          <a:custGeom>
            <a:avLst/>
            <a:gdLst>
              <a:gd name="T0" fmla="*/ 1135 w 1135"/>
              <a:gd name="T1" fmla="*/ 32 h 33"/>
              <a:gd name="T2" fmla="*/ 1135 w 1135"/>
              <a:gd name="T3" fmla="*/ 0 h 33"/>
              <a:gd name="T4" fmla="*/ 0 w 1135"/>
              <a:gd name="T5" fmla="*/ 1 h 33"/>
              <a:gd name="T6" fmla="*/ 0 w 1135"/>
              <a:gd name="T7" fmla="*/ 33 h 33"/>
              <a:gd name="T8" fmla="*/ 1135 w 1135"/>
              <a:gd name="T9" fmla="*/ 3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5" h="33">
                <a:moveTo>
                  <a:pt x="1135" y="32"/>
                </a:moveTo>
                <a:lnTo>
                  <a:pt x="1135" y="0"/>
                </a:lnTo>
                <a:lnTo>
                  <a:pt x="0" y="1"/>
                </a:lnTo>
                <a:lnTo>
                  <a:pt x="0" y="33"/>
                </a:lnTo>
                <a:lnTo>
                  <a:pt x="1135" y="32"/>
                </a:lnTo>
                <a:close/>
              </a:path>
            </a:pathLst>
          </a:custGeom>
          <a:solidFill>
            <a:srgbClr val="E1211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09CFC66-9E94-439C-89BF-C87EC6F3E3BA}"/>
              </a:ext>
            </a:extLst>
          </p:cNvPr>
          <p:cNvGrpSpPr/>
          <p:nvPr/>
        </p:nvGrpSpPr>
        <p:grpSpPr>
          <a:xfrm>
            <a:off x="3341875" y="5690177"/>
            <a:ext cx="5523413" cy="822812"/>
            <a:chOff x="3698610" y="4534277"/>
            <a:chExt cx="4766962" cy="710125"/>
          </a:xfrm>
        </p:grpSpPr>
        <p:sp>
          <p:nvSpPr>
            <p:cNvPr id="257" name="Freeform 1486">
              <a:extLst>
                <a:ext uri="{FF2B5EF4-FFF2-40B4-BE49-F238E27FC236}">
                  <a16:creationId xmlns:a16="http://schemas.microsoft.com/office/drawing/2014/main" id="{329BBC83-DDA4-4834-9462-AB5CA633D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91" y="4534277"/>
              <a:ext cx="928081" cy="710125"/>
            </a:xfrm>
            <a:custGeom>
              <a:avLst/>
              <a:gdLst>
                <a:gd name="T0" fmla="*/ 0 w 445"/>
                <a:gd name="T1" fmla="*/ 343 h 343"/>
                <a:gd name="T2" fmla="*/ 0 w 445"/>
                <a:gd name="T3" fmla="*/ 57 h 343"/>
                <a:gd name="T4" fmla="*/ 445 w 445"/>
                <a:gd name="T5" fmla="*/ 11 h 343"/>
                <a:gd name="T6" fmla="*/ 288 w 445"/>
                <a:gd name="T7" fmla="*/ 140 h 343"/>
                <a:gd name="T8" fmla="*/ 445 w 445"/>
                <a:gd name="T9" fmla="*/ 287 h 343"/>
                <a:gd name="T10" fmla="*/ 0 w 445"/>
                <a:gd name="T11" fmla="*/ 34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5" h="343">
                  <a:moveTo>
                    <a:pt x="0" y="343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158" y="0"/>
                    <a:pt x="445" y="11"/>
                  </a:cubicBezTo>
                  <a:cubicBezTo>
                    <a:pt x="445" y="11"/>
                    <a:pt x="315" y="26"/>
                    <a:pt x="288" y="140"/>
                  </a:cubicBezTo>
                  <a:cubicBezTo>
                    <a:pt x="288" y="140"/>
                    <a:pt x="370" y="195"/>
                    <a:pt x="445" y="287"/>
                  </a:cubicBezTo>
                  <a:cubicBezTo>
                    <a:pt x="445" y="287"/>
                    <a:pt x="124" y="276"/>
                    <a:pt x="0" y="343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Rectangle 1487">
              <a:extLst>
                <a:ext uri="{FF2B5EF4-FFF2-40B4-BE49-F238E27FC236}">
                  <a16:creationId xmlns:a16="http://schemas.microsoft.com/office/drawing/2014/main" id="{C0A9C0D7-1445-4072-AA1D-FF9D2DE88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196" y="4569429"/>
              <a:ext cx="3297503" cy="421855"/>
            </a:xfrm>
            <a:prstGeom prst="rect">
              <a:avLst/>
            </a:prstGeom>
            <a:solidFill>
              <a:srgbClr val="B22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1488">
              <a:extLst>
                <a:ext uri="{FF2B5EF4-FFF2-40B4-BE49-F238E27FC236}">
                  <a16:creationId xmlns:a16="http://schemas.microsoft.com/office/drawing/2014/main" id="{AA8E50E3-6D56-45DC-9878-1DB57AB2D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610" y="4534277"/>
              <a:ext cx="921053" cy="710125"/>
            </a:xfrm>
            <a:custGeom>
              <a:avLst/>
              <a:gdLst>
                <a:gd name="T0" fmla="*/ 445 w 445"/>
                <a:gd name="T1" fmla="*/ 343 h 343"/>
                <a:gd name="T2" fmla="*/ 445 w 445"/>
                <a:gd name="T3" fmla="*/ 57 h 343"/>
                <a:gd name="T4" fmla="*/ 0 w 445"/>
                <a:gd name="T5" fmla="*/ 11 h 343"/>
                <a:gd name="T6" fmla="*/ 157 w 445"/>
                <a:gd name="T7" fmla="*/ 140 h 343"/>
                <a:gd name="T8" fmla="*/ 0 w 445"/>
                <a:gd name="T9" fmla="*/ 287 h 343"/>
                <a:gd name="T10" fmla="*/ 445 w 445"/>
                <a:gd name="T11" fmla="*/ 34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5" h="343">
                  <a:moveTo>
                    <a:pt x="445" y="343"/>
                  </a:moveTo>
                  <a:cubicBezTo>
                    <a:pt x="445" y="57"/>
                    <a:pt x="445" y="57"/>
                    <a:pt x="445" y="57"/>
                  </a:cubicBezTo>
                  <a:cubicBezTo>
                    <a:pt x="445" y="57"/>
                    <a:pt x="287" y="0"/>
                    <a:pt x="0" y="11"/>
                  </a:cubicBezTo>
                  <a:cubicBezTo>
                    <a:pt x="0" y="11"/>
                    <a:pt x="130" y="26"/>
                    <a:pt x="157" y="140"/>
                  </a:cubicBezTo>
                  <a:cubicBezTo>
                    <a:pt x="157" y="140"/>
                    <a:pt x="75" y="195"/>
                    <a:pt x="0" y="287"/>
                  </a:cubicBezTo>
                  <a:cubicBezTo>
                    <a:pt x="0" y="287"/>
                    <a:pt x="321" y="276"/>
                    <a:pt x="445" y="343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1489">
              <a:extLst>
                <a:ext uri="{FF2B5EF4-FFF2-40B4-BE49-F238E27FC236}">
                  <a16:creationId xmlns:a16="http://schemas.microsoft.com/office/drawing/2014/main" id="{F72A7B6A-E725-48CA-B282-E9EE5A6A3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7434" y="4653800"/>
              <a:ext cx="112495" cy="267175"/>
            </a:xfrm>
            <a:custGeom>
              <a:avLst/>
              <a:gdLst>
                <a:gd name="T0" fmla="*/ 39 w 56"/>
                <a:gd name="T1" fmla="*/ 0 h 129"/>
                <a:gd name="T2" fmla="*/ 56 w 56"/>
                <a:gd name="T3" fmla="*/ 0 h 129"/>
                <a:gd name="T4" fmla="*/ 56 w 56"/>
                <a:gd name="T5" fmla="*/ 85 h 129"/>
                <a:gd name="T6" fmla="*/ 18 w 56"/>
                <a:gd name="T7" fmla="*/ 129 h 129"/>
                <a:gd name="T8" fmla="*/ 0 w 56"/>
                <a:gd name="T9" fmla="*/ 126 h 129"/>
                <a:gd name="T10" fmla="*/ 3 w 56"/>
                <a:gd name="T11" fmla="*/ 113 h 129"/>
                <a:gd name="T12" fmla="*/ 16 w 56"/>
                <a:gd name="T13" fmla="*/ 116 h 129"/>
                <a:gd name="T14" fmla="*/ 39 w 56"/>
                <a:gd name="T15" fmla="*/ 84 h 129"/>
                <a:gd name="T16" fmla="*/ 39 w 56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29">
                  <a:moveTo>
                    <a:pt x="39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119"/>
                    <a:pt x="39" y="129"/>
                    <a:pt x="18" y="129"/>
                  </a:cubicBezTo>
                  <a:cubicBezTo>
                    <a:pt x="12" y="129"/>
                    <a:pt x="4" y="128"/>
                    <a:pt x="0" y="126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6" y="114"/>
                    <a:pt x="11" y="116"/>
                    <a:pt x="16" y="116"/>
                  </a:cubicBezTo>
                  <a:cubicBezTo>
                    <a:pt x="31" y="116"/>
                    <a:pt x="39" y="109"/>
                    <a:pt x="39" y="84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1490">
              <a:extLst>
                <a:ext uri="{FF2B5EF4-FFF2-40B4-BE49-F238E27FC236}">
                  <a16:creationId xmlns:a16="http://schemas.microsoft.com/office/drawing/2014/main" id="{0162205D-1E0B-4CBA-9B22-8640EBBEE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176" y="4653800"/>
              <a:ext cx="189837" cy="267175"/>
            </a:xfrm>
            <a:custGeom>
              <a:avLst/>
              <a:gdLst>
                <a:gd name="T0" fmla="*/ 17 w 93"/>
                <a:gd name="T1" fmla="*/ 0 h 129"/>
                <a:gd name="T2" fmla="*/ 17 w 93"/>
                <a:gd name="T3" fmla="*/ 76 h 129"/>
                <a:gd name="T4" fmla="*/ 46 w 93"/>
                <a:gd name="T5" fmla="*/ 116 h 129"/>
                <a:gd name="T6" fmla="*/ 77 w 93"/>
                <a:gd name="T7" fmla="*/ 76 h 129"/>
                <a:gd name="T8" fmla="*/ 77 w 93"/>
                <a:gd name="T9" fmla="*/ 0 h 129"/>
                <a:gd name="T10" fmla="*/ 93 w 93"/>
                <a:gd name="T11" fmla="*/ 0 h 129"/>
                <a:gd name="T12" fmla="*/ 93 w 93"/>
                <a:gd name="T13" fmla="*/ 74 h 129"/>
                <a:gd name="T14" fmla="*/ 45 w 93"/>
                <a:gd name="T15" fmla="*/ 129 h 129"/>
                <a:gd name="T16" fmla="*/ 0 w 93"/>
                <a:gd name="T17" fmla="*/ 75 h 129"/>
                <a:gd name="T18" fmla="*/ 0 w 93"/>
                <a:gd name="T19" fmla="*/ 0 h 129"/>
                <a:gd name="T20" fmla="*/ 17 w 93"/>
                <a:gd name="T2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129">
                  <a:moveTo>
                    <a:pt x="17" y="0"/>
                  </a:moveTo>
                  <a:cubicBezTo>
                    <a:pt x="17" y="76"/>
                    <a:pt x="17" y="76"/>
                    <a:pt x="17" y="76"/>
                  </a:cubicBezTo>
                  <a:cubicBezTo>
                    <a:pt x="17" y="104"/>
                    <a:pt x="29" y="116"/>
                    <a:pt x="46" y="116"/>
                  </a:cubicBezTo>
                  <a:cubicBezTo>
                    <a:pt x="65" y="116"/>
                    <a:pt x="77" y="104"/>
                    <a:pt x="77" y="76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113"/>
                    <a:pt x="73" y="129"/>
                    <a:pt x="45" y="129"/>
                  </a:cubicBezTo>
                  <a:cubicBezTo>
                    <a:pt x="20" y="129"/>
                    <a:pt x="0" y="115"/>
                    <a:pt x="0" y="7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1491">
              <a:extLst>
                <a:ext uri="{FF2B5EF4-FFF2-40B4-BE49-F238E27FC236}">
                  <a16:creationId xmlns:a16="http://schemas.microsoft.com/office/drawing/2014/main" id="{4E4E5BA7-17AF-4DDF-98BD-E6AF73BC2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289" y="4653800"/>
              <a:ext cx="140618" cy="267175"/>
            </a:xfrm>
            <a:custGeom>
              <a:avLst/>
              <a:gdLst>
                <a:gd name="T0" fmla="*/ 0 w 20"/>
                <a:gd name="T1" fmla="*/ 0 h 38"/>
                <a:gd name="T2" fmla="*/ 4 w 20"/>
                <a:gd name="T3" fmla="*/ 0 h 38"/>
                <a:gd name="T4" fmla="*/ 4 w 20"/>
                <a:gd name="T5" fmla="*/ 34 h 38"/>
                <a:gd name="T6" fmla="*/ 20 w 20"/>
                <a:gd name="T7" fmla="*/ 34 h 38"/>
                <a:gd name="T8" fmla="*/ 20 w 20"/>
                <a:gd name="T9" fmla="*/ 38 h 38"/>
                <a:gd name="T10" fmla="*/ 0 w 20"/>
                <a:gd name="T11" fmla="*/ 38 h 38"/>
                <a:gd name="T12" fmla="*/ 0 w 20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8">
                  <a:moveTo>
                    <a:pt x="0" y="0"/>
                  </a:moveTo>
                  <a:lnTo>
                    <a:pt x="4" y="0"/>
                  </a:lnTo>
                  <a:lnTo>
                    <a:pt x="4" y="34"/>
                  </a:lnTo>
                  <a:lnTo>
                    <a:pt x="20" y="34"/>
                  </a:lnTo>
                  <a:lnTo>
                    <a:pt x="20" y="38"/>
                  </a:lnTo>
                  <a:lnTo>
                    <a:pt x="0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1492">
              <a:extLst>
                <a:ext uri="{FF2B5EF4-FFF2-40B4-BE49-F238E27FC236}">
                  <a16:creationId xmlns:a16="http://schemas.microsoft.com/office/drawing/2014/main" id="{1FE41A46-20BE-4735-BC19-16608699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5846" y="4653800"/>
              <a:ext cx="203899" cy="267175"/>
            </a:xfrm>
            <a:custGeom>
              <a:avLst/>
              <a:gdLst>
                <a:gd name="T0" fmla="*/ 39 w 98"/>
                <a:gd name="T1" fmla="*/ 127 h 127"/>
                <a:gd name="T2" fmla="*/ 39 w 98"/>
                <a:gd name="T3" fmla="*/ 74 h 127"/>
                <a:gd name="T4" fmla="*/ 0 w 98"/>
                <a:gd name="T5" fmla="*/ 0 h 127"/>
                <a:gd name="T6" fmla="*/ 18 w 98"/>
                <a:gd name="T7" fmla="*/ 0 h 127"/>
                <a:gd name="T8" fmla="*/ 36 w 98"/>
                <a:gd name="T9" fmla="*/ 35 h 127"/>
                <a:gd name="T10" fmla="*/ 48 w 98"/>
                <a:gd name="T11" fmla="*/ 62 h 127"/>
                <a:gd name="T12" fmla="*/ 49 w 98"/>
                <a:gd name="T13" fmla="*/ 62 h 127"/>
                <a:gd name="T14" fmla="*/ 61 w 98"/>
                <a:gd name="T15" fmla="*/ 35 h 127"/>
                <a:gd name="T16" fmla="*/ 79 w 98"/>
                <a:gd name="T17" fmla="*/ 0 h 127"/>
                <a:gd name="T18" fmla="*/ 98 w 98"/>
                <a:gd name="T19" fmla="*/ 0 h 127"/>
                <a:gd name="T20" fmla="*/ 56 w 98"/>
                <a:gd name="T21" fmla="*/ 73 h 127"/>
                <a:gd name="T22" fmla="*/ 56 w 98"/>
                <a:gd name="T23" fmla="*/ 127 h 127"/>
                <a:gd name="T24" fmla="*/ 39 w 98"/>
                <a:gd name="T2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127">
                  <a:moveTo>
                    <a:pt x="39" y="127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1" y="45"/>
                    <a:pt x="44" y="53"/>
                    <a:pt x="48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52" y="53"/>
                    <a:pt x="57" y="45"/>
                    <a:pt x="61" y="35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56" y="127"/>
                    <a:pt x="56" y="127"/>
                    <a:pt x="56" y="127"/>
                  </a:cubicBezTo>
                  <a:lnTo>
                    <a:pt x="39" y="127"/>
                  </a:ln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1493">
              <a:extLst>
                <a:ext uri="{FF2B5EF4-FFF2-40B4-BE49-F238E27FC236}">
                  <a16:creationId xmlns:a16="http://schemas.microsoft.com/office/drawing/2014/main" id="{57561391-0FE3-47E4-9F13-18C7FF700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173" y="4660834"/>
              <a:ext cx="161713" cy="260146"/>
            </a:xfrm>
            <a:custGeom>
              <a:avLst/>
              <a:gdLst>
                <a:gd name="T0" fmla="*/ 0 w 77"/>
                <a:gd name="T1" fmla="*/ 124 h 124"/>
                <a:gd name="T2" fmla="*/ 0 w 77"/>
                <a:gd name="T3" fmla="*/ 114 h 124"/>
                <a:gd name="T4" fmla="*/ 13 w 77"/>
                <a:gd name="T5" fmla="*/ 102 h 124"/>
                <a:gd name="T6" fmla="*/ 58 w 77"/>
                <a:gd name="T7" fmla="*/ 38 h 124"/>
                <a:gd name="T8" fmla="*/ 34 w 77"/>
                <a:gd name="T9" fmla="*/ 14 h 124"/>
                <a:gd name="T10" fmla="*/ 8 w 77"/>
                <a:gd name="T11" fmla="*/ 24 h 124"/>
                <a:gd name="T12" fmla="*/ 3 w 77"/>
                <a:gd name="T13" fmla="*/ 12 h 124"/>
                <a:gd name="T14" fmla="*/ 37 w 77"/>
                <a:gd name="T15" fmla="*/ 0 h 124"/>
                <a:gd name="T16" fmla="*/ 74 w 77"/>
                <a:gd name="T17" fmla="*/ 35 h 124"/>
                <a:gd name="T18" fmla="*/ 33 w 77"/>
                <a:gd name="T19" fmla="*/ 101 h 124"/>
                <a:gd name="T20" fmla="*/ 23 w 77"/>
                <a:gd name="T21" fmla="*/ 110 h 124"/>
                <a:gd name="T22" fmla="*/ 23 w 77"/>
                <a:gd name="T23" fmla="*/ 111 h 124"/>
                <a:gd name="T24" fmla="*/ 77 w 77"/>
                <a:gd name="T25" fmla="*/ 111 h 124"/>
                <a:gd name="T26" fmla="*/ 77 w 77"/>
                <a:gd name="T27" fmla="*/ 124 h 124"/>
                <a:gd name="T28" fmla="*/ 0 w 77"/>
                <a:gd name="T2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124">
                  <a:moveTo>
                    <a:pt x="0" y="124"/>
                  </a:moveTo>
                  <a:cubicBezTo>
                    <a:pt x="0" y="114"/>
                    <a:pt x="0" y="114"/>
                    <a:pt x="0" y="114"/>
                  </a:cubicBezTo>
                  <a:cubicBezTo>
                    <a:pt x="13" y="102"/>
                    <a:pt x="13" y="102"/>
                    <a:pt x="13" y="102"/>
                  </a:cubicBezTo>
                  <a:cubicBezTo>
                    <a:pt x="44" y="72"/>
                    <a:pt x="58" y="56"/>
                    <a:pt x="58" y="38"/>
                  </a:cubicBezTo>
                  <a:cubicBezTo>
                    <a:pt x="58" y="25"/>
                    <a:pt x="52" y="14"/>
                    <a:pt x="34" y="14"/>
                  </a:cubicBezTo>
                  <a:cubicBezTo>
                    <a:pt x="23" y="14"/>
                    <a:pt x="14" y="19"/>
                    <a:pt x="8" y="24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1" y="5"/>
                    <a:pt x="23" y="0"/>
                    <a:pt x="37" y="0"/>
                  </a:cubicBezTo>
                  <a:cubicBezTo>
                    <a:pt x="63" y="0"/>
                    <a:pt x="74" y="18"/>
                    <a:pt x="74" y="35"/>
                  </a:cubicBezTo>
                  <a:cubicBezTo>
                    <a:pt x="74" y="58"/>
                    <a:pt x="58" y="76"/>
                    <a:pt x="33" y="101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24"/>
                    <a:pt x="77" y="124"/>
                    <a:pt x="77" y="124"/>
                  </a:cubicBezTo>
                  <a:lnTo>
                    <a:pt x="0" y="124"/>
                  </a:ln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1494">
              <a:extLst>
                <a:ext uri="{FF2B5EF4-FFF2-40B4-BE49-F238E27FC236}">
                  <a16:creationId xmlns:a16="http://schemas.microsoft.com/office/drawing/2014/main" id="{BDBEEF4A-EADD-4A3D-90A8-99838BB6A9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5039" y="4660834"/>
              <a:ext cx="168742" cy="260146"/>
            </a:xfrm>
            <a:custGeom>
              <a:avLst/>
              <a:gdLst>
                <a:gd name="T0" fmla="*/ 0 w 82"/>
                <a:gd name="T1" fmla="*/ 93 h 126"/>
                <a:gd name="T2" fmla="*/ 24 w 82"/>
                <a:gd name="T3" fmla="*/ 61 h 126"/>
                <a:gd name="T4" fmla="*/ 24 w 82"/>
                <a:gd name="T5" fmla="*/ 60 h 126"/>
                <a:gd name="T6" fmla="*/ 5 w 82"/>
                <a:gd name="T7" fmla="*/ 32 h 126"/>
                <a:gd name="T8" fmla="*/ 42 w 82"/>
                <a:gd name="T9" fmla="*/ 0 h 126"/>
                <a:gd name="T10" fmla="*/ 77 w 82"/>
                <a:gd name="T11" fmla="*/ 30 h 126"/>
                <a:gd name="T12" fmla="*/ 57 w 82"/>
                <a:gd name="T13" fmla="*/ 59 h 126"/>
                <a:gd name="T14" fmla="*/ 57 w 82"/>
                <a:gd name="T15" fmla="*/ 59 h 126"/>
                <a:gd name="T16" fmla="*/ 82 w 82"/>
                <a:gd name="T17" fmla="*/ 91 h 126"/>
                <a:gd name="T18" fmla="*/ 41 w 82"/>
                <a:gd name="T19" fmla="*/ 126 h 126"/>
                <a:gd name="T20" fmla="*/ 0 w 82"/>
                <a:gd name="T21" fmla="*/ 93 h 126"/>
                <a:gd name="T22" fmla="*/ 65 w 82"/>
                <a:gd name="T23" fmla="*/ 93 h 126"/>
                <a:gd name="T24" fmla="*/ 39 w 82"/>
                <a:gd name="T25" fmla="*/ 66 h 126"/>
                <a:gd name="T26" fmla="*/ 17 w 82"/>
                <a:gd name="T27" fmla="*/ 91 h 126"/>
                <a:gd name="T28" fmla="*/ 41 w 82"/>
                <a:gd name="T29" fmla="*/ 114 h 126"/>
                <a:gd name="T30" fmla="*/ 65 w 82"/>
                <a:gd name="T31" fmla="*/ 93 h 126"/>
                <a:gd name="T32" fmla="*/ 20 w 82"/>
                <a:gd name="T33" fmla="*/ 31 h 126"/>
                <a:gd name="T34" fmla="*/ 43 w 82"/>
                <a:gd name="T35" fmla="*/ 54 h 126"/>
                <a:gd name="T36" fmla="*/ 62 w 82"/>
                <a:gd name="T37" fmla="*/ 32 h 126"/>
                <a:gd name="T38" fmla="*/ 41 w 82"/>
                <a:gd name="T39" fmla="*/ 12 h 126"/>
                <a:gd name="T40" fmla="*/ 20 w 82"/>
                <a:gd name="T41" fmla="*/ 3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126">
                  <a:moveTo>
                    <a:pt x="0" y="93"/>
                  </a:moveTo>
                  <a:cubicBezTo>
                    <a:pt x="0" y="78"/>
                    <a:pt x="9" y="67"/>
                    <a:pt x="24" y="61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10" y="54"/>
                    <a:pt x="5" y="43"/>
                    <a:pt x="5" y="32"/>
                  </a:cubicBezTo>
                  <a:cubicBezTo>
                    <a:pt x="5" y="13"/>
                    <a:pt x="21" y="0"/>
                    <a:pt x="42" y="0"/>
                  </a:cubicBezTo>
                  <a:cubicBezTo>
                    <a:pt x="66" y="0"/>
                    <a:pt x="77" y="15"/>
                    <a:pt x="77" y="30"/>
                  </a:cubicBezTo>
                  <a:cubicBezTo>
                    <a:pt x="77" y="40"/>
                    <a:pt x="72" y="51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73" y="65"/>
                    <a:pt x="82" y="76"/>
                    <a:pt x="82" y="91"/>
                  </a:cubicBezTo>
                  <a:cubicBezTo>
                    <a:pt x="82" y="112"/>
                    <a:pt x="64" y="126"/>
                    <a:pt x="41" y="126"/>
                  </a:cubicBezTo>
                  <a:cubicBezTo>
                    <a:pt x="15" y="126"/>
                    <a:pt x="0" y="111"/>
                    <a:pt x="0" y="93"/>
                  </a:cubicBezTo>
                  <a:close/>
                  <a:moveTo>
                    <a:pt x="65" y="93"/>
                  </a:moveTo>
                  <a:cubicBezTo>
                    <a:pt x="65" y="78"/>
                    <a:pt x="55" y="71"/>
                    <a:pt x="39" y="66"/>
                  </a:cubicBezTo>
                  <a:cubicBezTo>
                    <a:pt x="24" y="70"/>
                    <a:pt x="17" y="79"/>
                    <a:pt x="17" y="91"/>
                  </a:cubicBezTo>
                  <a:cubicBezTo>
                    <a:pt x="16" y="103"/>
                    <a:pt x="26" y="114"/>
                    <a:pt x="41" y="114"/>
                  </a:cubicBezTo>
                  <a:cubicBezTo>
                    <a:pt x="56" y="114"/>
                    <a:pt x="65" y="105"/>
                    <a:pt x="65" y="93"/>
                  </a:cubicBezTo>
                  <a:close/>
                  <a:moveTo>
                    <a:pt x="20" y="31"/>
                  </a:moveTo>
                  <a:cubicBezTo>
                    <a:pt x="20" y="44"/>
                    <a:pt x="29" y="50"/>
                    <a:pt x="43" y="54"/>
                  </a:cubicBezTo>
                  <a:cubicBezTo>
                    <a:pt x="54" y="50"/>
                    <a:pt x="62" y="43"/>
                    <a:pt x="62" y="32"/>
                  </a:cubicBezTo>
                  <a:cubicBezTo>
                    <a:pt x="62" y="22"/>
                    <a:pt x="56" y="12"/>
                    <a:pt x="41" y="12"/>
                  </a:cubicBezTo>
                  <a:cubicBezTo>
                    <a:pt x="28" y="12"/>
                    <a:pt x="20" y="21"/>
                    <a:pt x="20" y="31"/>
                  </a:cubicBezTo>
                  <a:close/>
                </a:path>
              </a:pathLst>
            </a:custGeom>
            <a:solidFill>
              <a:srgbClr val="F4F4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96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2175205" y="750237"/>
            <a:ext cx="7066538" cy="135421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C00000"/>
                </a:solidFill>
              </a:rPr>
              <a:t>Plantilla de Fiestas patrias del Perú</a:t>
            </a:r>
            <a:endParaRPr lang="ko-KR" altLang="en-US" sz="4400" b="1" dirty="0">
              <a:solidFill>
                <a:srgbClr val="C00000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491AAEC-2DAE-4393-99AE-C0FE099C1635}"/>
              </a:ext>
            </a:extLst>
          </p:cNvPr>
          <p:cNvGrpSpPr/>
          <p:nvPr/>
        </p:nvGrpSpPr>
        <p:grpSpPr>
          <a:xfrm>
            <a:off x="4162434" y="2838944"/>
            <a:ext cx="3957198" cy="2871383"/>
            <a:chOff x="4032705" y="2889798"/>
            <a:chExt cx="3806814" cy="2762263"/>
          </a:xfrm>
        </p:grpSpPr>
        <p:sp>
          <p:nvSpPr>
            <p:cNvPr id="406" name="Freeform 1646">
              <a:extLst>
                <a:ext uri="{FF2B5EF4-FFF2-40B4-BE49-F238E27FC236}">
                  <a16:creationId xmlns:a16="http://schemas.microsoft.com/office/drawing/2014/main" id="{9A00630A-C672-4C48-B873-8262C3D8B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9271" y="4328959"/>
              <a:ext cx="1207039" cy="673155"/>
            </a:xfrm>
            <a:custGeom>
              <a:avLst/>
              <a:gdLst>
                <a:gd name="T0" fmla="*/ 353 w 353"/>
                <a:gd name="T1" fmla="*/ 67 h 194"/>
                <a:gd name="T2" fmla="*/ 0 w 353"/>
                <a:gd name="T3" fmla="*/ 156 h 194"/>
                <a:gd name="T4" fmla="*/ 248 w 353"/>
                <a:gd name="T5" fmla="*/ 156 h 194"/>
                <a:gd name="T6" fmla="*/ 353 w 353"/>
                <a:gd name="T7" fmla="*/ 6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3" h="194">
                  <a:moveTo>
                    <a:pt x="353" y="67"/>
                  </a:moveTo>
                  <a:cubicBezTo>
                    <a:pt x="353" y="0"/>
                    <a:pt x="150" y="23"/>
                    <a:pt x="0" y="156"/>
                  </a:cubicBezTo>
                  <a:cubicBezTo>
                    <a:pt x="0" y="156"/>
                    <a:pt x="144" y="194"/>
                    <a:pt x="248" y="156"/>
                  </a:cubicBezTo>
                  <a:cubicBezTo>
                    <a:pt x="353" y="118"/>
                    <a:pt x="353" y="67"/>
                    <a:pt x="353" y="67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1647">
              <a:extLst>
                <a:ext uri="{FF2B5EF4-FFF2-40B4-BE49-F238E27FC236}">
                  <a16:creationId xmlns:a16="http://schemas.microsoft.com/office/drawing/2014/main" id="{2CC72E80-E219-48EC-8659-55161AF87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342" y="4978903"/>
              <a:ext cx="1497196" cy="626732"/>
            </a:xfrm>
            <a:custGeom>
              <a:avLst/>
              <a:gdLst>
                <a:gd name="T0" fmla="*/ 0 w 435"/>
                <a:gd name="T1" fmla="*/ 105 h 183"/>
                <a:gd name="T2" fmla="*/ 435 w 435"/>
                <a:gd name="T3" fmla="*/ 113 h 183"/>
                <a:gd name="T4" fmla="*/ 175 w 435"/>
                <a:gd name="T5" fmla="*/ 10 h 183"/>
                <a:gd name="T6" fmla="*/ 0 w 435"/>
                <a:gd name="T7" fmla="*/ 10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5" h="183">
                  <a:moveTo>
                    <a:pt x="0" y="105"/>
                  </a:moveTo>
                  <a:cubicBezTo>
                    <a:pt x="0" y="181"/>
                    <a:pt x="227" y="183"/>
                    <a:pt x="435" y="113"/>
                  </a:cubicBezTo>
                  <a:cubicBezTo>
                    <a:pt x="435" y="113"/>
                    <a:pt x="272" y="0"/>
                    <a:pt x="175" y="10"/>
                  </a:cubicBezTo>
                  <a:cubicBezTo>
                    <a:pt x="78" y="19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1648">
              <a:extLst>
                <a:ext uri="{FF2B5EF4-FFF2-40B4-BE49-F238E27FC236}">
                  <a16:creationId xmlns:a16="http://schemas.microsoft.com/office/drawing/2014/main" id="{B3536C0A-F77D-4710-B6E1-3253B4A1D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991" y="2889798"/>
              <a:ext cx="348185" cy="1079375"/>
            </a:xfrm>
            <a:custGeom>
              <a:avLst/>
              <a:gdLst>
                <a:gd name="T0" fmla="*/ 52 w 103"/>
                <a:gd name="T1" fmla="*/ 0 h 314"/>
                <a:gd name="T2" fmla="*/ 0 w 103"/>
                <a:gd name="T3" fmla="*/ 20 h 314"/>
                <a:gd name="T4" fmla="*/ 52 w 103"/>
                <a:gd name="T5" fmla="*/ 314 h 314"/>
                <a:gd name="T6" fmla="*/ 103 w 103"/>
                <a:gd name="T7" fmla="*/ 20 h 314"/>
                <a:gd name="T8" fmla="*/ 52 w 103"/>
                <a:gd name="T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4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52" y="314"/>
                    <a:pt x="52" y="314"/>
                    <a:pt x="52" y="314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2" y="0"/>
                    <a:pt x="52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1649">
              <a:extLst>
                <a:ext uri="{FF2B5EF4-FFF2-40B4-BE49-F238E27FC236}">
                  <a16:creationId xmlns:a16="http://schemas.microsoft.com/office/drawing/2014/main" id="{037A04DF-A8A2-4F93-9C2C-033A17518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991" y="2889798"/>
              <a:ext cx="348185" cy="336583"/>
            </a:xfrm>
            <a:custGeom>
              <a:avLst/>
              <a:gdLst>
                <a:gd name="T0" fmla="*/ 52 w 102"/>
                <a:gd name="T1" fmla="*/ 0 h 98"/>
                <a:gd name="T2" fmla="*/ 0 w 102"/>
                <a:gd name="T3" fmla="*/ 20 h 98"/>
                <a:gd name="T4" fmla="*/ 14 w 102"/>
                <a:gd name="T5" fmla="*/ 98 h 98"/>
                <a:gd name="T6" fmla="*/ 102 w 102"/>
                <a:gd name="T7" fmla="*/ 17 h 98"/>
                <a:gd name="T8" fmla="*/ 52 w 102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8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39" y="67"/>
                    <a:pt x="69" y="40"/>
                    <a:pt x="102" y="17"/>
                  </a:cubicBezTo>
                  <a:cubicBezTo>
                    <a:pt x="99" y="11"/>
                    <a:pt x="89" y="0"/>
                    <a:pt x="52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1650">
              <a:extLst>
                <a:ext uri="{FF2B5EF4-FFF2-40B4-BE49-F238E27FC236}">
                  <a16:creationId xmlns:a16="http://schemas.microsoft.com/office/drawing/2014/main" id="{C83263C9-795C-454C-BAC1-EEAED2AFB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2901400"/>
              <a:ext cx="533881" cy="1067765"/>
            </a:xfrm>
            <a:custGeom>
              <a:avLst/>
              <a:gdLst>
                <a:gd name="T0" fmla="*/ 107 w 154"/>
                <a:gd name="T1" fmla="*/ 17 h 312"/>
                <a:gd name="T2" fmla="*/ 51 w 154"/>
                <a:gd name="T3" fmla="*/ 18 h 312"/>
                <a:gd name="T4" fmla="*/ 0 w 154"/>
                <a:gd name="T5" fmla="*/ 312 h 312"/>
                <a:gd name="T6" fmla="*/ 149 w 154"/>
                <a:gd name="T7" fmla="*/ 54 h 312"/>
                <a:gd name="T8" fmla="*/ 107 w 154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2">
                  <a:moveTo>
                    <a:pt x="107" y="17"/>
                  </a:moveTo>
                  <a:cubicBezTo>
                    <a:pt x="60" y="0"/>
                    <a:pt x="51" y="18"/>
                    <a:pt x="51" y="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9" y="54"/>
                    <a:pt x="154" y="35"/>
                    <a:pt x="10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1651">
              <a:extLst>
                <a:ext uri="{FF2B5EF4-FFF2-40B4-BE49-F238E27FC236}">
                  <a16:creationId xmlns:a16="http://schemas.microsoft.com/office/drawing/2014/main" id="{86FF0395-6E80-4DE2-8875-96D2C30CF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029072"/>
              <a:ext cx="824039" cy="940101"/>
            </a:xfrm>
            <a:custGeom>
              <a:avLst/>
              <a:gdLst>
                <a:gd name="T0" fmla="*/ 201 w 239"/>
                <a:gd name="T1" fmla="*/ 33 h 273"/>
                <a:gd name="T2" fmla="*/ 149 w 239"/>
                <a:gd name="T3" fmla="*/ 15 h 273"/>
                <a:gd name="T4" fmla="*/ 0 w 239"/>
                <a:gd name="T5" fmla="*/ 273 h 273"/>
                <a:gd name="T6" fmla="*/ 228 w 239"/>
                <a:gd name="T7" fmla="*/ 81 h 273"/>
                <a:gd name="T8" fmla="*/ 201 w 239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3">
                  <a:moveTo>
                    <a:pt x="201" y="33"/>
                  </a:moveTo>
                  <a:cubicBezTo>
                    <a:pt x="162" y="0"/>
                    <a:pt x="149" y="15"/>
                    <a:pt x="149" y="15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39" y="65"/>
                    <a:pt x="201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1652">
              <a:extLst>
                <a:ext uri="{FF2B5EF4-FFF2-40B4-BE49-F238E27FC236}">
                  <a16:creationId xmlns:a16="http://schemas.microsoft.com/office/drawing/2014/main" id="{A62E7E79-DD85-4280-9F01-6039B132D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284408"/>
              <a:ext cx="1021340" cy="684765"/>
            </a:xfrm>
            <a:custGeom>
              <a:avLst/>
              <a:gdLst>
                <a:gd name="T0" fmla="*/ 271 w 296"/>
                <a:gd name="T1" fmla="*/ 43 h 200"/>
                <a:gd name="T2" fmla="*/ 228 w 296"/>
                <a:gd name="T3" fmla="*/ 8 h 200"/>
                <a:gd name="T4" fmla="*/ 0 w 296"/>
                <a:gd name="T5" fmla="*/ 200 h 200"/>
                <a:gd name="T6" fmla="*/ 280 w 296"/>
                <a:gd name="T7" fmla="*/ 98 h 200"/>
                <a:gd name="T8" fmla="*/ 271 w 296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43"/>
                  </a:moveTo>
                  <a:cubicBezTo>
                    <a:pt x="246" y="0"/>
                    <a:pt x="228" y="8"/>
                    <a:pt x="228" y="8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280" y="98"/>
                    <a:pt x="280" y="98"/>
                    <a:pt x="280" y="98"/>
                  </a:cubicBezTo>
                  <a:cubicBezTo>
                    <a:pt x="280" y="98"/>
                    <a:pt x="296" y="87"/>
                    <a:pt x="271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1653">
              <a:extLst>
                <a:ext uri="{FF2B5EF4-FFF2-40B4-BE49-F238E27FC236}">
                  <a16:creationId xmlns:a16="http://schemas.microsoft.com/office/drawing/2014/main" id="{4BF99805-4860-4D53-BAD1-C6B117070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609379"/>
              <a:ext cx="1090977" cy="359794"/>
            </a:xfrm>
            <a:custGeom>
              <a:avLst/>
              <a:gdLst>
                <a:gd name="T0" fmla="*/ 308 w 317"/>
                <a:gd name="T1" fmla="*/ 49 h 104"/>
                <a:gd name="T2" fmla="*/ 280 w 317"/>
                <a:gd name="T3" fmla="*/ 2 h 104"/>
                <a:gd name="T4" fmla="*/ 0 w 317"/>
                <a:gd name="T5" fmla="*/ 104 h 104"/>
                <a:gd name="T6" fmla="*/ 298 w 317"/>
                <a:gd name="T7" fmla="*/ 104 h 104"/>
                <a:gd name="T8" fmla="*/ 308 w 317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4">
                  <a:moveTo>
                    <a:pt x="308" y="49"/>
                  </a:moveTo>
                  <a:cubicBezTo>
                    <a:pt x="299" y="0"/>
                    <a:pt x="280" y="2"/>
                    <a:pt x="280" y="2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98" y="104"/>
                    <a:pt x="298" y="104"/>
                    <a:pt x="298" y="104"/>
                  </a:cubicBezTo>
                  <a:cubicBezTo>
                    <a:pt x="298" y="104"/>
                    <a:pt x="317" y="99"/>
                    <a:pt x="308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1654">
              <a:extLst>
                <a:ext uri="{FF2B5EF4-FFF2-40B4-BE49-F238E27FC236}">
                  <a16:creationId xmlns:a16="http://schemas.microsoft.com/office/drawing/2014/main" id="{43469C4B-6E4F-44A8-9537-DBE826ECE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969165"/>
              <a:ext cx="1090977" cy="348185"/>
            </a:xfrm>
            <a:custGeom>
              <a:avLst/>
              <a:gdLst>
                <a:gd name="T0" fmla="*/ 308 w 317"/>
                <a:gd name="T1" fmla="*/ 54 h 103"/>
                <a:gd name="T2" fmla="*/ 298 w 317"/>
                <a:gd name="T3" fmla="*/ 0 h 103"/>
                <a:gd name="T4" fmla="*/ 0 w 317"/>
                <a:gd name="T5" fmla="*/ 0 h 103"/>
                <a:gd name="T6" fmla="*/ 280 w 317"/>
                <a:gd name="T7" fmla="*/ 102 h 103"/>
                <a:gd name="T8" fmla="*/ 308 w 317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3">
                  <a:moveTo>
                    <a:pt x="308" y="54"/>
                  </a:moveTo>
                  <a:cubicBezTo>
                    <a:pt x="317" y="5"/>
                    <a:pt x="298" y="0"/>
                    <a:pt x="2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80" y="102"/>
                    <a:pt x="299" y="103"/>
                    <a:pt x="308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Freeform 1655">
              <a:extLst>
                <a:ext uri="{FF2B5EF4-FFF2-40B4-BE49-F238E27FC236}">
                  <a16:creationId xmlns:a16="http://schemas.microsoft.com/office/drawing/2014/main" id="{D0CFA441-0BBE-49E8-B112-B4143B484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969165"/>
              <a:ext cx="1021340" cy="684765"/>
            </a:xfrm>
            <a:custGeom>
              <a:avLst/>
              <a:gdLst>
                <a:gd name="T0" fmla="*/ 271 w 296"/>
                <a:gd name="T1" fmla="*/ 156 h 200"/>
                <a:gd name="T2" fmla="*/ 280 w 296"/>
                <a:gd name="T3" fmla="*/ 102 h 200"/>
                <a:gd name="T4" fmla="*/ 0 w 296"/>
                <a:gd name="T5" fmla="*/ 0 h 200"/>
                <a:gd name="T6" fmla="*/ 228 w 296"/>
                <a:gd name="T7" fmla="*/ 191 h 200"/>
                <a:gd name="T8" fmla="*/ 271 w 296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156"/>
                  </a:moveTo>
                  <a:cubicBezTo>
                    <a:pt x="296" y="113"/>
                    <a:pt x="280" y="102"/>
                    <a:pt x="280" y="1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8" y="191"/>
                    <a:pt x="228" y="191"/>
                    <a:pt x="228" y="191"/>
                  </a:cubicBezTo>
                  <a:cubicBezTo>
                    <a:pt x="228" y="191"/>
                    <a:pt x="246" y="200"/>
                    <a:pt x="271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Freeform 1656">
              <a:extLst>
                <a:ext uri="{FF2B5EF4-FFF2-40B4-BE49-F238E27FC236}">
                  <a16:creationId xmlns:a16="http://schemas.microsoft.com/office/drawing/2014/main" id="{5F0D940D-64DD-4C10-B451-646A497D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969165"/>
              <a:ext cx="824039" cy="928491"/>
            </a:xfrm>
            <a:custGeom>
              <a:avLst/>
              <a:gdLst>
                <a:gd name="T0" fmla="*/ 201 w 239"/>
                <a:gd name="T1" fmla="*/ 240 h 272"/>
                <a:gd name="T2" fmla="*/ 228 w 239"/>
                <a:gd name="T3" fmla="*/ 191 h 272"/>
                <a:gd name="T4" fmla="*/ 0 w 239"/>
                <a:gd name="T5" fmla="*/ 0 h 272"/>
                <a:gd name="T6" fmla="*/ 149 w 239"/>
                <a:gd name="T7" fmla="*/ 258 h 272"/>
                <a:gd name="T8" fmla="*/ 201 w 239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2">
                  <a:moveTo>
                    <a:pt x="201" y="240"/>
                  </a:moveTo>
                  <a:cubicBezTo>
                    <a:pt x="239" y="207"/>
                    <a:pt x="228" y="191"/>
                    <a:pt x="228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9" y="258"/>
                    <a:pt x="149" y="258"/>
                    <a:pt x="149" y="258"/>
                  </a:cubicBezTo>
                  <a:cubicBezTo>
                    <a:pt x="149" y="258"/>
                    <a:pt x="162" y="272"/>
                    <a:pt x="201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1657">
              <a:extLst>
                <a:ext uri="{FF2B5EF4-FFF2-40B4-BE49-F238E27FC236}">
                  <a16:creationId xmlns:a16="http://schemas.microsoft.com/office/drawing/2014/main" id="{BCCAD1F5-F3C4-4B2C-B434-E0387C26A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080" y="3969165"/>
              <a:ext cx="533881" cy="1067765"/>
            </a:xfrm>
            <a:custGeom>
              <a:avLst/>
              <a:gdLst>
                <a:gd name="T0" fmla="*/ 107 w 154"/>
                <a:gd name="T1" fmla="*/ 294 h 311"/>
                <a:gd name="T2" fmla="*/ 149 w 154"/>
                <a:gd name="T3" fmla="*/ 258 h 311"/>
                <a:gd name="T4" fmla="*/ 0 w 154"/>
                <a:gd name="T5" fmla="*/ 0 h 311"/>
                <a:gd name="T6" fmla="*/ 51 w 154"/>
                <a:gd name="T7" fmla="*/ 293 h 311"/>
                <a:gd name="T8" fmla="*/ 107 w 154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1">
                  <a:moveTo>
                    <a:pt x="107" y="294"/>
                  </a:moveTo>
                  <a:cubicBezTo>
                    <a:pt x="154" y="277"/>
                    <a:pt x="149" y="258"/>
                    <a:pt x="149" y="2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51" y="293"/>
                    <a:pt x="60" y="311"/>
                    <a:pt x="10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1658">
              <a:extLst>
                <a:ext uri="{FF2B5EF4-FFF2-40B4-BE49-F238E27FC236}">
                  <a16:creationId xmlns:a16="http://schemas.microsoft.com/office/drawing/2014/main" id="{BAB247CF-BADB-437E-8F0E-0C54FA9C4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991" y="3969165"/>
              <a:ext cx="348185" cy="1067765"/>
            </a:xfrm>
            <a:custGeom>
              <a:avLst/>
              <a:gdLst>
                <a:gd name="T0" fmla="*/ 52 w 103"/>
                <a:gd name="T1" fmla="*/ 313 h 313"/>
                <a:gd name="T2" fmla="*/ 103 w 103"/>
                <a:gd name="T3" fmla="*/ 293 h 313"/>
                <a:gd name="T4" fmla="*/ 52 w 103"/>
                <a:gd name="T5" fmla="*/ 0 h 313"/>
                <a:gd name="T6" fmla="*/ 0 w 103"/>
                <a:gd name="T7" fmla="*/ 293 h 313"/>
                <a:gd name="T8" fmla="*/ 52 w 103"/>
                <a:gd name="T9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3">
                  <a:moveTo>
                    <a:pt x="52" y="313"/>
                  </a:moveTo>
                  <a:cubicBezTo>
                    <a:pt x="102" y="313"/>
                    <a:pt x="103" y="293"/>
                    <a:pt x="103" y="29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0" y="293"/>
                    <a:pt x="1" y="313"/>
                    <a:pt x="52" y="3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9" name="Freeform 1659">
              <a:extLst>
                <a:ext uri="{FF2B5EF4-FFF2-40B4-BE49-F238E27FC236}">
                  <a16:creationId xmlns:a16="http://schemas.microsoft.com/office/drawing/2014/main" id="{A47B7E3F-0A7F-40C5-884E-43DA56AE8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991" y="4897657"/>
              <a:ext cx="162485" cy="139274"/>
            </a:xfrm>
            <a:custGeom>
              <a:avLst/>
              <a:gdLst>
                <a:gd name="T0" fmla="*/ 4 w 48"/>
                <a:gd name="T1" fmla="*/ 0 h 43"/>
                <a:gd name="T2" fmla="*/ 0 w 48"/>
                <a:gd name="T3" fmla="*/ 23 h 43"/>
                <a:gd name="T4" fmla="*/ 48 w 48"/>
                <a:gd name="T5" fmla="*/ 43 h 43"/>
                <a:gd name="T6" fmla="*/ 4 w 4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3">
                  <a:moveTo>
                    <a:pt x="4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1" y="42"/>
                    <a:pt x="48" y="43"/>
                  </a:cubicBezTo>
                  <a:cubicBezTo>
                    <a:pt x="32" y="30"/>
                    <a:pt x="17" y="16"/>
                    <a:pt x="4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0" name="Freeform 1660">
              <a:extLst>
                <a:ext uri="{FF2B5EF4-FFF2-40B4-BE49-F238E27FC236}">
                  <a16:creationId xmlns:a16="http://schemas.microsoft.com/office/drawing/2014/main" id="{AB4E75B6-08EC-48E7-B55F-C5A44ACC7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196" y="3969165"/>
              <a:ext cx="533881" cy="1067765"/>
            </a:xfrm>
            <a:custGeom>
              <a:avLst/>
              <a:gdLst>
                <a:gd name="T0" fmla="*/ 47 w 155"/>
                <a:gd name="T1" fmla="*/ 294 h 311"/>
                <a:gd name="T2" fmla="*/ 103 w 155"/>
                <a:gd name="T3" fmla="*/ 293 h 311"/>
                <a:gd name="T4" fmla="*/ 155 w 155"/>
                <a:gd name="T5" fmla="*/ 0 h 311"/>
                <a:gd name="T6" fmla="*/ 6 w 155"/>
                <a:gd name="T7" fmla="*/ 258 h 311"/>
                <a:gd name="T8" fmla="*/ 47 w 155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1">
                  <a:moveTo>
                    <a:pt x="47" y="294"/>
                  </a:moveTo>
                  <a:cubicBezTo>
                    <a:pt x="95" y="311"/>
                    <a:pt x="103" y="293"/>
                    <a:pt x="103" y="29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6" y="258"/>
                    <a:pt x="6" y="258"/>
                    <a:pt x="6" y="258"/>
                  </a:cubicBezTo>
                  <a:cubicBezTo>
                    <a:pt x="6" y="258"/>
                    <a:pt x="0" y="277"/>
                    <a:pt x="4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1" name="Freeform 1661">
              <a:extLst>
                <a:ext uri="{FF2B5EF4-FFF2-40B4-BE49-F238E27FC236}">
                  <a16:creationId xmlns:a16="http://schemas.microsoft.com/office/drawing/2014/main" id="{BBBB7685-E589-4BD1-8F17-787EF847D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196" y="4584296"/>
              <a:ext cx="371396" cy="452643"/>
            </a:xfrm>
            <a:custGeom>
              <a:avLst/>
              <a:gdLst>
                <a:gd name="T0" fmla="*/ 103 w 107"/>
                <a:gd name="T1" fmla="*/ 113 h 131"/>
                <a:gd name="T2" fmla="*/ 107 w 107"/>
                <a:gd name="T3" fmla="*/ 90 h 131"/>
                <a:gd name="T4" fmla="*/ 50 w 107"/>
                <a:gd name="T5" fmla="*/ 0 h 131"/>
                <a:gd name="T6" fmla="*/ 6 w 107"/>
                <a:gd name="T7" fmla="*/ 78 h 131"/>
                <a:gd name="T8" fmla="*/ 47 w 107"/>
                <a:gd name="T9" fmla="*/ 114 h 131"/>
                <a:gd name="T10" fmla="*/ 103 w 107"/>
                <a:gd name="T1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31">
                  <a:moveTo>
                    <a:pt x="103" y="113"/>
                  </a:moveTo>
                  <a:cubicBezTo>
                    <a:pt x="107" y="90"/>
                    <a:pt x="107" y="90"/>
                    <a:pt x="107" y="90"/>
                  </a:cubicBezTo>
                  <a:cubicBezTo>
                    <a:pt x="84" y="63"/>
                    <a:pt x="65" y="33"/>
                    <a:pt x="50" y="0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0" y="97"/>
                    <a:pt x="47" y="114"/>
                  </a:cubicBezTo>
                  <a:cubicBezTo>
                    <a:pt x="95" y="131"/>
                    <a:pt x="103" y="113"/>
                    <a:pt x="103" y="1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2" name="Freeform 1662">
              <a:extLst>
                <a:ext uri="{FF2B5EF4-FFF2-40B4-BE49-F238E27FC236}">
                  <a16:creationId xmlns:a16="http://schemas.microsoft.com/office/drawing/2014/main" id="{2FF39D80-AEE6-45BD-8EE6-D64908D48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47" y="3969165"/>
              <a:ext cx="824039" cy="928491"/>
            </a:xfrm>
            <a:custGeom>
              <a:avLst/>
              <a:gdLst>
                <a:gd name="T0" fmla="*/ 38 w 240"/>
                <a:gd name="T1" fmla="*/ 240 h 272"/>
                <a:gd name="T2" fmla="*/ 91 w 240"/>
                <a:gd name="T3" fmla="*/ 258 h 272"/>
                <a:gd name="T4" fmla="*/ 240 w 240"/>
                <a:gd name="T5" fmla="*/ 0 h 272"/>
                <a:gd name="T6" fmla="*/ 11 w 240"/>
                <a:gd name="T7" fmla="*/ 191 h 272"/>
                <a:gd name="T8" fmla="*/ 38 w 240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2">
                  <a:moveTo>
                    <a:pt x="38" y="240"/>
                  </a:moveTo>
                  <a:cubicBezTo>
                    <a:pt x="77" y="272"/>
                    <a:pt x="91" y="258"/>
                    <a:pt x="91" y="258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11" y="191"/>
                    <a:pt x="11" y="191"/>
                    <a:pt x="11" y="191"/>
                  </a:cubicBezTo>
                  <a:cubicBezTo>
                    <a:pt x="11" y="191"/>
                    <a:pt x="0" y="207"/>
                    <a:pt x="38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3" name="Freeform 1663">
              <a:extLst>
                <a:ext uri="{FF2B5EF4-FFF2-40B4-BE49-F238E27FC236}">
                  <a16:creationId xmlns:a16="http://schemas.microsoft.com/office/drawing/2014/main" id="{DD6129A0-B10F-42F2-A975-819CD85F4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47" y="4328959"/>
              <a:ext cx="464247" cy="568705"/>
            </a:xfrm>
            <a:custGeom>
              <a:avLst/>
              <a:gdLst>
                <a:gd name="T0" fmla="*/ 114 w 135"/>
                <a:gd name="T1" fmla="*/ 6 h 166"/>
                <a:gd name="T2" fmla="*/ 113 w 135"/>
                <a:gd name="T3" fmla="*/ 0 h 166"/>
                <a:gd name="T4" fmla="*/ 11 w 135"/>
                <a:gd name="T5" fmla="*/ 85 h 166"/>
                <a:gd name="T6" fmla="*/ 38 w 135"/>
                <a:gd name="T7" fmla="*/ 134 h 166"/>
                <a:gd name="T8" fmla="*/ 91 w 135"/>
                <a:gd name="T9" fmla="*/ 152 h 166"/>
                <a:gd name="T10" fmla="*/ 135 w 135"/>
                <a:gd name="T11" fmla="*/ 74 h 166"/>
                <a:gd name="T12" fmla="*/ 114 w 135"/>
                <a:gd name="T13" fmla="*/ 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66">
                  <a:moveTo>
                    <a:pt x="114" y="6"/>
                  </a:moveTo>
                  <a:cubicBezTo>
                    <a:pt x="114" y="4"/>
                    <a:pt x="113" y="2"/>
                    <a:pt x="113" y="0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5"/>
                    <a:pt x="0" y="101"/>
                    <a:pt x="38" y="134"/>
                  </a:cubicBezTo>
                  <a:cubicBezTo>
                    <a:pt x="77" y="166"/>
                    <a:pt x="91" y="152"/>
                    <a:pt x="91" y="152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26" y="52"/>
                    <a:pt x="119" y="29"/>
                    <a:pt x="114" y="6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4" name="Freeform 1664">
              <a:extLst>
                <a:ext uri="{FF2B5EF4-FFF2-40B4-BE49-F238E27FC236}">
                  <a16:creationId xmlns:a16="http://schemas.microsoft.com/office/drawing/2014/main" id="{21D83DB5-6487-4E50-A726-FB5DC39CE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741" y="3969165"/>
              <a:ext cx="1021340" cy="684765"/>
            </a:xfrm>
            <a:custGeom>
              <a:avLst/>
              <a:gdLst>
                <a:gd name="T0" fmla="*/ 25 w 297"/>
                <a:gd name="T1" fmla="*/ 156 h 200"/>
                <a:gd name="T2" fmla="*/ 68 w 297"/>
                <a:gd name="T3" fmla="*/ 191 h 200"/>
                <a:gd name="T4" fmla="*/ 297 w 297"/>
                <a:gd name="T5" fmla="*/ 0 h 200"/>
                <a:gd name="T6" fmla="*/ 17 w 297"/>
                <a:gd name="T7" fmla="*/ 102 h 200"/>
                <a:gd name="T8" fmla="*/ 25 w 297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156"/>
                  </a:moveTo>
                  <a:cubicBezTo>
                    <a:pt x="50" y="200"/>
                    <a:pt x="68" y="191"/>
                    <a:pt x="68" y="191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0" y="113"/>
                    <a:pt x="25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5" name="Freeform 1665">
              <a:extLst>
                <a:ext uri="{FF2B5EF4-FFF2-40B4-BE49-F238E27FC236}">
                  <a16:creationId xmlns:a16="http://schemas.microsoft.com/office/drawing/2014/main" id="{F203A317-AF02-43FE-9FF5-D786B7FD0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741" y="4131653"/>
              <a:ext cx="591916" cy="522280"/>
            </a:xfrm>
            <a:custGeom>
              <a:avLst/>
              <a:gdLst>
                <a:gd name="T0" fmla="*/ 68 w 170"/>
                <a:gd name="T1" fmla="*/ 143 h 152"/>
                <a:gd name="T2" fmla="*/ 170 w 170"/>
                <a:gd name="T3" fmla="*/ 58 h 152"/>
                <a:gd name="T4" fmla="*/ 164 w 170"/>
                <a:gd name="T5" fmla="*/ 0 h 152"/>
                <a:gd name="T6" fmla="*/ 17 w 170"/>
                <a:gd name="T7" fmla="*/ 54 h 152"/>
                <a:gd name="T8" fmla="*/ 25 w 170"/>
                <a:gd name="T9" fmla="*/ 108 h 152"/>
                <a:gd name="T10" fmla="*/ 68 w 170"/>
                <a:gd name="T11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152">
                  <a:moveTo>
                    <a:pt x="68" y="143"/>
                  </a:moveTo>
                  <a:cubicBezTo>
                    <a:pt x="170" y="58"/>
                    <a:pt x="170" y="58"/>
                    <a:pt x="170" y="58"/>
                  </a:cubicBezTo>
                  <a:cubicBezTo>
                    <a:pt x="166" y="39"/>
                    <a:pt x="164" y="19"/>
                    <a:pt x="164" y="0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0" y="65"/>
                    <a:pt x="25" y="108"/>
                  </a:cubicBezTo>
                  <a:cubicBezTo>
                    <a:pt x="50" y="152"/>
                    <a:pt x="68" y="143"/>
                    <a:pt x="68" y="1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6" name="Freeform 1666">
              <a:extLst>
                <a:ext uri="{FF2B5EF4-FFF2-40B4-BE49-F238E27FC236}">
                  <a16:creationId xmlns:a16="http://schemas.microsoft.com/office/drawing/2014/main" id="{0994E68B-B321-47C1-AB61-B37D06048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104" y="3969165"/>
              <a:ext cx="1090977" cy="348185"/>
            </a:xfrm>
            <a:custGeom>
              <a:avLst/>
              <a:gdLst>
                <a:gd name="T0" fmla="*/ 9 w 318"/>
                <a:gd name="T1" fmla="*/ 54 h 103"/>
                <a:gd name="T2" fmla="*/ 38 w 318"/>
                <a:gd name="T3" fmla="*/ 102 h 103"/>
                <a:gd name="T4" fmla="*/ 318 w 318"/>
                <a:gd name="T5" fmla="*/ 0 h 103"/>
                <a:gd name="T6" fmla="*/ 20 w 318"/>
                <a:gd name="T7" fmla="*/ 0 h 103"/>
                <a:gd name="T8" fmla="*/ 9 w 318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3">
                  <a:moveTo>
                    <a:pt x="9" y="54"/>
                  </a:moveTo>
                  <a:cubicBezTo>
                    <a:pt x="18" y="103"/>
                    <a:pt x="38" y="102"/>
                    <a:pt x="38" y="102"/>
                  </a:cubicBezTo>
                  <a:cubicBezTo>
                    <a:pt x="318" y="0"/>
                    <a:pt x="318" y="0"/>
                    <a:pt x="3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7" name="Freeform 1667">
              <a:extLst>
                <a:ext uri="{FF2B5EF4-FFF2-40B4-BE49-F238E27FC236}">
                  <a16:creationId xmlns:a16="http://schemas.microsoft.com/office/drawing/2014/main" id="{2429E31C-83A9-44D2-93E9-0AA17AF2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104" y="3969165"/>
              <a:ext cx="649944" cy="348185"/>
            </a:xfrm>
            <a:custGeom>
              <a:avLst/>
              <a:gdLst>
                <a:gd name="T0" fmla="*/ 38 w 187"/>
                <a:gd name="T1" fmla="*/ 102 h 103"/>
                <a:gd name="T2" fmla="*/ 185 w 187"/>
                <a:gd name="T3" fmla="*/ 48 h 103"/>
                <a:gd name="T4" fmla="*/ 187 w 187"/>
                <a:gd name="T5" fmla="*/ 0 h 103"/>
                <a:gd name="T6" fmla="*/ 20 w 187"/>
                <a:gd name="T7" fmla="*/ 0 h 103"/>
                <a:gd name="T8" fmla="*/ 9 w 187"/>
                <a:gd name="T9" fmla="*/ 54 h 103"/>
                <a:gd name="T10" fmla="*/ 38 w 187"/>
                <a:gd name="T11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03">
                  <a:moveTo>
                    <a:pt x="38" y="102"/>
                  </a:moveTo>
                  <a:cubicBezTo>
                    <a:pt x="185" y="48"/>
                    <a:pt x="185" y="48"/>
                    <a:pt x="185" y="48"/>
                  </a:cubicBezTo>
                  <a:cubicBezTo>
                    <a:pt x="185" y="32"/>
                    <a:pt x="185" y="16"/>
                    <a:pt x="18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ubicBezTo>
                    <a:pt x="18" y="103"/>
                    <a:pt x="38" y="102"/>
                    <a:pt x="38" y="10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8" name="Freeform 1668">
              <a:extLst>
                <a:ext uri="{FF2B5EF4-FFF2-40B4-BE49-F238E27FC236}">
                  <a16:creationId xmlns:a16="http://schemas.microsoft.com/office/drawing/2014/main" id="{D6C3085B-F6D4-4A35-8C6C-B7F438FC2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104" y="3609379"/>
              <a:ext cx="1090977" cy="359794"/>
            </a:xfrm>
            <a:custGeom>
              <a:avLst/>
              <a:gdLst>
                <a:gd name="T0" fmla="*/ 9 w 318"/>
                <a:gd name="T1" fmla="*/ 49 h 104"/>
                <a:gd name="T2" fmla="*/ 20 w 318"/>
                <a:gd name="T3" fmla="*/ 104 h 104"/>
                <a:gd name="T4" fmla="*/ 318 w 318"/>
                <a:gd name="T5" fmla="*/ 104 h 104"/>
                <a:gd name="T6" fmla="*/ 38 w 318"/>
                <a:gd name="T7" fmla="*/ 2 h 104"/>
                <a:gd name="T8" fmla="*/ 9 w 318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4">
                  <a:moveTo>
                    <a:pt x="9" y="49"/>
                  </a:moveTo>
                  <a:cubicBezTo>
                    <a:pt x="0" y="99"/>
                    <a:pt x="20" y="104"/>
                    <a:pt x="20" y="104"/>
                  </a:cubicBezTo>
                  <a:cubicBezTo>
                    <a:pt x="318" y="104"/>
                    <a:pt x="318" y="104"/>
                    <a:pt x="318" y="10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9" name="Freeform 1669">
              <a:extLst>
                <a:ext uri="{FF2B5EF4-FFF2-40B4-BE49-F238E27FC236}">
                  <a16:creationId xmlns:a16="http://schemas.microsoft.com/office/drawing/2014/main" id="{8B901780-1309-495B-9323-931EBAE32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104" y="3609379"/>
              <a:ext cx="673155" cy="359794"/>
            </a:xfrm>
            <a:custGeom>
              <a:avLst/>
              <a:gdLst>
                <a:gd name="T0" fmla="*/ 20 w 194"/>
                <a:gd name="T1" fmla="*/ 104 h 104"/>
                <a:gd name="T2" fmla="*/ 187 w 194"/>
                <a:gd name="T3" fmla="*/ 104 h 104"/>
                <a:gd name="T4" fmla="*/ 194 w 194"/>
                <a:gd name="T5" fmla="*/ 59 h 104"/>
                <a:gd name="T6" fmla="*/ 38 w 194"/>
                <a:gd name="T7" fmla="*/ 2 h 104"/>
                <a:gd name="T8" fmla="*/ 9 w 194"/>
                <a:gd name="T9" fmla="*/ 49 h 104"/>
                <a:gd name="T10" fmla="*/ 20 w 194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04">
                  <a:moveTo>
                    <a:pt x="20" y="104"/>
                  </a:moveTo>
                  <a:cubicBezTo>
                    <a:pt x="187" y="104"/>
                    <a:pt x="187" y="104"/>
                    <a:pt x="187" y="104"/>
                  </a:cubicBezTo>
                  <a:cubicBezTo>
                    <a:pt x="189" y="89"/>
                    <a:pt x="191" y="74"/>
                    <a:pt x="194" y="59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ubicBezTo>
                    <a:pt x="0" y="99"/>
                    <a:pt x="20" y="104"/>
                    <a:pt x="20" y="10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0" name="Freeform 1670">
              <a:extLst>
                <a:ext uri="{FF2B5EF4-FFF2-40B4-BE49-F238E27FC236}">
                  <a16:creationId xmlns:a16="http://schemas.microsoft.com/office/drawing/2014/main" id="{5A8941FA-EF55-4D25-BD3E-8B96F53A9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741" y="3284408"/>
              <a:ext cx="1021340" cy="684765"/>
            </a:xfrm>
            <a:custGeom>
              <a:avLst/>
              <a:gdLst>
                <a:gd name="T0" fmla="*/ 25 w 297"/>
                <a:gd name="T1" fmla="*/ 43 h 200"/>
                <a:gd name="T2" fmla="*/ 17 w 297"/>
                <a:gd name="T3" fmla="*/ 98 h 200"/>
                <a:gd name="T4" fmla="*/ 297 w 297"/>
                <a:gd name="T5" fmla="*/ 200 h 200"/>
                <a:gd name="T6" fmla="*/ 68 w 297"/>
                <a:gd name="T7" fmla="*/ 8 h 200"/>
                <a:gd name="T8" fmla="*/ 25 w 297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43"/>
                  </a:moveTo>
                  <a:cubicBezTo>
                    <a:pt x="0" y="87"/>
                    <a:pt x="17" y="98"/>
                    <a:pt x="17" y="98"/>
                  </a:cubicBezTo>
                  <a:cubicBezTo>
                    <a:pt x="297" y="200"/>
                    <a:pt x="297" y="200"/>
                    <a:pt x="297" y="20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1" name="Freeform 1671">
              <a:extLst>
                <a:ext uri="{FF2B5EF4-FFF2-40B4-BE49-F238E27FC236}">
                  <a16:creationId xmlns:a16="http://schemas.microsoft.com/office/drawing/2014/main" id="{D6B06D3B-2DFC-466F-8DBD-519548212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741" y="3284408"/>
              <a:ext cx="649944" cy="522280"/>
            </a:xfrm>
            <a:custGeom>
              <a:avLst/>
              <a:gdLst>
                <a:gd name="T0" fmla="*/ 17 w 187"/>
                <a:gd name="T1" fmla="*/ 98 h 155"/>
                <a:gd name="T2" fmla="*/ 173 w 187"/>
                <a:gd name="T3" fmla="*/ 155 h 155"/>
                <a:gd name="T4" fmla="*/ 187 w 187"/>
                <a:gd name="T5" fmla="*/ 108 h 155"/>
                <a:gd name="T6" fmla="*/ 68 w 187"/>
                <a:gd name="T7" fmla="*/ 8 h 155"/>
                <a:gd name="T8" fmla="*/ 25 w 187"/>
                <a:gd name="T9" fmla="*/ 43 h 155"/>
                <a:gd name="T10" fmla="*/ 17 w 187"/>
                <a:gd name="T11" fmla="*/ 9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55">
                  <a:moveTo>
                    <a:pt x="17" y="98"/>
                  </a:moveTo>
                  <a:cubicBezTo>
                    <a:pt x="173" y="155"/>
                    <a:pt x="173" y="155"/>
                    <a:pt x="173" y="155"/>
                  </a:cubicBezTo>
                  <a:cubicBezTo>
                    <a:pt x="177" y="139"/>
                    <a:pt x="182" y="123"/>
                    <a:pt x="187" y="10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ubicBezTo>
                    <a:pt x="0" y="87"/>
                    <a:pt x="17" y="98"/>
                    <a:pt x="17" y="98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2" name="Freeform 1672">
              <a:extLst>
                <a:ext uri="{FF2B5EF4-FFF2-40B4-BE49-F238E27FC236}">
                  <a16:creationId xmlns:a16="http://schemas.microsoft.com/office/drawing/2014/main" id="{5407E17E-FA91-4002-8CC8-547E96CAC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47" y="3029072"/>
              <a:ext cx="824039" cy="940101"/>
            </a:xfrm>
            <a:custGeom>
              <a:avLst/>
              <a:gdLst>
                <a:gd name="T0" fmla="*/ 38 w 240"/>
                <a:gd name="T1" fmla="*/ 33 h 273"/>
                <a:gd name="T2" fmla="*/ 11 w 240"/>
                <a:gd name="T3" fmla="*/ 81 h 273"/>
                <a:gd name="T4" fmla="*/ 240 w 240"/>
                <a:gd name="T5" fmla="*/ 273 h 273"/>
                <a:gd name="T6" fmla="*/ 91 w 240"/>
                <a:gd name="T7" fmla="*/ 15 h 273"/>
                <a:gd name="T8" fmla="*/ 38 w 240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3">
                  <a:moveTo>
                    <a:pt x="38" y="33"/>
                  </a:moveTo>
                  <a:cubicBezTo>
                    <a:pt x="0" y="65"/>
                    <a:pt x="11" y="81"/>
                    <a:pt x="11" y="81"/>
                  </a:cubicBezTo>
                  <a:cubicBezTo>
                    <a:pt x="240" y="273"/>
                    <a:pt x="240" y="273"/>
                    <a:pt x="240" y="273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3" name="Freeform 1673">
              <a:extLst>
                <a:ext uri="{FF2B5EF4-FFF2-40B4-BE49-F238E27FC236}">
                  <a16:creationId xmlns:a16="http://schemas.microsoft.com/office/drawing/2014/main" id="{07965136-ADF2-4C09-A026-A6CCD9C2D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47" y="3029072"/>
              <a:ext cx="533881" cy="626732"/>
            </a:xfrm>
            <a:custGeom>
              <a:avLst/>
              <a:gdLst>
                <a:gd name="T0" fmla="*/ 130 w 155"/>
                <a:gd name="T1" fmla="*/ 181 h 181"/>
                <a:gd name="T2" fmla="*/ 155 w 155"/>
                <a:gd name="T3" fmla="*/ 126 h 181"/>
                <a:gd name="T4" fmla="*/ 91 w 155"/>
                <a:gd name="T5" fmla="*/ 15 h 181"/>
                <a:gd name="T6" fmla="*/ 38 w 155"/>
                <a:gd name="T7" fmla="*/ 33 h 181"/>
                <a:gd name="T8" fmla="*/ 11 w 155"/>
                <a:gd name="T9" fmla="*/ 81 h 181"/>
                <a:gd name="T10" fmla="*/ 130 w 155"/>
                <a:gd name="T1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81">
                  <a:moveTo>
                    <a:pt x="130" y="181"/>
                  </a:moveTo>
                  <a:cubicBezTo>
                    <a:pt x="137" y="162"/>
                    <a:pt x="145" y="143"/>
                    <a:pt x="155" y="12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ubicBezTo>
                    <a:pt x="0" y="65"/>
                    <a:pt x="11" y="81"/>
                    <a:pt x="11" y="81"/>
                  </a:cubicBezTo>
                  <a:lnTo>
                    <a:pt x="130" y="181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4" name="Freeform 1674">
              <a:extLst>
                <a:ext uri="{FF2B5EF4-FFF2-40B4-BE49-F238E27FC236}">
                  <a16:creationId xmlns:a16="http://schemas.microsoft.com/office/drawing/2014/main" id="{B562AD27-4A9D-437D-8DC8-B90FF5BB9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196" y="2901400"/>
              <a:ext cx="533881" cy="1067765"/>
            </a:xfrm>
            <a:custGeom>
              <a:avLst/>
              <a:gdLst>
                <a:gd name="T0" fmla="*/ 47 w 155"/>
                <a:gd name="T1" fmla="*/ 17 h 312"/>
                <a:gd name="T2" fmla="*/ 6 w 155"/>
                <a:gd name="T3" fmla="*/ 54 h 312"/>
                <a:gd name="T4" fmla="*/ 155 w 155"/>
                <a:gd name="T5" fmla="*/ 312 h 312"/>
                <a:gd name="T6" fmla="*/ 103 w 155"/>
                <a:gd name="T7" fmla="*/ 18 h 312"/>
                <a:gd name="T8" fmla="*/ 47 w 155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2">
                  <a:moveTo>
                    <a:pt x="47" y="17"/>
                  </a:moveTo>
                  <a:cubicBezTo>
                    <a:pt x="0" y="35"/>
                    <a:pt x="6" y="54"/>
                    <a:pt x="6" y="54"/>
                  </a:cubicBezTo>
                  <a:cubicBezTo>
                    <a:pt x="155" y="312"/>
                    <a:pt x="155" y="312"/>
                    <a:pt x="155" y="312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5" name="Freeform 1675">
              <a:extLst>
                <a:ext uri="{FF2B5EF4-FFF2-40B4-BE49-F238E27FC236}">
                  <a16:creationId xmlns:a16="http://schemas.microsoft.com/office/drawing/2014/main" id="{6A7A562D-7E06-492A-8564-65771E411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196" y="2901400"/>
              <a:ext cx="406220" cy="557095"/>
            </a:xfrm>
            <a:custGeom>
              <a:avLst/>
              <a:gdLst>
                <a:gd name="T0" fmla="*/ 70 w 117"/>
                <a:gd name="T1" fmla="*/ 165 h 165"/>
                <a:gd name="T2" fmla="*/ 71 w 117"/>
                <a:gd name="T3" fmla="*/ 162 h 165"/>
                <a:gd name="T4" fmla="*/ 117 w 117"/>
                <a:gd name="T5" fmla="*/ 96 h 165"/>
                <a:gd name="T6" fmla="*/ 103 w 117"/>
                <a:gd name="T7" fmla="*/ 18 h 165"/>
                <a:gd name="T8" fmla="*/ 47 w 117"/>
                <a:gd name="T9" fmla="*/ 17 h 165"/>
                <a:gd name="T10" fmla="*/ 6 w 117"/>
                <a:gd name="T11" fmla="*/ 54 h 165"/>
                <a:gd name="T12" fmla="*/ 70 w 117"/>
                <a:gd name="T13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65">
                  <a:moveTo>
                    <a:pt x="70" y="165"/>
                  </a:moveTo>
                  <a:cubicBezTo>
                    <a:pt x="70" y="164"/>
                    <a:pt x="71" y="163"/>
                    <a:pt x="71" y="162"/>
                  </a:cubicBezTo>
                  <a:cubicBezTo>
                    <a:pt x="84" y="138"/>
                    <a:pt x="99" y="116"/>
                    <a:pt x="117" y="96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ubicBezTo>
                    <a:pt x="0" y="35"/>
                    <a:pt x="6" y="54"/>
                    <a:pt x="6" y="54"/>
                  </a:cubicBezTo>
                  <a:lnTo>
                    <a:pt x="70" y="165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6" name="Freeform 1676">
              <a:extLst>
                <a:ext uri="{FF2B5EF4-FFF2-40B4-BE49-F238E27FC236}">
                  <a16:creationId xmlns:a16="http://schemas.microsoft.com/office/drawing/2014/main" id="{F5BD2E7A-2043-40ED-AB70-F6354EBD5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018" y="3249584"/>
              <a:ext cx="243732" cy="359794"/>
            </a:xfrm>
            <a:custGeom>
              <a:avLst/>
              <a:gdLst>
                <a:gd name="T0" fmla="*/ 36 w 71"/>
                <a:gd name="T1" fmla="*/ 0 h 105"/>
                <a:gd name="T2" fmla="*/ 0 w 71"/>
                <a:gd name="T3" fmla="*/ 5 h 105"/>
                <a:gd name="T4" fmla="*/ 17 w 71"/>
                <a:gd name="T5" fmla="*/ 105 h 105"/>
                <a:gd name="T6" fmla="*/ 36 w 71"/>
                <a:gd name="T7" fmla="*/ 104 h 105"/>
                <a:gd name="T8" fmla="*/ 54 w 71"/>
                <a:gd name="T9" fmla="*/ 105 h 105"/>
                <a:gd name="T10" fmla="*/ 71 w 71"/>
                <a:gd name="T11" fmla="*/ 5 h 105"/>
                <a:gd name="T12" fmla="*/ 36 w 7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0"/>
                  </a:moveTo>
                  <a:cubicBezTo>
                    <a:pt x="19" y="0"/>
                    <a:pt x="7" y="2"/>
                    <a:pt x="0" y="5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23" y="105"/>
                    <a:pt x="29" y="104"/>
                    <a:pt x="36" y="104"/>
                  </a:cubicBezTo>
                  <a:cubicBezTo>
                    <a:pt x="43" y="104"/>
                    <a:pt x="49" y="105"/>
                    <a:pt x="54" y="10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4" y="2"/>
                    <a:pt x="52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7" name="Freeform 1678">
              <a:extLst>
                <a:ext uri="{FF2B5EF4-FFF2-40B4-BE49-F238E27FC236}">
                  <a16:creationId xmlns:a16="http://schemas.microsoft.com/office/drawing/2014/main" id="{867331D1-D5EF-4ED4-823F-E9771C041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4717" y="3261194"/>
              <a:ext cx="290157" cy="394610"/>
            </a:xfrm>
            <a:custGeom>
              <a:avLst/>
              <a:gdLst>
                <a:gd name="T0" fmla="*/ 53 w 85"/>
                <a:gd name="T1" fmla="*/ 7 h 113"/>
                <a:gd name="T2" fmla="*/ 17 w 85"/>
                <a:gd name="T3" fmla="*/ 0 h 113"/>
                <a:gd name="T4" fmla="*/ 0 w 85"/>
                <a:gd name="T5" fmla="*/ 100 h 113"/>
                <a:gd name="T6" fmla="*/ 17 w 85"/>
                <a:gd name="T7" fmla="*/ 106 h 113"/>
                <a:gd name="T8" fmla="*/ 34 w 85"/>
                <a:gd name="T9" fmla="*/ 113 h 113"/>
                <a:gd name="T10" fmla="*/ 85 w 85"/>
                <a:gd name="T11" fmla="*/ 25 h 113"/>
                <a:gd name="T12" fmla="*/ 53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53" y="7"/>
                  </a:moveTo>
                  <a:cubicBezTo>
                    <a:pt x="37" y="2"/>
                    <a:pt x="26" y="0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5" y="101"/>
                    <a:pt x="11" y="103"/>
                    <a:pt x="17" y="106"/>
                  </a:cubicBezTo>
                  <a:cubicBezTo>
                    <a:pt x="24" y="108"/>
                    <a:pt x="29" y="110"/>
                    <a:pt x="34" y="113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79" y="19"/>
                    <a:pt x="69" y="13"/>
                    <a:pt x="53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8" name="Freeform 1679">
              <a:extLst>
                <a:ext uri="{FF2B5EF4-FFF2-40B4-BE49-F238E27FC236}">
                  <a16:creationId xmlns:a16="http://schemas.microsoft.com/office/drawing/2014/main" id="{BD4CF5F8-1285-44EA-BC6B-678AB61AD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780" y="3354045"/>
              <a:ext cx="359794" cy="383006"/>
            </a:xfrm>
            <a:custGeom>
              <a:avLst/>
              <a:gdLst>
                <a:gd name="T0" fmla="*/ 82 w 106"/>
                <a:gd name="T1" fmla="*/ 19 h 111"/>
                <a:gd name="T2" fmla="*/ 51 w 106"/>
                <a:gd name="T3" fmla="*/ 0 h 111"/>
                <a:gd name="T4" fmla="*/ 0 w 106"/>
                <a:gd name="T5" fmla="*/ 88 h 111"/>
                <a:gd name="T6" fmla="*/ 15 w 106"/>
                <a:gd name="T7" fmla="*/ 99 h 111"/>
                <a:gd name="T8" fmla="*/ 28 w 106"/>
                <a:gd name="T9" fmla="*/ 111 h 111"/>
                <a:gd name="T10" fmla="*/ 106 w 106"/>
                <a:gd name="T11" fmla="*/ 46 h 111"/>
                <a:gd name="T12" fmla="*/ 82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82" y="19"/>
                  </a:moveTo>
                  <a:cubicBezTo>
                    <a:pt x="69" y="8"/>
                    <a:pt x="59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4" y="91"/>
                    <a:pt x="9" y="94"/>
                    <a:pt x="15" y="99"/>
                  </a:cubicBezTo>
                  <a:cubicBezTo>
                    <a:pt x="20" y="103"/>
                    <a:pt x="24" y="107"/>
                    <a:pt x="28" y="111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2" y="39"/>
                    <a:pt x="95" y="30"/>
                    <a:pt x="8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9" name="Freeform 1680">
              <a:extLst>
                <a:ext uri="{FF2B5EF4-FFF2-40B4-BE49-F238E27FC236}">
                  <a16:creationId xmlns:a16="http://schemas.microsoft.com/office/drawing/2014/main" id="{B10754BE-0E15-453F-A163-B8F43272A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628" y="3504921"/>
              <a:ext cx="394610" cy="336583"/>
            </a:xfrm>
            <a:custGeom>
              <a:avLst/>
              <a:gdLst>
                <a:gd name="T0" fmla="*/ 100 w 114"/>
                <a:gd name="T1" fmla="*/ 28 h 97"/>
                <a:gd name="T2" fmla="*/ 78 w 114"/>
                <a:gd name="T3" fmla="*/ 0 h 97"/>
                <a:gd name="T4" fmla="*/ 0 w 114"/>
                <a:gd name="T5" fmla="*/ 65 h 97"/>
                <a:gd name="T6" fmla="*/ 10 w 114"/>
                <a:gd name="T7" fmla="*/ 80 h 97"/>
                <a:gd name="T8" fmla="*/ 18 w 114"/>
                <a:gd name="T9" fmla="*/ 97 h 97"/>
                <a:gd name="T10" fmla="*/ 114 w 114"/>
                <a:gd name="T11" fmla="*/ 62 h 97"/>
                <a:gd name="T12" fmla="*/ 100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28"/>
                  </a:moveTo>
                  <a:cubicBezTo>
                    <a:pt x="92" y="14"/>
                    <a:pt x="84" y="5"/>
                    <a:pt x="7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9"/>
                    <a:pt x="7" y="74"/>
                    <a:pt x="10" y="80"/>
                  </a:cubicBezTo>
                  <a:cubicBezTo>
                    <a:pt x="14" y="87"/>
                    <a:pt x="16" y="92"/>
                    <a:pt x="18" y="97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3" y="54"/>
                    <a:pt x="109" y="43"/>
                    <a:pt x="100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0" name="Freeform 1681">
              <a:extLst>
                <a:ext uri="{FF2B5EF4-FFF2-40B4-BE49-F238E27FC236}">
                  <a16:creationId xmlns:a16="http://schemas.microsoft.com/office/drawing/2014/main" id="{064407B3-F3A2-48D5-AE6B-5D7CA32D7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1663" y="3725441"/>
              <a:ext cx="383006" cy="243732"/>
            </a:xfrm>
            <a:custGeom>
              <a:avLst/>
              <a:gdLst>
                <a:gd name="T0" fmla="*/ 107 w 110"/>
                <a:gd name="T1" fmla="*/ 34 h 71"/>
                <a:gd name="T2" fmla="*/ 96 w 110"/>
                <a:gd name="T3" fmla="*/ 0 h 71"/>
                <a:gd name="T4" fmla="*/ 0 w 110"/>
                <a:gd name="T5" fmla="*/ 35 h 71"/>
                <a:gd name="T6" fmla="*/ 4 w 110"/>
                <a:gd name="T7" fmla="*/ 53 h 71"/>
                <a:gd name="T8" fmla="*/ 7 w 110"/>
                <a:gd name="T9" fmla="*/ 71 h 71"/>
                <a:gd name="T10" fmla="*/ 108 w 110"/>
                <a:gd name="T11" fmla="*/ 71 h 71"/>
                <a:gd name="T12" fmla="*/ 107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107" y="34"/>
                  </a:moveTo>
                  <a:cubicBezTo>
                    <a:pt x="104" y="18"/>
                    <a:pt x="100" y="7"/>
                    <a:pt x="96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" y="40"/>
                    <a:pt x="3" y="46"/>
                    <a:pt x="4" y="53"/>
                  </a:cubicBezTo>
                  <a:cubicBezTo>
                    <a:pt x="6" y="59"/>
                    <a:pt x="6" y="65"/>
                    <a:pt x="7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10" y="63"/>
                    <a:pt x="110" y="51"/>
                    <a:pt x="107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1" name="Freeform 1682">
              <a:extLst>
                <a:ext uri="{FF2B5EF4-FFF2-40B4-BE49-F238E27FC236}">
                  <a16:creationId xmlns:a16="http://schemas.microsoft.com/office/drawing/2014/main" id="{44FFC2B1-2ACF-4B40-9767-AF86C9DBE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1663" y="3969165"/>
              <a:ext cx="383006" cy="232122"/>
            </a:xfrm>
            <a:custGeom>
              <a:avLst/>
              <a:gdLst>
                <a:gd name="T0" fmla="*/ 107 w 110"/>
                <a:gd name="T1" fmla="*/ 36 h 70"/>
                <a:gd name="T2" fmla="*/ 108 w 110"/>
                <a:gd name="T3" fmla="*/ 0 h 70"/>
                <a:gd name="T4" fmla="*/ 7 w 110"/>
                <a:gd name="T5" fmla="*/ 0 h 70"/>
                <a:gd name="T6" fmla="*/ 4 w 110"/>
                <a:gd name="T7" fmla="*/ 18 h 70"/>
                <a:gd name="T8" fmla="*/ 0 w 110"/>
                <a:gd name="T9" fmla="*/ 36 h 70"/>
                <a:gd name="T10" fmla="*/ 96 w 110"/>
                <a:gd name="T11" fmla="*/ 70 h 70"/>
                <a:gd name="T12" fmla="*/ 107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107" y="36"/>
                  </a:moveTo>
                  <a:cubicBezTo>
                    <a:pt x="110" y="19"/>
                    <a:pt x="110" y="8"/>
                    <a:pt x="10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5"/>
                    <a:pt x="6" y="11"/>
                    <a:pt x="4" y="18"/>
                  </a:cubicBezTo>
                  <a:cubicBezTo>
                    <a:pt x="3" y="25"/>
                    <a:pt x="2" y="31"/>
                    <a:pt x="0" y="36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100" y="63"/>
                    <a:pt x="104" y="53"/>
                    <a:pt x="107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2" name="Freeform 1683">
              <a:extLst>
                <a:ext uri="{FF2B5EF4-FFF2-40B4-BE49-F238E27FC236}">
                  <a16:creationId xmlns:a16="http://schemas.microsoft.com/office/drawing/2014/main" id="{E6858ADA-9EEF-4649-8EEF-21DA5A828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628" y="4085227"/>
              <a:ext cx="394610" cy="336583"/>
            </a:xfrm>
            <a:custGeom>
              <a:avLst/>
              <a:gdLst>
                <a:gd name="T0" fmla="*/ 100 w 114"/>
                <a:gd name="T1" fmla="*/ 68 h 97"/>
                <a:gd name="T2" fmla="*/ 114 w 114"/>
                <a:gd name="T3" fmla="*/ 34 h 97"/>
                <a:gd name="T4" fmla="*/ 18 w 114"/>
                <a:gd name="T5" fmla="*/ 0 h 97"/>
                <a:gd name="T6" fmla="*/ 10 w 114"/>
                <a:gd name="T7" fmla="*/ 16 h 97"/>
                <a:gd name="T8" fmla="*/ 0 w 114"/>
                <a:gd name="T9" fmla="*/ 31 h 97"/>
                <a:gd name="T10" fmla="*/ 78 w 114"/>
                <a:gd name="T11" fmla="*/ 97 h 97"/>
                <a:gd name="T12" fmla="*/ 100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68"/>
                  </a:moveTo>
                  <a:cubicBezTo>
                    <a:pt x="109" y="53"/>
                    <a:pt x="113" y="42"/>
                    <a:pt x="114" y="3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4"/>
                    <a:pt x="14" y="10"/>
                    <a:pt x="10" y="16"/>
                  </a:cubicBezTo>
                  <a:cubicBezTo>
                    <a:pt x="7" y="22"/>
                    <a:pt x="3" y="27"/>
                    <a:pt x="0" y="31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84" y="91"/>
                    <a:pt x="92" y="83"/>
                    <a:pt x="100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3" name="Freeform 1684">
              <a:extLst>
                <a:ext uri="{FF2B5EF4-FFF2-40B4-BE49-F238E27FC236}">
                  <a16:creationId xmlns:a16="http://schemas.microsoft.com/office/drawing/2014/main" id="{A2D08AAD-D9EB-423B-B631-92ECC1AB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780" y="4201290"/>
              <a:ext cx="359794" cy="383006"/>
            </a:xfrm>
            <a:custGeom>
              <a:avLst/>
              <a:gdLst>
                <a:gd name="T0" fmla="*/ 82 w 106"/>
                <a:gd name="T1" fmla="*/ 93 h 112"/>
                <a:gd name="T2" fmla="*/ 106 w 106"/>
                <a:gd name="T3" fmla="*/ 66 h 112"/>
                <a:gd name="T4" fmla="*/ 28 w 106"/>
                <a:gd name="T5" fmla="*/ 0 h 112"/>
                <a:gd name="T6" fmla="*/ 15 w 106"/>
                <a:gd name="T7" fmla="*/ 13 h 112"/>
                <a:gd name="T8" fmla="*/ 0 w 106"/>
                <a:gd name="T9" fmla="*/ 24 h 112"/>
                <a:gd name="T10" fmla="*/ 51 w 106"/>
                <a:gd name="T11" fmla="*/ 112 h 112"/>
                <a:gd name="T12" fmla="*/ 82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82" y="93"/>
                  </a:moveTo>
                  <a:cubicBezTo>
                    <a:pt x="95" y="82"/>
                    <a:pt x="102" y="73"/>
                    <a:pt x="106" y="6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4"/>
                    <a:pt x="20" y="8"/>
                    <a:pt x="15" y="13"/>
                  </a:cubicBezTo>
                  <a:cubicBezTo>
                    <a:pt x="9" y="17"/>
                    <a:pt x="4" y="21"/>
                    <a:pt x="0" y="24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59" y="109"/>
                    <a:pt x="69" y="103"/>
                    <a:pt x="82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4" name="Freeform 1685">
              <a:extLst>
                <a:ext uri="{FF2B5EF4-FFF2-40B4-BE49-F238E27FC236}">
                  <a16:creationId xmlns:a16="http://schemas.microsoft.com/office/drawing/2014/main" id="{ABB27F4E-9F6F-4D61-A515-090DA1189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4717" y="4282537"/>
              <a:ext cx="290157" cy="383006"/>
            </a:xfrm>
            <a:custGeom>
              <a:avLst/>
              <a:gdLst>
                <a:gd name="T0" fmla="*/ 53 w 85"/>
                <a:gd name="T1" fmla="*/ 105 h 112"/>
                <a:gd name="T2" fmla="*/ 85 w 85"/>
                <a:gd name="T3" fmla="*/ 88 h 112"/>
                <a:gd name="T4" fmla="*/ 34 w 85"/>
                <a:gd name="T5" fmla="*/ 0 h 112"/>
                <a:gd name="T6" fmla="*/ 17 w 85"/>
                <a:gd name="T7" fmla="*/ 7 h 112"/>
                <a:gd name="T8" fmla="*/ 0 w 85"/>
                <a:gd name="T9" fmla="*/ 12 h 112"/>
                <a:gd name="T10" fmla="*/ 17 w 85"/>
                <a:gd name="T11" fmla="*/ 112 h 112"/>
                <a:gd name="T12" fmla="*/ 53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53" y="105"/>
                  </a:moveTo>
                  <a:cubicBezTo>
                    <a:pt x="69" y="99"/>
                    <a:pt x="79" y="93"/>
                    <a:pt x="85" y="8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9" y="2"/>
                    <a:pt x="24" y="4"/>
                    <a:pt x="17" y="7"/>
                  </a:cubicBezTo>
                  <a:cubicBezTo>
                    <a:pt x="11" y="9"/>
                    <a:pt x="5" y="11"/>
                    <a:pt x="0" y="12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26" y="112"/>
                    <a:pt x="37" y="111"/>
                    <a:pt x="53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5" name="Freeform 1686">
              <a:extLst>
                <a:ext uri="{FF2B5EF4-FFF2-40B4-BE49-F238E27FC236}">
                  <a16:creationId xmlns:a16="http://schemas.microsoft.com/office/drawing/2014/main" id="{33BA04CD-BB7B-4C75-98F8-DA2A0B59B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018" y="4317350"/>
              <a:ext cx="243732" cy="359794"/>
            </a:xfrm>
            <a:custGeom>
              <a:avLst/>
              <a:gdLst>
                <a:gd name="T0" fmla="*/ 36 w 71"/>
                <a:gd name="T1" fmla="*/ 105 h 105"/>
                <a:gd name="T2" fmla="*/ 71 w 71"/>
                <a:gd name="T3" fmla="*/ 100 h 105"/>
                <a:gd name="T4" fmla="*/ 54 w 71"/>
                <a:gd name="T5" fmla="*/ 0 h 105"/>
                <a:gd name="T6" fmla="*/ 36 w 71"/>
                <a:gd name="T7" fmla="*/ 1 h 105"/>
                <a:gd name="T8" fmla="*/ 17 w 71"/>
                <a:gd name="T9" fmla="*/ 0 h 105"/>
                <a:gd name="T10" fmla="*/ 0 w 71"/>
                <a:gd name="T11" fmla="*/ 100 h 105"/>
                <a:gd name="T12" fmla="*/ 36 w 7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105"/>
                  </a:moveTo>
                  <a:cubicBezTo>
                    <a:pt x="52" y="105"/>
                    <a:pt x="64" y="103"/>
                    <a:pt x="71" y="10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9" y="1"/>
                    <a:pt x="43" y="1"/>
                    <a:pt x="36" y="1"/>
                  </a:cubicBezTo>
                  <a:cubicBezTo>
                    <a:pt x="29" y="1"/>
                    <a:pt x="23" y="1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7" y="103"/>
                    <a:pt x="19" y="105"/>
                    <a:pt x="36" y="10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6" name="Freeform 1687">
              <a:extLst>
                <a:ext uri="{FF2B5EF4-FFF2-40B4-BE49-F238E27FC236}">
                  <a16:creationId xmlns:a16="http://schemas.microsoft.com/office/drawing/2014/main" id="{64625BE0-21A4-499F-8561-22B336E73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896" y="4282537"/>
              <a:ext cx="290157" cy="383006"/>
            </a:xfrm>
            <a:custGeom>
              <a:avLst/>
              <a:gdLst>
                <a:gd name="T0" fmla="*/ 32 w 85"/>
                <a:gd name="T1" fmla="*/ 105 h 112"/>
                <a:gd name="T2" fmla="*/ 68 w 85"/>
                <a:gd name="T3" fmla="*/ 112 h 112"/>
                <a:gd name="T4" fmla="*/ 85 w 85"/>
                <a:gd name="T5" fmla="*/ 12 h 112"/>
                <a:gd name="T6" fmla="*/ 68 w 85"/>
                <a:gd name="T7" fmla="*/ 7 h 112"/>
                <a:gd name="T8" fmla="*/ 51 w 85"/>
                <a:gd name="T9" fmla="*/ 0 h 112"/>
                <a:gd name="T10" fmla="*/ 0 w 85"/>
                <a:gd name="T11" fmla="*/ 88 h 112"/>
                <a:gd name="T12" fmla="*/ 32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32" y="105"/>
                  </a:moveTo>
                  <a:cubicBezTo>
                    <a:pt x="48" y="111"/>
                    <a:pt x="59" y="112"/>
                    <a:pt x="68" y="1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0" y="11"/>
                    <a:pt x="74" y="9"/>
                    <a:pt x="68" y="7"/>
                  </a:cubicBezTo>
                  <a:cubicBezTo>
                    <a:pt x="61" y="4"/>
                    <a:pt x="56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6" y="93"/>
                    <a:pt x="16" y="99"/>
                    <a:pt x="32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7" name="Freeform 1688">
              <a:extLst>
                <a:ext uri="{FF2B5EF4-FFF2-40B4-BE49-F238E27FC236}">
                  <a16:creationId xmlns:a16="http://schemas.microsoft.com/office/drawing/2014/main" id="{2E657B54-9600-4A2E-ACB7-F1183C145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595" y="4201290"/>
              <a:ext cx="371396" cy="383006"/>
            </a:xfrm>
            <a:custGeom>
              <a:avLst/>
              <a:gdLst>
                <a:gd name="T0" fmla="*/ 24 w 106"/>
                <a:gd name="T1" fmla="*/ 93 h 112"/>
                <a:gd name="T2" fmla="*/ 55 w 106"/>
                <a:gd name="T3" fmla="*/ 112 h 112"/>
                <a:gd name="T4" fmla="*/ 106 w 106"/>
                <a:gd name="T5" fmla="*/ 24 h 112"/>
                <a:gd name="T6" fmla="*/ 91 w 106"/>
                <a:gd name="T7" fmla="*/ 13 h 112"/>
                <a:gd name="T8" fmla="*/ 78 w 106"/>
                <a:gd name="T9" fmla="*/ 0 h 112"/>
                <a:gd name="T10" fmla="*/ 0 w 106"/>
                <a:gd name="T11" fmla="*/ 66 h 112"/>
                <a:gd name="T12" fmla="*/ 24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24" y="93"/>
                  </a:moveTo>
                  <a:cubicBezTo>
                    <a:pt x="37" y="103"/>
                    <a:pt x="47" y="109"/>
                    <a:pt x="55" y="112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2" y="21"/>
                    <a:pt x="97" y="17"/>
                    <a:pt x="91" y="13"/>
                  </a:cubicBezTo>
                  <a:cubicBezTo>
                    <a:pt x="86" y="8"/>
                    <a:pt x="82" y="4"/>
                    <a:pt x="78" y="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4" y="73"/>
                    <a:pt x="11" y="82"/>
                    <a:pt x="24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8" name="Freeform 1689">
              <a:extLst>
                <a:ext uri="{FF2B5EF4-FFF2-40B4-BE49-F238E27FC236}">
                  <a16:creationId xmlns:a16="http://schemas.microsoft.com/office/drawing/2014/main" id="{FCD47174-E7BA-4A02-9BA4-0910C97BA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595" y="4328959"/>
              <a:ext cx="185699" cy="243732"/>
            </a:xfrm>
            <a:custGeom>
              <a:avLst/>
              <a:gdLst>
                <a:gd name="T0" fmla="*/ 33 w 54"/>
                <a:gd name="T1" fmla="*/ 6 h 72"/>
                <a:gd name="T2" fmla="*/ 32 w 54"/>
                <a:gd name="T3" fmla="*/ 0 h 72"/>
                <a:gd name="T4" fmla="*/ 0 w 54"/>
                <a:gd name="T5" fmla="*/ 27 h 72"/>
                <a:gd name="T6" fmla="*/ 24 w 54"/>
                <a:gd name="T7" fmla="*/ 54 h 72"/>
                <a:gd name="T8" fmla="*/ 54 w 54"/>
                <a:gd name="T9" fmla="*/ 72 h 72"/>
                <a:gd name="T10" fmla="*/ 33 w 54"/>
                <a:gd name="T11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72">
                  <a:moveTo>
                    <a:pt x="33" y="6"/>
                  </a:moveTo>
                  <a:cubicBezTo>
                    <a:pt x="33" y="4"/>
                    <a:pt x="32" y="2"/>
                    <a:pt x="32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34"/>
                    <a:pt x="11" y="43"/>
                    <a:pt x="24" y="54"/>
                  </a:cubicBezTo>
                  <a:cubicBezTo>
                    <a:pt x="36" y="64"/>
                    <a:pt x="46" y="69"/>
                    <a:pt x="54" y="72"/>
                  </a:cubicBezTo>
                  <a:cubicBezTo>
                    <a:pt x="45" y="51"/>
                    <a:pt x="38" y="29"/>
                    <a:pt x="33" y="6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9" name="Freeform 1690">
              <a:extLst>
                <a:ext uri="{FF2B5EF4-FFF2-40B4-BE49-F238E27FC236}">
                  <a16:creationId xmlns:a16="http://schemas.microsoft.com/office/drawing/2014/main" id="{A6EF542C-0E4D-442D-9073-B47041E8D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535" y="4085227"/>
              <a:ext cx="383006" cy="336583"/>
            </a:xfrm>
            <a:custGeom>
              <a:avLst/>
              <a:gdLst>
                <a:gd name="T0" fmla="*/ 14 w 114"/>
                <a:gd name="T1" fmla="*/ 68 h 97"/>
                <a:gd name="T2" fmla="*/ 36 w 114"/>
                <a:gd name="T3" fmla="*/ 97 h 97"/>
                <a:gd name="T4" fmla="*/ 114 w 114"/>
                <a:gd name="T5" fmla="*/ 31 h 97"/>
                <a:gd name="T6" fmla="*/ 104 w 114"/>
                <a:gd name="T7" fmla="*/ 16 h 97"/>
                <a:gd name="T8" fmla="*/ 96 w 114"/>
                <a:gd name="T9" fmla="*/ 0 h 97"/>
                <a:gd name="T10" fmla="*/ 0 w 114"/>
                <a:gd name="T11" fmla="*/ 34 h 97"/>
                <a:gd name="T12" fmla="*/ 14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68"/>
                  </a:moveTo>
                  <a:cubicBezTo>
                    <a:pt x="22" y="83"/>
                    <a:pt x="30" y="91"/>
                    <a:pt x="36" y="97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08" y="22"/>
                    <a:pt x="104" y="16"/>
                  </a:cubicBezTo>
                  <a:cubicBezTo>
                    <a:pt x="101" y="10"/>
                    <a:pt x="98" y="4"/>
                    <a:pt x="9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42"/>
                    <a:pt x="5" y="53"/>
                    <a:pt x="14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0" name="Freeform 1691">
              <a:extLst>
                <a:ext uri="{FF2B5EF4-FFF2-40B4-BE49-F238E27FC236}">
                  <a16:creationId xmlns:a16="http://schemas.microsoft.com/office/drawing/2014/main" id="{341E5DFE-F4BD-41C8-8A7B-835A02E1F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535" y="4131653"/>
              <a:ext cx="232122" cy="290157"/>
            </a:xfrm>
            <a:custGeom>
              <a:avLst/>
              <a:gdLst>
                <a:gd name="T0" fmla="*/ 36 w 68"/>
                <a:gd name="T1" fmla="*/ 85 h 85"/>
                <a:gd name="T2" fmla="*/ 68 w 68"/>
                <a:gd name="T3" fmla="*/ 58 h 85"/>
                <a:gd name="T4" fmla="*/ 62 w 68"/>
                <a:gd name="T5" fmla="*/ 0 h 85"/>
                <a:gd name="T6" fmla="*/ 0 w 68"/>
                <a:gd name="T7" fmla="*/ 22 h 85"/>
                <a:gd name="T8" fmla="*/ 14 w 68"/>
                <a:gd name="T9" fmla="*/ 56 h 85"/>
                <a:gd name="T10" fmla="*/ 36 w 6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5">
                  <a:moveTo>
                    <a:pt x="36" y="85"/>
                  </a:moveTo>
                  <a:cubicBezTo>
                    <a:pt x="68" y="58"/>
                    <a:pt x="68" y="58"/>
                    <a:pt x="68" y="58"/>
                  </a:cubicBezTo>
                  <a:cubicBezTo>
                    <a:pt x="64" y="39"/>
                    <a:pt x="62" y="19"/>
                    <a:pt x="62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30"/>
                    <a:pt x="5" y="41"/>
                    <a:pt x="14" y="56"/>
                  </a:cubicBezTo>
                  <a:cubicBezTo>
                    <a:pt x="22" y="71"/>
                    <a:pt x="30" y="79"/>
                    <a:pt x="36" y="8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1" name="Freeform 1692">
              <a:extLst>
                <a:ext uri="{FF2B5EF4-FFF2-40B4-BE49-F238E27FC236}">
                  <a16:creationId xmlns:a16="http://schemas.microsoft.com/office/drawing/2014/main" id="{1F2A8899-9570-4F50-BC1E-F5DBB871A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500" y="3969165"/>
              <a:ext cx="383006" cy="232122"/>
            </a:xfrm>
            <a:custGeom>
              <a:avLst/>
              <a:gdLst>
                <a:gd name="T0" fmla="*/ 3 w 110"/>
                <a:gd name="T1" fmla="*/ 36 h 70"/>
                <a:gd name="T2" fmla="*/ 14 w 110"/>
                <a:gd name="T3" fmla="*/ 70 h 70"/>
                <a:gd name="T4" fmla="*/ 110 w 110"/>
                <a:gd name="T5" fmla="*/ 36 h 70"/>
                <a:gd name="T6" fmla="*/ 106 w 110"/>
                <a:gd name="T7" fmla="*/ 18 h 70"/>
                <a:gd name="T8" fmla="*/ 104 w 110"/>
                <a:gd name="T9" fmla="*/ 0 h 70"/>
                <a:gd name="T10" fmla="*/ 2 w 110"/>
                <a:gd name="T11" fmla="*/ 0 h 70"/>
                <a:gd name="T12" fmla="*/ 3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3" y="36"/>
                  </a:moveTo>
                  <a:cubicBezTo>
                    <a:pt x="6" y="53"/>
                    <a:pt x="10" y="63"/>
                    <a:pt x="14" y="70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8" y="30"/>
                    <a:pt x="107" y="25"/>
                    <a:pt x="106" y="18"/>
                  </a:cubicBezTo>
                  <a:cubicBezTo>
                    <a:pt x="105" y="11"/>
                    <a:pt x="104" y="5"/>
                    <a:pt x="10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1693">
              <a:extLst>
                <a:ext uri="{FF2B5EF4-FFF2-40B4-BE49-F238E27FC236}">
                  <a16:creationId xmlns:a16="http://schemas.microsoft.com/office/drawing/2014/main" id="{F5DDED79-835B-4F29-B3D0-111169475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500" y="3969165"/>
              <a:ext cx="278548" cy="232122"/>
            </a:xfrm>
            <a:custGeom>
              <a:avLst/>
              <a:gdLst>
                <a:gd name="T0" fmla="*/ 14 w 78"/>
                <a:gd name="T1" fmla="*/ 70 h 70"/>
                <a:gd name="T2" fmla="*/ 76 w 78"/>
                <a:gd name="T3" fmla="*/ 48 h 70"/>
                <a:gd name="T4" fmla="*/ 78 w 78"/>
                <a:gd name="T5" fmla="*/ 0 h 70"/>
                <a:gd name="T6" fmla="*/ 2 w 78"/>
                <a:gd name="T7" fmla="*/ 0 h 70"/>
                <a:gd name="T8" fmla="*/ 3 w 78"/>
                <a:gd name="T9" fmla="*/ 36 h 70"/>
                <a:gd name="T10" fmla="*/ 14 w 78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70">
                  <a:moveTo>
                    <a:pt x="14" y="70"/>
                  </a:moveTo>
                  <a:cubicBezTo>
                    <a:pt x="76" y="48"/>
                    <a:pt x="76" y="48"/>
                    <a:pt x="76" y="48"/>
                  </a:cubicBezTo>
                  <a:cubicBezTo>
                    <a:pt x="76" y="32"/>
                    <a:pt x="76" y="16"/>
                    <a:pt x="7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ubicBezTo>
                    <a:pt x="6" y="53"/>
                    <a:pt x="10" y="63"/>
                    <a:pt x="14" y="7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1694">
              <a:extLst>
                <a:ext uri="{FF2B5EF4-FFF2-40B4-BE49-F238E27FC236}">
                  <a16:creationId xmlns:a16="http://schemas.microsoft.com/office/drawing/2014/main" id="{98443350-6E1B-4B72-963A-FC8D8BEDD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500" y="3725441"/>
              <a:ext cx="383006" cy="243732"/>
            </a:xfrm>
            <a:custGeom>
              <a:avLst/>
              <a:gdLst>
                <a:gd name="T0" fmla="*/ 3 w 110"/>
                <a:gd name="T1" fmla="*/ 34 h 71"/>
                <a:gd name="T2" fmla="*/ 2 w 110"/>
                <a:gd name="T3" fmla="*/ 71 h 71"/>
                <a:gd name="T4" fmla="*/ 104 w 110"/>
                <a:gd name="T5" fmla="*/ 71 h 71"/>
                <a:gd name="T6" fmla="*/ 106 w 110"/>
                <a:gd name="T7" fmla="*/ 53 h 71"/>
                <a:gd name="T8" fmla="*/ 110 w 110"/>
                <a:gd name="T9" fmla="*/ 35 h 71"/>
                <a:gd name="T10" fmla="*/ 14 w 110"/>
                <a:gd name="T11" fmla="*/ 0 h 71"/>
                <a:gd name="T12" fmla="*/ 3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3" y="34"/>
                  </a:moveTo>
                  <a:cubicBezTo>
                    <a:pt x="0" y="51"/>
                    <a:pt x="0" y="63"/>
                    <a:pt x="2" y="71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5"/>
                    <a:pt x="105" y="59"/>
                    <a:pt x="106" y="53"/>
                  </a:cubicBezTo>
                  <a:cubicBezTo>
                    <a:pt x="107" y="46"/>
                    <a:pt x="108" y="40"/>
                    <a:pt x="110" y="3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1695">
              <a:extLst>
                <a:ext uri="{FF2B5EF4-FFF2-40B4-BE49-F238E27FC236}">
                  <a16:creationId xmlns:a16="http://schemas.microsoft.com/office/drawing/2014/main" id="{4C9D66BF-CE62-4B07-91DD-6A3278E54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500" y="3725441"/>
              <a:ext cx="301759" cy="243732"/>
            </a:xfrm>
            <a:custGeom>
              <a:avLst/>
              <a:gdLst>
                <a:gd name="T0" fmla="*/ 78 w 85"/>
                <a:gd name="T1" fmla="*/ 71 h 71"/>
                <a:gd name="T2" fmla="*/ 85 w 85"/>
                <a:gd name="T3" fmla="*/ 26 h 71"/>
                <a:gd name="T4" fmla="*/ 14 w 85"/>
                <a:gd name="T5" fmla="*/ 0 h 71"/>
                <a:gd name="T6" fmla="*/ 3 w 85"/>
                <a:gd name="T7" fmla="*/ 34 h 71"/>
                <a:gd name="T8" fmla="*/ 2 w 85"/>
                <a:gd name="T9" fmla="*/ 71 h 71"/>
                <a:gd name="T10" fmla="*/ 78 w 85"/>
                <a:gd name="T1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1">
                  <a:moveTo>
                    <a:pt x="78" y="71"/>
                  </a:moveTo>
                  <a:cubicBezTo>
                    <a:pt x="80" y="56"/>
                    <a:pt x="82" y="41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ubicBezTo>
                    <a:pt x="0" y="51"/>
                    <a:pt x="0" y="63"/>
                    <a:pt x="2" y="71"/>
                  </a:cubicBezTo>
                  <a:lnTo>
                    <a:pt x="78" y="71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1696">
              <a:extLst>
                <a:ext uri="{FF2B5EF4-FFF2-40B4-BE49-F238E27FC236}">
                  <a16:creationId xmlns:a16="http://schemas.microsoft.com/office/drawing/2014/main" id="{D94F8394-8E5C-476D-98D0-251361E9A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535" y="3504921"/>
              <a:ext cx="383006" cy="336583"/>
            </a:xfrm>
            <a:custGeom>
              <a:avLst/>
              <a:gdLst>
                <a:gd name="T0" fmla="*/ 14 w 114"/>
                <a:gd name="T1" fmla="*/ 28 h 97"/>
                <a:gd name="T2" fmla="*/ 0 w 114"/>
                <a:gd name="T3" fmla="*/ 62 h 97"/>
                <a:gd name="T4" fmla="*/ 96 w 114"/>
                <a:gd name="T5" fmla="*/ 97 h 97"/>
                <a:gd name="T6" fmla="*/ 104 w 114"/>
                <a:gd name="T7" fmla="*/ 80 h 97"/>
                <a:gd name="T8" fmla="*/ 114 w 114"/>
                <a:gd name="T9" fmla="*/ 65 h 97"/>
                <a:gd name="T10" fmla="*/ 36 w 114"/>
                <a:gd name="T11" fmla="*/ 0 h 97"/>
                <a:gd name="T12" fmla="*/ 14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28"/>
                  </a:moveTo>
                  <a:cubicBezTo>
                    <a:pt x="5" y="43"/>
                    <a:pt x="2" y="54"/>
                    <a:pt x="0" y="62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8" y="92"/>
                    <a:pt x="101" y="87"/>
                    <a:pt x="104" y="80"/>
                  </a:cubicBezTo>
                  <a:cubicBezTo>
                    <a:pt x="108" y="74"/>
                    <a:pt x="111" y="69"/>
                    <a:pt x="114" y="6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1697">
              <a:extLst>
                <a:ext uri="{FF2B5EF4-FFF2-40B4-BE49-F238E27FC236}">
                  <a16:creationId xmlns:a16="http://schemas.microsoft.com/office/drawing/2014/main" id="{FE333BC2-4E11-4917-80B6-D27024A21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535" y="3504921"/>
              <a:ext cx="290157" cy="301759"/>
            </a:xfrm>
            <a:custGeom>
              <a:avLst/>
              <a:gdLst>
                <a:gd name="T0" fmla="*/ 85 w 85"/>
                <a:gd name="T1" fmla="*/ 41 h 88"/>
                <a:gd name="T2" fmla="*/ 36 w 85"/>
                <a:gd name="T3" fmla="*/ 0 h 88"/>
                <a:gd name="T4" fmla="*/ 14 w 85"/>
                <a:gd name="T5" fmla="*/ 28 h 88"/>
                <a:gd name="T6" fmla="*/ 0 w 85"/>
                <a:gd name="T7" fmla="*/ 62 h 88"/>
                <a:gd name="T8" fmla="*/ 71 w 85"/>
                <a:gd name="T9" fmla="*/ 88 h 88"/>
                <a:gd name="T10" fmla="*/ 85 w 85"/>
                <a:gd name="T11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88">
                  <a:moveTo>
                    <a:pt x="85" y="41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ubicBezTo>
                    <a:pt x="5" y="43"/>
                    <a:pt x="2" y="54"/>
                    <a:pt x="0" y="62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5" y="72"/>
                    <a:pt x="80" y="56"/>
                    <a:pt x="85" y="4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1698">
              <a:extLst>
                <a:ext uri="{FF2B5EF4-FFF2-40B4-BE49-F238E27FC236}">
                  <a16:creationId xmlns:a16="http://schemas.microsoft.com/office/drawing/2014/main" id="{AE5BD010-2E83-4A19-868C-696201750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595" y="3354045"/>
              <a:ext cx="371396" cy="383006"/>
            </a:xfrm>
            <a:custGeom>
              <a:avLst/>
              <a:gdLst>
                <a:gd name="T0" fmla="*/ 24 w 106"/>
                <a:gd name="T1" fmla="*/ 19 h 111"/>
                <a:gd name="T2" fmla="*/ 0 w 106"/>
                <a:gd name="T3" fmla="*/ 46 h 111"/>
                <a:gd name="T4" fmla="*/ 78 w 106"/>
                <a:gd name="T5" fmla="*/ 111 h 111"/>
                <a:gd name="T6" fmla="*/ 91 w 106"/>
                <a:gd name="T7" fmla="*/ 99 h 111"/>
                <a:gd name="T8" fmla="*/ 106 w 106"/>
                <a:gd name="T9" fmla="*/ 88 h 111"/>
                <a:gd name="T10" fmla="*/ 55 w 106"/>
                <a:gd name="T11" fmla="*/ 0 h 111"/>
                <a:gd name="T12" fmla="*/ 24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24" y="19"/>
                  </a:moveTo>
                  <a:cubicBezTo>
                    <a:pt x="11" y="30"/>
                    <a:pt x="4" y="39"/>
                    <a:pt x="0" y="46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82" y="107"/>
                    <a:pt x="86" y="103"/>
                    <a:pt x="91" y="99"/>
                  </a:cubicBezTo>
                  <a:cubicBezTo>
                    <a:pt x="97" y="94"/>
                    <a:pt x="102" y="91"/>
                    <a:pt x="106" y="8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1699">
              <a:extLst>
                <a:ext uri="{FF2B5EF4-FFF2-40B4-BE49-F238E27FC236}">
                  <a16:creationId xmlns:a16="http://schemas.microsoft.com/office/drawing/2014/main" id="{02E69FEC-7342-467C-A8D8-445B59143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595" y="3354045"/>
              <a:ext cx="255336" cy="301759"/>
            </a:xfrm>
            <a:custGeom>
              <a:avLst/>
              <a:gdLst>
                <a:gd name="T0" fmla="*/ 74 w 74"/>
                <a:gd name="T1" fmla="*/ 32 h 87"/>
                <a:gd name="T2" fmla="*/ 55 w 74"/>
                <a:gd name="T3" fmla="*/ 0 h 87"/>
                <a:gd name="T4" fmla="*/ 24 w 74"/>
                <a:gd name="T5" fmla="*/ 19 h 87"/>
                <a:gd name="T6" fmla="*/ 0 w 74"/>
                <a:gd name="T7" fmla="*/ 46 h 87"/>
                <a:gd name="T8" fmla="*/ 49 w 74"/>
                <a:gd name="T9" fmla="*/ 87 h 87"/>
                <a:gd name="T10" fmla="*/ 74 w 74"/>
                <a:gd name="T11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74" y="3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ubicBezTo>
                    <a:pt x="11" y="30"/>
                    <a:pt x="4" y="39"/>
                    <a:pt x="0" y="46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6" y="68"/>
                    <a:pt x="64" y="49"/>
                    <a:pt x="74" y="3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1700">
              <a:extLst>
                <a:ext uri="{FF2B5EF4-FFF2-40B4-BE49-F238E27FC236}">
                  <a16:creationId xmlns:a16="http://schemas.microsoft.com/office/drawing/2014/main" id="{B25E0790-4429-4D58-8C33-5AF704D2A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896" y="3261194"/>
              <a:ext cx="290157" cy="394610"/>
            </a:xfrm>
            <a:custGeom>
              <a:avLst/>
              <a:gdLst>
                <a:gd name="T0" fmla="*/ 32 w 85"/>
                <a:gd name="T1" fmla="*/ 7 h 113"/>
                <a:gd name="T2" fmla="*/ 0 w 85"/>
                <a:gd name="T3" fmla="*/ 25 h 113"/>
                <a:gd name="T4" fmla="*/ 51 w 85"/>
                <a:gd name="T5" fmla="*/ 113 h 113"/>
                <a:gd name="T6" fmla="*/ 68 w 85"/>
                <a:gd name="T7" fmla="*/ 106 h 113"/>
                <a:gd name="T8" fmla="*/ 85 w 85"/>
                <a:gd name="T9" fmla="*/ 100 h 113"/>
                <a:gd name="T10" fmla="*/ 68 w 85"/>
                <a:gd name="T11" fmla="*/ 0 h 113"/>
                <a:gd name="T12" fmla="*/ 32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32" y="7"/>
                  </a:moveTo>
                  <a:cubicBezTo>
                    <a:pt x="16" y="13"/>
                    <a:pt x="6" y="19"/>
                    <a:pt x="0" y="25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56" y="110"/>
                    <a:pt x="61" y="108"/>
                    <a:pt x="68" y="106"/>
                  </a:cubicBezTo>
                  <a:cubicBezTo>
                    <a:pt x="74" y="103"/>
                    <a:pt x="80" y="101"/>
                    <a:pt x="85" y="10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9" y="0"/>
                    <a:pt x="48" y="2"/>
                    <a:pt x="32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1701">
              <a:extLst>
                <a:ext uri="{FF2B5EF4-FFF2-40B4-BE49-F238E27FC236}">
                  <a16:creationId xmlns:a16="http://schemas.microsoft.com/office/drawing/2014/main" id="{EE4F1B48-214D-4F62-BE5E-E243492ED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896" y="3272798"/>
              <a:ext cx="185699" cy="185699"/>
            </a:xfrm>
            <a:custGeom>
              <a:avLst/>
              <a:gdLst>
                <a:gd name="T0" fmla="*/ 0 w 55"/>
                <a:gd name="T1" fmla="*/ 24 h 56"/>
                <a:gd name="T2" fmla="*/ 19 w 55"/>
                <a:gd name="T3" fmla="*/ 56 h 56"/>
                <a:gd name="T4" fmla="*/ 20 w 55"/>
                <a:gd name="T5" fmla="*/ 53 h 56"/>
                <a:gd name="T6" fmla="*/ 55 w 55"/>
                <a:gd name="T7" fmla="*/ 0 h 56"/>
                <a:gd name="T8" fmla="*/ 32 w 55"/>
                <a:gd name="T9" fmla="*/ 6 h 56"/>
                <a:gd name="T10" fmla="*/ 0 w 55"/>
                <a:gd name="T1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0" y="24"/>
                  </a:moveTo>
                  <a:cubicBezTo>
                    <a:pt x="19" y="56"/>
                    <a:pt x="19" y="56"/>
                    <a:pt x="19" y="56"/>
                  </a:cubicBezTo>
                  <a:cubicBezTo>
                    <a:pt x="19" y="55"/>
                    <a:pt x="20" y="54"/>
                    <a:pt x="20" y="53"/>
                  </a:cubicBezTo>
                  <a:cubicBezTo>
                    <a:pt x="30" y="34"/>
                    <a:pt x="42" y="17"/>
                    <a:pt x="55" y="0"/>
                  </a:cubicBezTo>
                  <a:cubicBezTo>
                    <a:pt x="49" y="1"/>
                    <a:pt x="41" y="3"/>
                    <a:pt x="32" y="6"/>
                  </a:cubicBezTo>
                  <a:cubicBezTo>
                    <a:pt x="16" y="12"/>
                    <a:pt x="6" y="18"/>
                    <a:pt x="0" y="2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1702">
              <a:extLst>
                <a:ext uri="{FF2B5EF4-FFF2-40B4-BE49-F238E27FC236}">
                  <a16:creationId xmlns:a16="http://schemas.microsoft.com/office/drawing/2014/main" id="{59127989-A6ED-4509-8058-AA2246567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667" y="3446893"/>
              <a:ext cx="266946" cy="800827"/>
            </a:xfrm>
            <a:custGeom>
              <a:avLst/>
              <a:gdLst>
                <a:gd name="T0" fmla="*/ 39 w 77"/>
                <a:gd name="T1" fmla="*/ 0 h 232"/>
                <a:gd name="T2" fmla="*/ 0 w 77"/>
                <a:gd name="T3" fmla="*/ 14 h 232"/>
                <a:gd name="T4" fmla="*/ 39 w 77"/>
                <a:gd name="T5" fmla="*/ 232 h 232"/>
                <a:gd name="T6" fmla="*/ 77 w 77"/>
                <a:gd name="T7" fmla="*/ 14 h 232"/>
                <a:gd name="T8" fmla="*/ 39 w 77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6" y="0"/>
                    <a:pt x="39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1703">
              <a:extLst>
                <a:ext uri="{FF2B5EF4-FFF2-40B4-BE49-F238E27FC236}">
                  <a16:creationId xmlns:a16="http://schemas.microsoft.com/office/drawing/2014/main" id="{E98C7C2B-9829-4E46-80AD-CCEFB04FC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667" y="3446893"/>
              <a:ext cx="266946" cy="243732"/>
            </a:xfrm>
            <a:custGeom>
              <a:avLst/>
              <a:gdLst>
                <a:gd name="T0" fmla="*/ 39 w 76"/>
                <a:gd name="T1" fmla="*/ 0 h 72"/>
                <a:gd name="T2" fmla="*/ 0 w 76"/>
                <a:gd name="T3" fmla="*/ 14 h 72"/>
                <a:gd name="T4" fmla="*/ 11 w 76"/>
                <a:gd name="T5" fmla="*/ 72 h 72"/>
                <a:gd name="T6" fmla="*/ 76 w 76"/>
                <a:gd name="T7" fmla="*/ 12 h 72"/>
                <a:gd name="T8" fmla="*/ 39 w 76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30" y="49"/>
                    <a:pt x="52" y="29"/>
                    <a:pt x="76" y="12"/>
                  </a:cubicBezTo>
                  <a:cubicBezTo>
                    <a:pt x="74" y="8"/>
                    <a:pt x="66" y="0"/>
                    <a:pt x="39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1704">
              <a:extLst>
                <a:ext uri="{FF2B5EF4-FFF2-40B4-BE49-F238E27FC236}">
                  <a16:creationId xmlns:a16="http://schemas.microsoft.com/office/drawing/2014/main" id="{663FE62B-33E0-408C-AFFA-22CAA60F5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3446893"/>
              <a:ext cx="383006" cy="800827"/>
            </a:xfrm>
            <a:custGeom>
              <a:avLst/>
              <a:gdLst>
                <a:gd name="T0" fmla="*/ 79 w 114"/>
                <a:gd name="T1" fmla="*/ 13 h 231"/>
                <a:gd name="T2" fmla="*/ 38 w 114"/>
                <a:gd name="T3" fmla="*/ 13 h 231"/>
                <a:gd name="T4" fmla="*/ 0 w 114"/>
                <a:gd name="T5" fmla="*/ 231 h 231"/>
                <a:gd name="T6" fmla="*/ 110 w 114"/>
                <a:gd name="T7" fmla="*/ 40 h 231"/>
                <a:gd name="T8" fmla="*/ 79 w 114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13"/>
                  </a:moveTo>
                  <a:cubicBezTo>
                    <a:pt x="44" y="0"/>
                    <a:pt x="38" y="13"/>
                    <a:pt x="38" y="13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0"/>
                    <a:pt x="114" y="26"/>
                    <a:pt x="79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1705">
              <a:extLst>
                <a:ext uri="{FF2B5EF4-FFF2-40B4-BE49-F238E27FC236}">
                  <a16:creationId xmlns:a16="http://schemas.microsoft.com/office/drawing/2014/main" id="{7438DF6F-B91B-4860-9022-F66F4B23C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3551344"/>
              <a:ext cx="603518" cy="696369"/>
            </a:xfrm>
            <a:custGeom>
              <a:avLst/>
              <a:gdLst>
                <a:gd name="T0" fmla="*/ 149 w 177"/>
                <a:gd name="T1" fmla="*/ 24 h 202"/>
                <a:gd name="T2" fmla="*/ 110 w 177"/>
                <a:gd name="T3" fmla="*/ 11 h 202"/>
                <a:gd name="T4" fmla="*/ 0 w 177"/>
                <a:gd name="T5" fmla="*/ 202 h 202"/>
                <a:gd name="T6" fmla="*/ 169 w 177"/>
                <a:gd name="T7" fmla="*/ 60 h 202"/>
                <a:gd name="T8" fmla="*/ 149 w 177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2">
                  <a:moveTo>
                    <a:pt x="149" y="24"/>
                  </a:moveTo>
                  <a:cubicBezTo>
                    <a:pt x="120" y="0"/>
                    <a:pt x="110" y="11"/>
                    <a:pt x="110" y="11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77" y="48"/>
                    <a:pt x="14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1706">
              <a:extLst>
                <a:ext uri="{FF2B5EF4-FFF2-40B4-BE49-F238E27FC236}">
                  <a16:creationId xmlns:a16="http://schemas.microsoft.com/office/drawing/2014/main" id="{716BBACB-B118-495A-80E1-A7355A3A2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3737043"/>
              <a:ext cx="742792" cy="510670"/>
            </a:xfrm>
            <a:custGeom>
              <a:avLst/>
              <a:gdLst>
                <a:gd name="T0" fmla="*/ 201 w 219"/>
                <a:gd name="T1" fmla="*/ 32 h 148"/>
                <a:gd name="T2" fmla="*/ 169 w 219"/>
                <a:gd name="T3" fmla="*/ 6 h 148"/>
                <a:gd name="T4" fmla="*/ 0 w 219"/>
                <a:gd name="T5" fmla="*/ 148 h 148"/>
                <a:gd name="T6" fmla="*/ 207 w 219"/>
                <a:gd name="T7" fmla="*/ 72 h 148"/>
                <a:gd name="T8" fmla="*/ 201 w 219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32"/>
                  </a:moveTo>
                  <a:cubicBezTo>
                    <a:pt x="182" y="0"/>
                    <a:pt x="169" y="6"/>
                    <a:pt x="169" y="6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207" y="72"/>
                    <a:pt x="207" y="72"/>
                    <a:pt x="207" y="72"/>
                  </a:cubicBezTo>
                  <a:cubicBezTo>
                    <a:pt x="207" y="72"/>
                    <a:pt x="219" y="64"/>
                    <a:pt x="201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1707">
              <a:extLst>
                <a:ext uri="{FF2B5EF4-FFF2-40B4-BE49-F238E27FC236}">
                  <a16:creationId xmlns:a16="http://schemas.microsoft.com/office/drawing/2014/main" id="{F2CD668E-0683-47CA-B878-BCE3C73C0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3980775"/>
              <a:ext cx="800827" cy="266946"/>
            </a:xfrm>
            <a:custGeom>
              <a:avLst/>
              <a:gdLst>
                <a:gd name="T0" fmla="*/ 228 w 235"/>
                <a:gd name="T1" fmla="*/ 37 h 77"/>
                <a:gd name="T2" fmla="*/ 207 w 235"/>
                <a:gd name="T3" fmla="*/ 1 h 77"/>
                <a:gd name="T4" fmla="*/ 0 w 235"/>
                <a:gd name="T5" fmla="*/ 77 h 77"/>
                <a:gd name="T6" fmla="*/ 220 w 235"/>
                <a:gd name="T7" fmla="*/ 77 h 77"/>
                <a:gd name="T8" fmla="*/ 228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37"/>
                  </a:moveTo>
                  <a:cubicBezTo>
                    <a:pt x="222" y="0"/>
                    <a:pt x="207" y="1"/>
                    <a:pt x="207" y="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0" y="77"/>
                    <a:pt x="235" y="73"/>
                    <a:pt x="228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1708">
              <a:extLst>
                <a:ext uri="{FF2B5EF4-FFF2-40B4-BE49-F238E27FC236}">
                  <a16:creationId xmlns:a16="http://schemas.microsoft.com/office/drawing/2014/main" id="{413FA970-4575-48CB-A5BC-75A2F3FAF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4247713"/>
              <a:ext cx="800827" cy="255336"/>
            </a:xfrm>
            <a:custGeom>
              <a:avLst/>
              <a:gdLst>
                <a:gd name="T0" fmla="*/ 228 w 235"/>
                <a:gd name="T1" fmla="*/ 40 h 77"/>
                <a:gd name="T2" fmla="*/ 220 w 235"/>
                <a:gd name="T3" fmla="*/ 0 h 77"/>
                <a:gd name="T4" fmla="*/ 0 w 235"/>
                <a:gd name="T5" fmla="*/ 0 h 77"/>
                <a:gd name="T6" fmla="*/ 207 w 235"/>
                <a:gd name="T7" fmla="*/ 75 h 77"/>
                <a:gd name="T8" fmla="*/ 228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40"/>
                  </a:moveTo>
                  <a:cubicBezTo>
                    <a:pt x="235" y="3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22" y="77"/>
                    <a:pt x="228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1709">
              <a:extLst>
                <a:ext uri="{FF2B5EF4-FFF2-40B4-BE49-F238E27FC236}">
                  <a16:creationId xmlns:a16="http://schemas.microsoft.com/office/drawing/2014/main" id="{AA0C244D-5BF1-4F08-9B90-B26A46D2A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4247713"/>
              <a:ext cx="742792" cy="499068"/>
            </a:xfrm>
            <a:custGeom>
              <a:avLst/>
              <a:gdLst>
                <a:gd name="T0" fmla="*/ 201 w 219"/>
                <a:gd name="T1" fmla="*/ 116 h 148"/>
                <a:gd name="T2" fmla="*/ 207 w 219"/>
                <a:gd name="T3" fmla="*/ 75 h 148"/>
                <a:gd name="T4" fmla="*/ 0 w 219"/>
                <a:gd name="T5" fmla="*/ 0 h 148"/>
                <a:gd name="T6" fmla="*/ 169 w 219"/>
                <a:gd name="T7" fmla="*/ 142 h 148"/>
                <a:gd name="T8" fmla="*/ 201 w 219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116"/>
                  </a:moveTo>
                  <a:cubicBezTo>
                    <a:pt x="219" y="84"/>
                    <a:pt x="207" y="75"/>
                    <a:pt x="207" y="7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2"/>
                    <a:pt x="182" y="148"/>
                    <a:pt x="201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1710">
              <a:extLst>
                <a:ext uri="{FF2B5EF4-FFF2-40B4-BE49-F238E27FC236}">
                  <a16:creationId xmlns:a16="http://schemas.microsoft.com/office/drawing/2014/main" id="{EAD338B3-AEA1-4432-86E4-390C7A720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4247713"/>
              <a:ext cx="603518" cy="684765"/>
            </a:xfrm>
            <a:custGeom>
              <a:avLst/>
              <a:gdLst>
                <a:gd name="T0" fmla="*/ 149 w 177"/>
                <a:gd name="T1" fmla="*/ 178 h 201"/>
                <a:gd name="T2" fmla="*/ 169 w 177"/>
                <a:gd name="T3" fmla="*/ 142 h 201"/>
                <a:gd name="T4" fmla="*/ 0 w 177"/>
                <a:gd name="T5" fmla="*/ 0 h 201"/>
                <a:gd name="T6" fmla="*/ 110 w 177"/>
                <a:gd name="T7" fmla="*/ 191 h 201"/>
                <a:gd name="T8" fmla="*/ 149 w 177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1">
                  <a:moveTo>
                    <a:pt x="149" y="178"/>
                  </a:moveTo>
                  <a:cubicBezTo>
                    <a:pt x="177" y="154"/>
                    <a:pt x="169" y="142"/>
                    <a:pt x="169" y="14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10" y="191"/>
                    <a:pt x="120" y="201"/>
                    <a:pt x="14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1711">
              <a:extLst>
                <a:ext uri="{FF2B5EF4-FFF2-40B4-BE49-F238E27FC236}">
                  <a16:creationId xmlns:a16="http://schemas.microsoft.com/office/drawing/2014/main" id="{44EB61AE-7CF3-41C9-AE70-29EFB5A52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941" y="4247713"/>
              <a:ext cx="383006" cy="789218"/>
            </a:xfrm>
            <a:custGeom>
              <a:avLst/>
              <a:gdLst>
                <a:gd name="T0" fmla="*/ 79 w 114"/>
                <a:gd name="T1" fmla="*/ 218 h 231"/>
                <a:gd name="T2" fmla="*/ 110 w 114"/>
                <a:gd name="T3" fmla="*/ 191 h 231"/>
                <a:gd name="T4" fmla="*/ 0 w 114"/>
                <a:gd name="T5" fmla="*/ 0 h 231"/>
                <a:gd name="T6" fmla="*/ 38 w 114"/>
                <a:gd name="T7" fmla="*/ 217 h 231"/>
                <a:gd name="T8" fmla="*/ 79 w 114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218"/>
                  </a:moveTo>
                  <a:cubicBezTo>
                    <a:pt x="114" y="205"/>
                    <a:pt x="110" y="191"/>
                    <a:pt x="110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" y="217"/>
                    <a:pt x="38" y="217"/>
                    <a:pt x="38" y="217"/>
                  </a:cubicBezTo>
                  <a:cubicBezTo>
                    <a:pt x="38" y="217"/>
                    <a:pt x="44" y="231"/>
                    <a:pt x="79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1712">
              <a:extLst>
                <a:ext uri="{FF2B5EF4-FFF2-40B4-BE49-F238E27FC236}">
                  <a16:creationId xmlns:a16="http://schemas.microsoft.com/office/drawing/2014/main" id="{C71C6739-15CF-45DD-A68F-7D928D409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667" y="4247713"/>
              <a:ext cx="266946" cy="789218"/>
            </a:xfrm>
            <a:custGeom>
              <a:avLst/>
              <a:gdLst>
                <a:gd name="T0" fmla="*/ 39 w 77"/>
                <a:gd name="T1" fmla="*/ 232 h 232"/>
                <a:gd name="T2" fmla="*/ 77 w 77"/>
                <a:gd name="T3" fmla="*/ 217 h 232"/>
                <a:gd name="T4" fmla="*/ 39 w 77"/>
                <a:gd name="T5" fmla="*/ 0 h 232"/>
                <a:gd name="T6" fmla="*/ 0 w 77"/>
                <a:gd name="T7" fmla="*/ 217 h 232"/>
                <a:gd name="T8" fmla="*/ 39 w 77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232"/>
                  </a:moveTo>
                  <a:cubicBezTo>
                    <a:pt x="76" y="232"/>
                    <a:pt x="77" y="217"/>
                    <a:pt x="77" y="217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2" y="232"/>
                    <a:pt x="39" y="2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1713">
              <a:extLst>
                <a:ext uri="{FF2B5EF4-FFF2-40B4-BE49-F238E27FC236}">
                  <a16:creationId xmlns:a16="http://schemas.microsoft.com/office/drawing/2014/main" id="{862B0018-9CD0-407C-A1BD-4FC13C59F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667" y="4932480"/>
              <a:ext cx="127672" cy="104458"/>
            </a:xfrm>
            <a:custGeom>
              <a:avLst/>
              <a:gdLst>
                <a:gd name="T0" fmla="*/ 3 w 36"/>
                <a:gd name="T1" fmla="*/ 0 h 32"/>
                <a:gd name="T2" fmla="*/ 0 w 36"/>
                <a:gd name="T3" fmla="*/ 17 h 32"/>
                <a:gd name="T4" fmla="*/ 36 w 36"/>
                <a:gd name="T5" fmla="*/ 32 h 32"/>
                <a:gd name="T6" fmla="*/ 3 w 3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2">
                  <a:moveTo>
                    <a:pt x="3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2" y="31"/>
                    <a:pt x="36" y="32"/>
                  </a:cubicBezTo>
                  <a:cubicBezTo>
                    <a:pt x="24" y="22"/>
                    <a:pt x="13" y="12"/>
                    <a:pt x="3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1714">
              <a:extLst>
                <a:ext uri="{FF2B5EF4-FFF2-40B4-BE49-F238E27FC236}">
                  <a16:creationId xmlns:a16="http://schemas.microsoft.com/office/drawing/2014/main" id="{53A2D4AA-9072-44E3-8A67-E6BB51F6F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333" y="4247713"/>
              <a:ext cx="394610" cy="789218"/>
            </a:xfrm>
            <a:custGeom>
              <a:avLst/>
              <a:gdLst>
                <a:gd name="T0" fmla="*/ 35 w 115"/>
                <a:gd name="T1" fmla="*/ 218 h 231"/>
                <a:gd name="T2" fmla="*/ 76 w 115"/>
                <a:gd name="T3" fmla="*/ 217 h 231"/>
                <a:gd name="T4" fmla="*/ 115 w 115"/>
                <a:gd name="T5" fmla="*/ 0 h 231"/>
                <a:gd name="T6" fmla="*/ 4 w 115"/>
                <a:gd name="T7" fmla="*/ 191 h 231"/>
                <a:gd name="T8" fmla="*/ 35 w 115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218"/>
                  </a:moveTo>
                  <a:cubicBezTo>
                    <a:pt x="70" y="231"/>
                    <a:pt x="76" y="217"/>
                    <a:pt x="76" y="217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4" y="191"/>
                    <a:pt x="0" y="205"/>
                    <a:pt x="35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1715">
              <a:extLst>
                <a:ext uri="{FF2B5EF4-FFF2-40B4-BE49-F238E27FC236}">
                  <a16:creationId xmlns:a16="http://schemas.microsoft.com/office/drawing/2014/main" id="{DA7F3910-25ED-43D9-94F3-070869E8D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333" y="4700355"/>
              <a:ext cx="266946" cy="336583"/>
            </a:xfrm>
            <a:custGeom>
              <a:avLst/>
              <a:gdLst>
                <a:gd name="T0" fmla="*/ 76 w 79"/>
                <a:gd name="T1" fmla="*/ 84 h 98"/>
                <a:gd name="T2" fmla="*/ 79 w 79"/>
                <a:gd name="T3" fmla="*/ 67 h 98"/>
                <a:gd name="T4" fmla="*/ 38 w 79"/>
                <a:gd name="T5" fmla="*/ 0 h 98"/>
                <a:gd name="T6" fmla="*/ 4 w 79"/>
                <a:gd name="T7" fmla="*/ 58 h 98"/>
                <a:gd name="T8" fmla="*/ 35 w 79"/>
                <a:gd name="T9" fmla="*/ 85 h 98"/>
                <a:gd name="T10" fmla="*/ 76 w 79"/>
                <a:gd name="T1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98">
                  <a:moveTo>
                    <a:pt x="76" y="84"/>
                  </a:moveTo>
                  <a:cubicBezTo>
                    <a:pt x="79" y="67"/>
                    <a:pt x="79" y="67"/>
                    <a:pt x="79" y="67"/>
                  </a:cubicBezTo>
                  <a:cubicBezTo>
                    <a:pt x="62" y="47"/>
                    <a:pt x="48" y="25"/>
                    <a:pt x="38" y="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0" y="72"/>
                    <a:pt x="35" y="85"/>
                  </a:cubicBezTo>
                  <a:cubicBezTo>
                    <a:pt x="70" y="98"/>
                    <a:pt x="76" y="84"/>
                    <a:pt x="76" y="8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1716">
              <a:extLst>
                <a:ext uri="{FF2B5EF4-FFF2-40B4-BE49-F238E27FC236}">
                  <a16:creationId xmlns:a16="http://schemas.microsoft.com/office/drawing/2014/main" id="{D3A99536-FAED-410D-B49C-C14C77789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813" y="4247713"/>
              <a:ext cx="615128" cy="684765"/>
            </a:xfrm>
            <a:custGeom>
              <a:avLst/>
              <a:gdLst>
                <a:gd name="T0" fmla="*/ 29 w 178"/>
                <a:gd name="T1" fmla="*/ 178 h 201"/>
                <a:gd name="T2" fmla="*/ 67 w 178"/>
                <a:gd name="T3" fmla="*/ 191 h 201"/>
                <a:gd name="T4" fmla="*/ 178 w 178"/>
                <a:gd name="T5" fmla="*/ 0 h 201"/>
                <a:gd name="T6" fmla="*/ 9 w 178"/>
                <a:gd name="T7" fmla="*/ 142 h 201"/>
                <a:gd name="T8" fmla="*/ 29 w 178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1">
                  <a:moveTo>
                    <a:pt x="29" y="178"/>
                  </a:moveTo>
                  <a:cubicBezTo>
                    <a:pt x="57" y="201"/>
                    <a:pt x="67" y="191"/>
                    <a:pt x="67" y="19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9" y="142"/>
                    <a:pt x="0" y="154"/>
                    <a:pt x="2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1717">
              <a:extLst>
                <a:ext uri="{FF2B5EF4-FFF2-40B4-BE49-F238E27FC236}">
                  <a16:creationId xmlns:a16="http://schemas.microsoft.com/office/drawing/2014/main" id="{016126EC-F215-403F-8560-CB669E943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813" y="4514659"/>
              <a:ext cx="348185" cy="417822"/>
            </a:xfrm>
            <a:custGeom>
              <a:avLst/>
              <a:gdLst>
                <a:gd name="T0" fmla="*/ 85 w 101"/>
                <a:gd name="T1" fmla="*/ 4 h 122"/>
                <a:gd name="T2" fmla="*/ 84 w 101"/>
                <a:gd name="T3" fmla="*/ 0 h 122"/>
                <a:gd name="T4" fmla="*/ 9 w 101"/>
                <a:gd name="T5" fmla="*/ 63 h 122"/>
                <a:gd name="T6" fmla="*/ 29 w 101"/>
                <a:gd name="T7" fmla="*/ 99 h 122"/>
                <a:gd name="T8" fmla="*/ 67 w 101"/>
                <a:gd name="T9" fmla="*/ 112 h 122"/>
                <a:gd name="T10" fmla="*/ 101 w 101"/>
                <a:gd name="T11" fmla="*/ 54 h 122"/>
                <a:gd name="T12" fmla="*/ 85 w 101"/>
                <a:gd name="T13" fmla="*/ 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22">
                  <a:moveTo>
                    <a:pt x="85" y="4"/>
                  </a:moveTo>
                  <a:cubicBezTo>
                    <a:pt x="84" y="3"/>
                    <a:pt x="84" y="1"/>
                    <a:pt x="84" y="0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0" y="75"/>
                    <a:pt x="29" y="99"/>
                  </a:cubicBezTo>
                  <a:cubicBezTo>
                    <a:pt x="57" y="122"/>
                    <a:pt x="67" y="112"/>
                    <a:pt x="67" y="112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94" y="38"/>
                    <a:pt x="88" y="21"/>
                    <a:pt x="85" y="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1718">
              <a:extLst>
                <a:ext uri="{FF2B5EF4-FFF2-40B4-BE49-F238E27FC236}">
                  <a16:creationId xmlns:a16="http://schemas.microsoft.com/office/drawing/2014/main" id="{D0EFF8F3-8A8A-4C12-B1D4-D9B812941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539" y="4247713"/>
              <a:ext cx="754402" cy="499068"/>
            </a:xfrm>
            <a:custGeom>
              <a:avLst/>
              <a:gdLst>
                <a:gd name="T0" fmla="*/ 19 w 220"/>
                <a:gd name="T1" fmla="*/ 116 h 148"/>
                <a:gd name="T2" fmla="*/ 51 w 220"/>
                <a:gd name="T3" fmla="*/ 142 h 148"/>
                <a:gd name="T4" fmla="*/ 220 w 220"/>
                <a:gd name="T5" fmla="*/ 0 h 148"/>
                <a:gd name="T6" fmla="*/ 12 w 220"/>
                <a:gd name="T7" fmla="*/ 75 h 148"/>
                <a:gd name="T8" fmla="*/ 19 w 220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116"/>
                  </a:moveTo>
                  <a:cubicBezTo>
                    <a:pt x="37" y="148"/>
                    <a:pt x="51" y="142"/>
                    <a:pt x="51" y="142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0" y="84"/>
                    <a:pt x="19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1719">
              <a:extLst>
                <a:ext uri="{FF2B5EF4-FFF2-40B4-BE49-F238E27FC236}">
                  <a16:creationId xmlns:a16="http://schemas.microsoft.com/office/drawing/2014/main" id="{7F9D3FB1-7D1B-44B0-81C9-6A8C6871F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539" y="4363775"/>
              <a:ext cx="429431" cy="383006"/>
            </a:xfrm>
            <a:custGeom>
              <a:avLst/>
              <a:gdLst>
                <a:gd name="T0" fmla="*/ 51 w 126"/>
                <a:gd name="T1" fmla="*/ 106 h 112"/>
                <a:gd name="T2" fmla="*/ 126 w 126"/>
                <a:gd name="T3" fmla="*/ 43 h 112"/>
                <a:gd name="T4" fmla="*/ 121 w 126"/>
                <a:gd name="T5" fmla="*/ 0 h 112"/>
                <a:gd name="T6" fmla="*/ 12 w 126"/>
                <a:gd name="T7" fmla="*/ 39 h 112"/>
                <a:gd name="T8" fmla="*/ 19 w 126"/>
                <a:gd name="T9" fmla="*/ 80 h 112"/>
                <a:gd name="T10" fmla="*/ 51 w 126"/>
                <a:gd name="T11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12">
                  <a:moveTo>
                    <a:pt x="51" y="106"/>
                  </a:moveTo>
                  <a:cubicBezTo>
                    <a:pt x="126" y="43"/>
                    <a:pt x="126" y="43"/>
                    <a:pt x="126" y="43"/>
                  </a:cubicBezTo>
                  <a:cubicBezTo>
                    <a:pt x="123" y="28"/>
                    <a:pt x="122" y="14"/>
                    <a:pt x="121" y="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0" y="48"/>
                    <a:pt x="19" y="80"/>
                  </a:cubicBezTo>
                  <a:cubicBezTo>
                    <a:pt x="37" y="112"/>
                    <a:pt x="51" y="106"/>
                    <a:pt x="51" y="10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1720">
              <a:extLst>
                <a:ext uri="{FF2B5EF4-FFF2-40B4-BE49-F238E27FC236}">
                  <a16:creationId xmlns:a16="http://schemas.microsoft.com/office/drawing/2014/main" id="{A86CD044-BABF-4401-8983-2057B49A4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12" y="4247713"/>
              <a:ext cx="812429" cy="255336"/>
            </a:xfrm>
            <a:custGeom>
              <a:avLst/>
              <a:gdLst>
                <a:gd name="T0" fmla="*/ 6 w 235"/>
                <a:gd name="T1" fmla="*/ 40 h 77"/>
                <a:gd name="T2" fmla="*/ 27 w 235"/>
                <a:gd name="T3" fmla="*/ 75 h 77"/>
                <a:gd name="T4" fmla="*/ 235 w 235"/>
                <a:gd name="T5" fmla="*/ 0 h 77"/>
                <a:gd name="T6" fmla="*/ 14 w 235"/>
                <a:gd name="T7" fmla="*/ 0 h 77"/>
                <a:gd name="T8" fmla="*/ 6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40"/>
                  </a:moveTo>
                  <a:cubicBezTo>
                    <a:pt x="13" y="77"/>
                    <a:pt x="27" y="75"/>
                    <a:pt x="27" y="7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Freeform 1721">
              <a:extLst>
                <a:ext uri="{FF2B5EF4-FFF2-40B4-BE49-F238E27FC236}">
                  <a16:creationId xmlns:a16="http://schemas.microsoft.com/office/drawing/2014/main" id="{205CD003-7A68-47E3-9ED5-B76837F36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12" y="4247713"/>
              <a:ext cx="475857" cy="255336"/>
            </a:xfrm>
            <a:custGeom>
              <a:avLst/>
              <a:gdLst>
                <a:gd name="T0" fmla="*/ 27 w 138"/>
                <a:gd name="T1" fmla="*/ 75 h 77"/>
                <a:gd name="T2" fmla="*/ 136 w 138"/>
                <a:gd name="T3" fmla="*/ 36 h 77"/>
                <a:gd name="T4" fmla="*/ 138 w 138"/>
                <a:gd name="T5" fmla="*/ 0 h 77"/>
                <a:gd name="T6" fmla="*/ 14 w 138"/>
                <a:gd name="T7" fmla="*/ 0 h 77"/>
                <a:gd name="T8" fmla="*/ 6 w 138"/>
                <a:gd name="T9" fmla="*/ 40 h 77"/>
                <a:gd name="T10" fmla="*/ 27 w 138"/>
                <a:gd name="T11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77">
                  <a:moveTo>
                    <a:pt x="27" y="75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6" y="24"/>
                    <a:pt x="137" y="12"/>
                    <a:pt x="13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ubicBezTo>
                    <a:pt x="13" y="77"/>
                    <a:pt x="27" y="75"/>
                    <a:pt x="27" y="75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Freeform 1722">
              <a:extLst>
                <a:ext uri="{FF2B5EF4-FFF2-40B4-BE49-F238E27FC236}">
                  <a16:creationId xmlns:a16="http://schemas.microsoft.com/office/drawing/2014/main" id="{A5F294F4-BB3D-4E8E-B564-13B741528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12" y="3980775"/>
              <a:ext cx="812429" cy="266946"/>
            </a:xfrm>
            <a:custGeom>
              <a:avLst/>
              <a:gdLst>
                <a:gd name="T0" fmla="*/ 6 w 235"/>
                <a:gd name="T1" fmla="*/ 37 h 77"/>
                <a:gd name="T2" fmla="*/ 14 w 235"/>
                <a:gd name="T3" fmla="*/ 77 h 77"/>
                <a:gd name="T4" fmla="*/ 235 w 235"/>
                <a:gd name="T5" fmla="*/ 77 h 77"/>
                <a:gd name="T6" fmla="*/ 27 w 235"/>
                <a:gd name="T7" fmla="*/ 1 h 77"/>
                <a:gd name="T8" fmla="*/ 6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37"/>
                  </a:moveTo>
                  <a:cubicBezTo>
                    <a:pt x="0" y="73"/>
                    <a:pt x="14" y="77"/>
                    <a:pt x="14" y="77"/>
                  </a:cubicBezTo>
                  <a:cubicBezTo>
                    <a:pt x="235" y="77"/>
                    <a:pt x="235" y="77"/>
                    <a:pt x="235" y="77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Freeform 1723">
              <a:extLst>
                <a:ext uri="{FF2B5EF4-FFF2-40B4-BE49-F238E27FC236}">
                  <a16:creationId xmlns:a16="http://schemas.microsoft.com/office/drawing/2014/main" id="{70DB7E97-918F-4B81-A496-7D206F763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12" y="3980775"/>
              <a:ext cx="487458" cy="266946"/>
            </a:xfrm>
            <a:custGeom>
              <a:avLst/>
              <a:gdLst>
                <a:gd name="T0" fmla="*/ 14 w 143"/>
                <a:gd name="T1" fmla="*/ 77 h 77"/>
                <a:gd name="T2" fmla="*/ 138 w 143"/>
                <a:gd name="T3" fmla="*/ 77 h 77"/>
                <a:gd name="T4" fmla="*/ 143 w 143"/>
                <a:gd name="T5" fmla="*/ 44 h 77"/>
                <a:gd name="T6" fmla="*/ 27 w 143"/>
                <a:gd name="T7" fmla="*/ 1 h 77"/>
                <a:gd name="T8" fmla="*/ 6 w 143"/>
                <a:gd name="T9" fmla="*/ 37 h 77"/>
                <a:gd name="T10" fmla="*/ 14 w 143"/>
                <a:gd name="T1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77">
                  <a:moveTo>
                    <a:pt x="14" y="77"/>
                  </a:moveTo>
                  <a:cubicBezTo>
                    <a:pt x="138" y="77"/>
                    <a:pt x="138" y="77"/>
                    <a:pt x="138" y="77"/>
                  </a:cubicBezTo>
                  <a:cubicBezTo>
                    <a:pt x="139" y="66"/>
                    <a:pt x="141" y="55"/>
                    <a:pt x="143" y="44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ubicBezTo>
                    <a:pt x="0" y="73"/>
                    <a:pt x="14" y="77"/>
                    <a:pt x="14" y="7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Freeform 1724">
              <a:extLst>
                <a:ext uri="{FF2B5EF4-FFF2-40B4-BE49-F238E27FC236}">
                  <a16:creationId xmlns:a16="http://schemas.microsoft.com/office/drawing/2014/main" id="{6B2D04AB-CF39-43E5-9FDF-616D205FC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539" y="3737043"/>
              <a:ext cx="754402" cy="510670"/>
            </a:xfrm>
            <a:custGeom>
              <a:avLst/>
              <a:gdLst>
                <a:gd name="T0" fmla="*/ 19 w 220"/>
                <a:gd name="T1" fmla="*/ 32 h 148"/>
                <a:gd name="T2" fmla="*/ 12 w 220"/>
                <a:gd name="T3" fmla="*/ 72 h 148"/>
                <a:gd name="T4" fmla="*/ 220 w 220"/>
                <a:gd name="T5" fmla="*/ 148 h 148"/>
                <a:gd name="T6" fmla="*/ 51 w 220"/>
                <a:gd name="T7" fmla="*/ 6 h 148"/>
                <a:gd name="T8" fmla="*/ 19 w 220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32"/>
                  </a:moveTo>
                  <a:cubicBezTo>
                    <a:pt x="0" y="64"/>
                    <a:pt x="12" y="72"/>
                    <a:pt x="12" y="72"/>
                  </a:cubicBezTo>
                  <a:cubicBezTo>
                    <a:pt x="220" y="148"/>
                    <a:pt x="220" y="148"/>
                    <a:pt x="220" y="14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Freeform 1725">
              <a:extLst>
                <a:ext uri="{FF2B5EF4-FFF2-40B4-BE49-F238E27FC236}">
                  <a16:creationId xmlns:a16="http://schemas.microsoft.com/office/drawing/2014/main" id="{A49CD351-331B-4C9C-9454-B6A7D2105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539" y="3737043"/>
              <a:ext cx="475857" cy="394610"/>
            </a:xfrm>
            <a:custGeom>
              <a:avLst/>
              <a:gdLst>
                <a:gd name="T0" fmla="*/ 12 w 139"/>
                <a:gd name="T1" fmla="*/ 72 h 115"/>
                <a:gd name="T2" fmla="*/ 128 w 139"/>
                <a:gd name="T3" fmla="*/ 115 h 115"/>
                <a:gd name="T4" fmla="*/ 139 w 139"/>
                <a:gd name="T5" fmla="*/ 80 h 115"/>
                <a:gd name="T6" fmla="*/ 51 w 139"/>
                <a:gd name="T7" fmla="*/ 6 h 115"/>
                <a:gd name="T8" fmla="*/ 19 w 139"/>
                <a:gd name="T9" fmla="*/ 32 h 115"/>
                <a:gd name="T10" fmla="*/ 12 w 139"/>
                <a:gd name="T11" fmla="*/ 7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115">
                  <a:moveTo>
                    <a:pt x="12" y="72"/>
                  </a:moveTo>
                  <a:cubicBezTo>
                    <a:pt x="128" y="115"/>
                    <a:pt x="128" y="115"/>
                    <a:pt x="128" y="115"/>
                  </a:cubicBezTo>
                  <a:cubicBezTo>
                    <a:pt x="131" y="103"/>
                    <a:pt x="134" y="91"/>
                    <a:pt x="139" y="8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ubicBezTo>
                    <a:pt x="0" y="64"/>
                    <a:pt x="12" y="72"/>
                    <a:pt x="12" y="7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5" name="Freeform 1726">
              <a:extLst>
                <a:ext uri="{FF2B5EF4-FFF2-40B4-BE49-F238E27FC236}">
                  <a16:creationId xmlns:a16="http://schemas.microsoft.com/office/drawing/2014/main" id="{0FB12C3E-511B-4D69-BD45-A835A4318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813" y="3551344"/>
              <a:ext cx="615128" cy="696369"/>
            </a:xfrm>
            <a:custGeom>
              <a:avLst/>
              <a:gdLst>
                <a:gd name="T0" fmla="*/ 29 w 178"/>
                <a:gd name="T1" fmla="*/ 24 h 202"/>
                <a:gd name="T2" fmla="*/ 9 w 178"/>
                <a:gd name="T3" fmla="*/ 60 h 202"/>
                <a:gd name="T4" fmla="*/ 178 w 178"/>
                <a:gd name="T5" fmla="*/ 202 h 202"/>
                <a:gd name="T6" fmla="*/ 67 w 178"/>
                <a:gd name="T7" fmla="*/ 11 h 202"/>
                <a:gd name="T8" fmla="*/ 29 w 178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2">
                  <a:moveTo>
                    <a:pt x="29" y="24"/>
                  </a:moveTo>
                  <a:cubicBezTo>
                    <a:pt x="0" y="48"/>
                    <a:pt x="9" y="60"/>
                    <a:pt x="9" y="60"/>
                  </a:cubicBezTo>
                  <a:cubicBezTo>
                    <a:pt x="178" y="202"/>
                    <a:pt x="178" y="202"/>
                    <a:pt x="178" y="20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Freeform 1727">
              <a:extLst>
                <a:ext uri="{FF2B5EF4-FFF2-40B4-BE49-F238E27FC236}">
                  <a16:creationId xmlns:a16="http://schemas.microsoft.com/office/drawing/2014/main" id="{2D41C31A-3D2F-4633-9345-7A6FAAFB4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813" y="3551344"/>
              <a:ext cx="394610" cy="464244"/>
            </a:xfrm>
            <a:custGeom>
              <a:avLst/>
              <a:gdLst>
                <a:gd name="T0" fmla="*/ 97 w 115"/>
                <a:gd name="T1" fmla="*/ 134 h 134"/>
                <a:gd name="T2" fmla="*/ 115 w 115"/>
                <a:gd name="T3" fmla="*/ 93 h 134"/>
                <a:gd name="T4" fmla="*/ 67 w 115"/>
                <a:gd name="T5" fmla="*/ 11 h 134"/>
                <a:gd name="T6" fmla="*/ 29 w 115"/>
                <a:gd name="T7" fmla="*/ 24 h 134"/>
                <a:gd name="T8" fmla="*/ 9 w 115"/>
                <a:gd name="T9" fmla="*/ 60 h 134"/>
                <a:gd name="T10" fmla="*/ 97 w 115"/>
                <a:gd name="T1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134">
                  <a:moveTo>
                    <a:pt x="97" y="134"/>
                  </a:moveTo>
                  <a:cubicBezTo>
                    <a:pt x="102" y="120"/>
                    <a:pt x="108" y="106"/>
                    <a:pt x="115" y="93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ubicBezTo>
                    <a:pt x="0" y="48"/>
                    <a:pt x="9" y="60"/>
                    <a:pt x="9" y="60"/>
                  </a:cubicBezTo>
                  <a:lnTo>
                    <a:pt x="97" y="134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Freeform 1728">
              <a:extLst>
                <a:ext uri="{FF2B5EF4-FFF2-40B4-BE49-F238E27FC236}">
                  <a16:creationId xmlns:a16="http://schemas.microsoft.com/office/drawing/2014/main" id="{E49E3360-E386-43C6-85BE-8BE8A581A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333" y="3446893"/>
              <a:ext cx="394610" cy="800827"/>
            </a:xfrm>
            <a:custGeom>
              <a:avLst/>
              <a:gdLst>
                <a:gd name="T0" fmla="*/ 35 w 115"/>
                <a:gd name="T1" fmla="*/ 13 h 231"/>
                <a:gd name="T2" fmla="*/ 4 w 115"/>
                <a:gd name="T3" fmla="*/ 40 h 231"/>
                <a:gd name="T4" fmla="*/ 115 w 115"/>
                <a:gd name="T5" fmla="*/ 231 h 231"/>
                <a:gd name="T6" fmla="*/ 76 w 115"/>
                <a:gd name="T7" fmla="*/ 13 h 231"/>
                <a:gd name="T8" fmla="*/ 35 w 115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13"/>
                  </a:moveTo>
                  <a:cubicBezTo>
                    <a:pt x="0" y="26"/>
                    <a:pt x="4" y="40"/>
                    <a:pt x="4" y="40"/>
                  </a:cubicBezTo>
                  <a:cubicBezTo>
                    <a:pt x="115" y="231"/>
                    <a:pt x="115" y="231"/>
                    <a:pt x="115" y="23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1729">
              <a:extLst>
                <a:ext uri="{FF2B5EF4-FFF2-40B4-BE49-F238E27FC236}">
                  <a16:creationId xmlns:a16="http://schemas.microsoft.com/office/drawing/2014/main" id="{E69D6A25-BD21-4CD2-9ED7-8CFC4FA31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333" y="3446893"/>
              <a:ext cx="290157" cy="417822"/>
            </a:xfrm>
            <a:custGeom>
              <a:avLst/>
              <a:gdLst>
                <a:gd name="T0" fmla="*/ 52 w 87"/>
                <a:gd name="T1" fmla="*/ 122 h 122"/>
                <a:gd name="T2" fmla="*/ 53 w 87"/>
                <a:gd name="T3" fmla="*/ 120 h 122"/>
                <a:gd name="T4" fmla="*/ 87 w 87"/>
                <a:gd name="T5" fmla="*/ 71 h 122"/>
                <a:gd name="T6" fmla="*/ 76 w 87"/>
                <a:gd name="T7" fmla="*/ 13 h 122"/>
                <a:gd name="T8" fmla="*/ 35 w 87"/>
                <a:gd name="T9" fmla="*/ 13 h 122"/>
                <a:gd name="T10" fmla="*/ 4 w 87"/>
                <a:gd name="T11" fmla="*/ 40 h 122"/>
                <a:gd name="T12" fmla="*/ 52 w 87"/>
                <a:gd name="T1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22">
                  <a:moveTo>
                    <a:pt x="52" y="122"/>
                  </a:moveTo>
                  <a:cubicBezTo>
                    <a:pt x="52" y="121"/>
                    <a:pt x="53" y="120"/>
                    <a:pt x="53" y="120"/>
                  </a:cubicBezTo>
                  <a:cubicBezTo>
                    <a:pt x="63" y="102"/>
                    <a:pt x="74" y="86"/>
                    <a:pt x="87" y="7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ubicBezTo>
                    <a:pt x="0" y="26"/>
                    <a:pt x="4" y="40"/>
                    <a:pt x="4" y="40"/>
                  </a:cubicBezTo>
                  <a:lnTo>
                    <a:pt x="52" y="122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Freeform 1730">
              <a:extLst>
                <a:ext uri="{FF2B5EF4-FFF2-40B4-BE49-F238E27FC236}">
                  <a16:creationId xmlns:a16="http://schemas.microsoft.com/office/drawing/2014/main" id="{0E33904E-5777-47F6-B46F-FBAAB1027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092" y="3713831"/>
              <a:ext cx="174095" cy="266946"/>
            </a:xfrm>
            <a:custGeom>
              <a:avLst/>
              <a:gdLst>
                <a:gd name="T0" fmla="*/ 27 w 53"/>
                <a:gd name="T1" fmla="*/ 0 h 78"/>
                <a:gd name="T2" fmla="*/ 0 w 53"/>
                <a:gd name="T3" fmla="*/ 4 h 78"/>
                <a:gd name="T4" fmla="*/ 13 w 53"/>
                <a:gd name="T5" fmla="*/ 78 h 78"/>
                <a:gd name="T6" fmla="*/ 27 w 53"/>
                <a:gd name="T7" fmla="*/ 77 h 78"/>
                <a:gd name="T8" fmla="*/ 40 w 53"/>
                <a:gd name="T9" fmla="*/ 78 h 78"/>
                <a:gd name="T10" fmla="*/ 53 w 53"/>
                <a:gd name="T11" fmla="*/ 4 h 78"/>
                <a:gd name="T12" fmla="*/ 27 w 53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8">
                  <a:moveTo>
                    <a:pt x="27" y="0"/>
                  </a:moveTo>
                  <a:cubicBezTo>
                    <a:pt x="14" y="0"/>
                    <a:pt x="6" y="2"/>
                    <a:pt x="0" y="4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7" y="78"/>
                    <a:pt x="22" y="77"/>
                    <a:pt x="27" y="77"/>
                  </a:cubicBezTo>
                  <a:cubicBezTo>
                    <a:pt x="32" y="77"/>
                    <a:pt x="36" y="78"/>
                    <a:pt x="40" y="7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8" y="2"/>
                    <a:pt x="3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Freeform 1731">
              <a:extLst>
                <a:ext uri="{FF2B5EF4-FFF2-40B4-BE49-F238E27FC236}">
                  <a16:creationId xmlns:a16="http://schemas.microsoft.com/office/drawing/2014/main" id="{F55CE18D-CE3D-4D35-8A56-B72ED3FE3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756" y="3725441"/>
              <a:ext cx="220520" cy="290157"/>
            </a:xfrm>
            <a:custGeom>
              <a:avLst/>
              <a:gdLst>
                <a:gd name="T0" fmla="*/ 40 w 63"/>
                <a:gd name="T1" fmla="*/ 5 h 83"/>
                <a:gd name="T2" fmla="*/ 13 w 63"/>
                <a:gd name="T3" fmla="*/ 0 h 83"/>
                <a:gd name="T4" fmla="*/ 0 w 63"/>
                <a:gd name="T5" fmla="*/ 74 h 83"/>
                <a:gd name="T6" fmla="*/ 13 w 63"/>
                <a:gd name="T7" fmla="*/ 78 h 83"/>
                <a:gd name="T8" fmla="*/ 26 w 63"/>
                <a:gd name="T9" fmla="*/ 83 h 83"/>
                <a:gd name="T10" fmla="*/ 63 w 63"/>
                <a:gd name="T11" fmla="*/ 18 h 83"/>
                <a:gd name="T12" fmla="*/ 40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40" y="5"/>
                  </a:moveTo>
                  <a:cubicBezTo>
                    <a:pt x="28" y="1"/>
                    <a:pt x="19" y="0"/>
                    <a:pt x="13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4" y="75"/>
                    <a:pt x="8" y="76"/>
                    <a:pt x="13" y="78"/>
                  </a:cubicBezTo>
                  <a:cubicBezTo>
                    <a:pt x="18" y="80"/>
                    <a:pt x="22" y="82"/>
                    <a:pt x="26" y="83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59" y="14"/>
                    <a:pt x="51" y="10"/>
                    <a:pt x="40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Freeform 1732">
              <a:extLst>
                <a:ext uri="{FF2B5EF4-FFF2-40B4-BE49-F238E27FC236}">
                  <a16:creationId xmlns:a16="http://schemas.microsoft.com/office/drawing/2014/main" id="{389EB4AE-45ED-480C-AA07-A7B07D12D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605" y="3783468"/>
              <a:ext cx="266946" cy="290157"/>
            </a:xfrm>
            <a:custGeom>
              <a:avLst/>
              <a:gdLst>
                <a:gd name="T0" fmla="*/ 60 w 78"/>
                <a:gd name="T1" fmla="*/ 14 h 83"/>
                <a:gd name="T2" fmla="*/ 37 w 78"/>
                <a:gd name="T3" fmla="*/ 0 h 83"/>
                <a:gd name="T4" fmla="*/ 0 w 78"/>
                <a:gd name="T5" fmla="*/ 65 h 83"/>
                <a:gd name="T6" fmla="*/ 10 w 78"/>
                <a:gd name="T7" fmla="*/ 74 h 83"/>
                <a:gd name="T8" fmla="*/ 20 w 78"/>
                <a:gd name="T9" fmla="*/ 83 h 83"/>
                <a:gd name="T10" fmla="*/ 78 w 78"/>
                <a:gd name="T11" fmla="*/ 34 h 83"/>
                <a:gd name="T12" fmla="*/ 60 w 78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3">
                  <a:moveTo>
                    <a:pt x="60" y="14"/>
                  </a:moveTo>
                  <a:cubicBezTo>
                    <a:pt x="51" y="6"/>
                    <a:pt x="43" y="2"/>
                    <a:pt x="37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8"/>
                    <a:pt x="6" y="70"/>
                    <a:pt x="10" y="74"/>
                  </a:cubicBezTo>
                  <a:cubicBezTo>
                    <a:pt x="14" y="77"/>
                    <a:pt x="18" y="80"/>
                    <a:pt x="20" y="83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29"/>
                    <a:pt x="70" y="22"/>
                    <a:pt x="6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Freeform 1733">
              <a:extLst>
                <a:ext uri="{FF2B5EF4-FFF2-40B4-BE49-F238E27FC236}">
                  <a16:creationId xmlns:a16="http://schemas.microsoft.com/office/drawing/2014/main" id="{562D4B46-D15B-4CFF-A148-B7040B4B2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4242" y="3899528"/>
              <a:ext cx="290157" cy="255336"/>
            </a:xfrm>
            <a:custGeom>
              <a:avLst/>
              <a:gdLst>
                <a:gd name="T0" fmla="*/ 75 w 85"/>
                <a:gd name="T1" fmla="*/ 21 h 72"/>
                <a:gd name="T2" fmla="*/ 58 w 85"/>
                <a:gd name="T3" fmla="*/ 0 h 72"/>
                <a:gd name="T4" fmla="*/ 0 w 85"/>
                <a:gd name="T5" fmla="*/ 49 h 72"/>
                <a:gd name="T6" fmla="*/ 8 w 85"/>
                <a:gd name="T7" fmla="*/ 60 h 72"/>
                <a:gd name="T8" fmla="*/ 14 w 85"/>
                <a:gd name="T9" fmla="*/ 72 h 72"/>
                <a:gd name="T10" fmla="*/ 85 w 85"/>
                <a:gd name="T11" fmla="*/ 46 h 72"/>
                <a:gd name="T12" fmla="*/ 75 w 85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21"/>
                  </a:moveTo>
                  <a:cubicBezTo>
                    <a:pt x="68" y="11"/>
                    <a:pt x="63" y="4"/>
                    <a:pt x="58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2"/>
                    <a:pt x="5" y="56"/>
                    <a:pt x="8" y="60"/>
                  </a:cubicBezTo>
                  <a:cubicBezTo>
                    <a:pt x="10" y="65"/>
                    <a:pt x="12" y="69"/>
                    <a:pt x="14" y="72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0"/>
                    <a:pt x="81" y="32"/>
                    <a:pt x="75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Freeform 1734">
              <a:extLst>
                <a:ext uri="{FF2B5EF4-FFF2-40B4-BE49-F238E27FC236}">
                  <a16:creationId xmlns:a16="http://schemas.microsoft.com/office/drawing/2014/main" id="{1E963AD1-37A8-4E7E-B40B-042F3B0A5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667" y="4062016"/>
              <a:ext cx="278548" cy="185699"/>
            </a:xfrm>
            <a:custGeom>
              <a:avLst/>
              <a:gdLst>
                <a:gd name="T0" fmla="*/ 79 w 81"/>
                <a:gd name="T1" fmla="*/ 26 h 53"/>
                <a:gd name="T2" fmla="*/ 71 w 81"/>
                <a:gd name="T3" fmla="*/ 0 h 53"/>
                <a:gd name="T4" fmla="*/ 0 w 81"/>
                <a:gd name="T5" fmla="*/ 26 h 53"/>
                <a:gd name="T6" fmla="*/ 3 w 81"/>
                <a:gd name="T7" fmla="*/ 39 h 53"/>
                <a:gd name="T8" fmla="*/ 4 w 81"/>
                <a:gd name="T9" fmla="*/ 53 h 53"/>
                <a:gd name="T10" fmla="*/ 80 w 81"/>
                <a:gd name="T11" fmla="*/ 53 h 53"/>
                <a:gd name="T12" fmla="*/ 79 w 81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3">
                  <a:moveTo>
                    <a:pt x="79" y="26"/>
                  </a:moveTo>
                  <a:cubicBezTo>
                    <a:pt x="77" y="14"/>
                    <a:pt x="74" y="6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0"/>
                    <a:pt x="2" y="34"/>
                    <a:pt x="3" y="39"/>
                  </a:cubicBezTo>
                  <a:cubicBezTo>
                    <a:pt x="4" y="44"/>
                    <a:pt x="4" y="49"/>
                    <a:pt x="4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47"/>
                    <a:pt x="81" y="38"/>
                    <a:pt x="79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Freeform 1735">
              <a:extLst>
                <a:ext uri="{FF2B5EF4-FFF2-40B4-BE49-F238E27FC236}">
                  <a16:creationId xmlns:a16="http://schemas.microsoft.com/office/drawing/2014/main" id="{15FD10A4-DE49-4544-B5CC-3EF80B889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667" y="4247713"/>
              <a:ext cx="278548" cy="174095"/>
            </a:xfrm>
            <a:custGeom>
              <a:avLst/>
              <a:gdLst>
                <a:gd name="T0" fmla="*/ 79 w 81"/>
                <a:gd name="T1" fmla="*/ 27 h 52"/>
                <a:gd name="T2" fmla="*/ 80 w 81"/>
                <a:gd name="T3" fmla="*/ 0 h 52"/>
                <a:gd name="T4" fmla="*/ 4 w 81"/>
                <a:gd name="T5" fmla="*/ 0 h 52"/>
                <a:gd name="T6" fmla="*/ 3 w 81"/>
                <a:gd name="T7" fmla="*/ 13 h 52"/>
                <a:gd name="T8" fmla="*/ 0 w 81"/>
                <a:gd name="T9" fmla="*/ 26 h 52"/>
                <a:gd name="T10" fmla="*/ 71 w 81"/>
                <a:gd name="T11" fmla="*/ 52 h 52"/>
                <a:gd name="T12" fmla="*/ 79 w 81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2">
                  <a:moveTo>
                    <a:pt x="79" y="27"/>
                  </a:moveTo>
                  <a:cubicBezTo>
                    <a:pt x="81" y="14"/>
                    <a:pt x="81" y="6"/>
                    <a:pt x="8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4"/>
                    <a:pt x="4" y="8"/>
                    <a:pt x="3" y="13"/>
                  </a:cubicBezTo>
                  <a:cubicBezTo>
                    <a:pt x="2" y="18"/>
                    <a:pt x="1" y="23"/>
                    <a:pt x="0" y="26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4" y="47"/>
                    <a:pt x="77" y="39"/>
                    <a:pt x="79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Freeform 1736">
              <a:extLst>
                <a:ext uri="{FF2B5EF4-FFF2-40B4-BE49-F238E27FC236}">
                  <a16:creationId xmlns:a16="http://schemas.microsoft.com/office/drawing/2014/main" id="{B6380954-54B2-45E1-8D08-D0260F123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4242" y="4328959"/>
              <a:ext cx="290157" cy="255336"/>
            </a:xfrm>
            <a:custGeom>
              <a:avLst/>
              <a:gdLst>
                <a:gd name="T0" fmla="*/ 75 w 85"/>
                <a:gd name="T1" fmla="*/ 51 h 72"/>
                <a:gd name="T2" fmla="*/ 85 w 85"/>
                <a:gd name="T3" fmla="*/ 26 h 72"/>
                <a:gd name="T4" fmla="*/ 14 w 85"/>
                <a:gd name="T5" fmla="*/ 0 h 72"/>
                <a:gd name="T6" fmla="*/ 8 w 85"/>
                <a:gd name="T7" fmla="*/ 12 h 72"/>
                <a:gd name="T8" fmla="*/ 0 w 85"/>
                <a:gd name="T9" fmla="*/ 24 h 72"/>
                <a:gd name="T10" fmla="*/ 58 w 85"/>
                <a:gd name="T11" fmla="*/ 72 h 72"/>
                <a:gd name="T12" fmla="*/ 75 w 85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51"/>
                  </a:moveTo>
                  <a:cubicBezTo>
                    <a:pt x="81" y="40"/>
                    <a:pt x="84" y="32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4"/>
                    <a:pt x="10" y="8"/>
                    <a:pt x="8" y="12"/>
                  </a:cubicBezTo>
                  <a:cubicBezTo>
                    <a:pt x="5" y="17"/>
                    <a:pt x="3" y="21"/>
                    <a:pt x="0" y="2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63" y="68"/>
                    <a:pt x="68" y="62"/>
                    <a:pt x="75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Freeform 1737">
              <a:extLst>
                <a:ext uri="{FF2B5EF4-FFF2-40B4-BE49-F238E27FC236}">
                  <a16:creationId xmlns:a16="http://schemas.microsoft.com/office/drawing/2014/main" id="{55A40177-9D36-4842-93CE-BF3129C7C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605" y="4410201"/>
              <a:ext cx="266946" cy="290157"/>
            </a:xfrm>
            <a:custGeom>
              <a:avLst/>
              <a:gdLst>
                <a:gd name="T0" fmla="*/ 60 w 78"/>
                <a:gd name="T1" fmla="*/ 68 h 82"/>
                <a:gd name="T2" fmla="*/ 78 w 78"/>
                <a:gd name="T3" fmla="*/ 48 h 82"/>
                <a:gd name="T4" fmla="*/ 20 w 78"/>
                <a:gd name="T5" fmla="*/ 0 h 82"/>
                <a:gd name="T6" fmla="*/ 10 w 78"/>
                <a:gd name="T7" fmla="*/ 9 h 82"/>
                <a:gd name="T8" fmla="*/ 0 w 78"/>
                <a:gd name="T9" fmla="*/ 17 h 82"/>
                <a:gd name="T10" fmla="*/ 37 w 78"/>
                <a:gd name="T11" fmla="*/ 82 h 82"/>
                <a:gd name="T12" fmla="*/ 60 w 78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2">
                  <a:moveTo>
                    <a:pt x="60" y="68"/>
                  </a:moveTo>
                  <a:cubicBezTo>
                    <a:pt x="70" y="60"/>
                    <a:pt x="75" y="54"/>
                    <a:pt x="78" y="4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3"/>
                    <a:pt x="14" y="6"/>
                    <a:pt x="10" y="9"/>
                  </a:cubicBezTo>
                  <a:cubicBezTo>
                    <a:pt x="6" y="12"/>
                    <a:pt x="3" y="15"/>
                    <a:pt x="0" y="1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43" y="80"/>
                    <a:pt x="51" y="76"/>
                    <a:pt x="60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7" name="Freeform 1738">
              <a:extLst>
                <a:ext uri="{FF2B5EF4-FFF2-40B4-BE49-F238E27FC236}">
                  <a16:creationId xmlns:a16="http://schemas.microsoft.com/office/drawing/2014/main" id="{23B8E087-545E-4307-BB0B-192FAFD98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756" y="4468233"/>
              <a:ext cx="220520" cy="290157"/>
            </a:xfrm>
            <a:custGeom>
              <a:avLst/>
              <a:gdLst>
                <a:gd name="T0" fmla="*/ 40 w 63"/>
                <a:gd name="T1" fmla="*/ 78 h 84"/>
                <a:gd name="T2" fmla="*/ 63 w 63"/>
                <a:gd name="T3" fmla="*/ 65 h 84"/>
                <a:gd name="T4" fmla="*/ 26 w 63"/>
                <a:gd name="T5" fmla="*/ 0 h 84"/>
                <a:gd name="T6" fmla="*/ 13 w 63"/>
                <a:gd name="T7" fmla="*/ 5 h 84"/>
                <a:gd name="T8" fmla="*/ 0 w 63"/>
                <a:gd name="T9" fmla="*/ 9 h 84"/>
                <a:gd name="T10" fmla="*/ 13 w 63"/>
                <a:gd name="T11" fmla="*/ 84 h 84"/>
                <a:gd name="T12" fmla="*/ 40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40" y="78"/>
                  </a:moveTo>
                  <a:cubicBezTo>
                    <a:pt x="51" y="74"/>
                    <a:pt x="59" y="69"/>
                    <a:pt x="63" y="6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2"/>
                    <a:pt x="18" y="4"/>
                    <a:pt x="13" y="5"/>
                  </a:cubicBezTo>
                  <a:cubicBezTo>
                    <a:pt x="8" y="7"/>
                    <a:pt x="4" y="9"/>
                    <a:pt x="0" y="9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9" y="84"/>
                    <a:pt x="28" y="82"/>
                    <a:pt x="4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8" name="Freeform 1739">
              <a:extLst>
                <a:ext uri="{FF2B5EF4-FFF2-40B4-BE49-F238E27FC236}">
                  <a16:creationId xmlns:a16="http://schemas.microsoft.com/office/drawing/2014/main" id="{6E728026-E74D-408F-AEF8-9F510DFB0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092" y="4503049"/>
              <a:ext cx="174095" cy="266946"/>
            </a:xfrm>
            <a:custGeom>
              <a:avLst/>
              <a:gdLst>
                <a:gd name="T0" fmla="*/ 27 w 53"/>
                <a:gd name="T1" fmla="*/ 79 h 79"/>
                <a:gd name="T2" fmla="*/ 53 w 53"/>
                <a:gd name="T3" fmla="*/ 75 h 79"/>
                <a:gd name="T4" fmla="*/ 40 w 53"/>
                <a:gd name="T5" fmla="*/ 0 h 79"/>
                <a:gd name="T6" fmla="*/ 27 w 53"/>
                <a:gd name="T7" fmla="*/ 1 h 79"/>
                <a:gd name="T8" fmla="*/ 13 w 53"/>
                <a:gd name="T9" fmla="*/ 0 h 79"/>
                <a:gd name="T10" fmla="*/ 0 w 53"/>
                <a:gd name="T11" fmla="*/ 75 h 79"/>
                <a:gd name="T12" fmla="*/ 27 w 53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9">
                  <a:moveTo>
                    <a:pt x="27" y="79"/>
                  </a:moveTo>
                  <a:cubicBezTo>
                    <a:pt x="39" y="79"/>
                    <a:pt x="48" y="77"/>
                    <a:pt x="53" y="75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6" y="1"/>
                    <a:pt x="32" y="1"/>
                    <a:pt x="27" y="1"/>
                  </a:cubicBezTo>
                  <a:cubicBezTo>
                    <a:pt x="22" y="1"/>
                    <a:pt x="17" y="1"/>
                    <a:pt x="13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6" y="77"/>
                    <a:pt x="14" y="79"/>
                    <a:pt x="27" y="79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9" name="Freeform 1740">
              <a:extLst>
                <a:ext uri="{FF2B5EF4-FFF2-40B4-BE49-F238E27FC236}">
                  <a16:creationId xmlns:a16="http://schemas.microsoft.com/office/drawing/2014/main" id="{E31EC466-DE7E-4143-B739-E3C43F276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997" y="4468233"/>
              <a:ext cx="208911" cy="290157"/>
            </a:xfrm>
            <a:custGeom>
              <a:avLst/>
              <a:gdLst>
                <a:gd name="T0" fmla="*/ 24 w 63"/>
                <a:gd name="T1" fmla="*/ 78 h 84"/>
                <a:gd name="T2" fmla="*/ 50 w 63"/>
                <a:gd name="T3" fmla="*/ 84 h 84"/>
                <a:gd name="T4" fmla="*/ 63 w 63"/>
                <a:gd name="T5" fmla="*/ 9 h 84"/>
                <a:gd name="T6" fmla="*/ 50 w 63"/>
                <a:gd name="T7" fmla="*/ 5 h 84"/>
                <a:gd name="T8" fmla="*/ 38 w 63"/>
                <a:gd name="T9" fmla="*/ 0 h 84"/>
                <a:gd name="T10" fmla="*/ 0 w 63"/>
                <a:gd name="T11" fmla="*/ 65 h 84"/>
                <a:gd name="T12" fmla="*/ 24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24" y="78"/>
                  </a:moveTo>
                  <a:cubicBezTo>
                    <a:pt x="36" y="82"/>
                    <a:pt x="44" y="84"/>
                    <a:pt x="50" y="84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59" y="9"/>
                    <a:pt x="55" y="7"/>
                    <a:pt x="50" y="5"/>
                  </a:cubicBezTo>
                  <a:cubicBezTo>
                    <a:pt x="45" y="4"/>
                    <a:pt x="41" y="2"/>
                    <a:pt x="3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5" y="69"/>
                    <a:pt x="12" y="74"/>
                    <a:pt x="2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0" name="Freeform 1741">
              <a:extLst>
                <a:ext uri="{FF2B5EF4-FFF2-40B4-BE49-F238E27FC236}">
                  <a16:creationId xmlns:a16="http://schemas.microsoft.com/office/drawing/2014/main" id="{9194573B-30B0-4809-809C-8BBFEF309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723" y="4410201"/>
              <a:ext cx="266946" cy="290157"/>
            </a:xfrm>
            <a:custGeom>
              <a:avLst/>
              <a:gdLst>
                <a:gd name="T0" fmla="*/ 18 w 79"/>
                <a:gd name="T1" fmla="*/ 68 h 82"/>
                <a:gd name="T2" fmla="*/ 41 w 79"/>
                <a:gd name="T3" fmla="*/ 82 h 82"/>
                <a:gd name="T4" fmla="*/ 79 w 79"/>
                <a:gd name="T5" fmla="*/ 17 h 82"/>
                <a:gd name="T6" fmla="*/ 68 w 79"/>
                <a:gd name="T7" fmla="*/ 9 h 82"/>
                <a:gd name="T8" fmla="*/ 58 w 79"/>
                <a:gd name="T9" fmla="*/ 0 h 82"/>
                <a:gd name="T10" fmla="*/ 0 w 79"/>
                <a:gd name="T11" fmla="*/ 48 h 82"/>
                <a:gd name="T12" fmla="*/ 18 w 79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2">
                  <a:moveTo>
                    <a:pt x="18" y="68"/>
                  </a:moveTo>
                  <a:cubicBezTo>
                    <a:pt x="28" y="76"/>
                    <a:pt x="35" y="80"/>
                    <a:pt x="41" y="82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6" y="15"/>
                    <a:pt x="72" y="12"/>
                    <a:pt x="68" y="9"/>
                  </a:cubicBezTo>
                  <a:cubicBezTo>
                    <a:pt x="64" y="6"/>
                    <a:pt x="61" y="3"/>
                    <a:pt x="58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" y="54"/>
                    <a:pt x="9" y="60"/>
                    <a:pt x="18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1" name="Freeform 1742">
              <a:extLst>
                <a:ext uri="{FF2B5EF4-FFF2-40B4-BE49-F238E27FC236}">
                  <a16:creationId xmlns:a16="http://schemas.microsoft.com/office/drawing/2014/main" id="{60E121B8-303F-4F98-B291-86983A944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723" y="4514659"/>
              <a:ext cx="139274" cy="185699"/>
            </a:xfrm>
            <a:custGeom>
              <a:avLst/>
              <a:gdLst>
                <a:gd name="T0" fmla="*/ 25 w 40"/>
                <a:gd name="T1" fmla="*/ 4 h 53"/>
                <a:gd name="T2" fmla="*/ 24 w 40"/>
                <a:gd name="T3" fmla="*/ 0 h 53"/>
                <a:gd name="T4" fmla="*/ 0 w 40"/>
                <a:gd name="T5" fmla="*/ 19 h 53"/>
                <a:gd name="T6" fmla="*/ 18 w 40"/>
                <a:gd name="T7" fmla="*/ 39 h 53"/>
                <a:gd name="T8" fmla="*/ 40 w 40"/>
                <a:gd name="T9" fmla="*/ 53 h 53"/>
                <a:gd name="T10" fmla="*/ 25 w 40"/>
                <a:gd name="T11" fmla="*/ 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3">
                  <a:moveTo>
                    <a:pt x="25" y="4"/>
                  </a:moveTo>
                  <a:cubicBezTo>
                    <a:pt x="24" y="3"/>
                    <a:pt x="24" y="1"/>
                    <a:pt x="24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5"/>
                    <a:pt x="9" y="31"/>
                    <a:pt x="18" y="39"/>
                  </a:cubicBezTo>
                  <a:cubicBezTo>
                    <a:pt x="27" y="47"/>
                    <a:pt x="34" y="51"/>
                    <a:pt x="40" y="53"/>
                  </a:cubicBezTo>
                  <a:cubicBezTo>
                    <a:pt x="33" y="37"/>
                    <a:pt x="28" y="21"/>
                    <a:pt x="25" y="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2" name="Freeform 1743">
              <a:extLst>
                <a:ext uri="{FF2B5EF4-FFF2-40B4-BE49-F238E27FC236}">
                  <a16:creationId xmlns:a16="http://schemas.microsoft.com/office/drawing/2014/main" id="{84701A3E-58E9-4C4A-AFED-32B9D4A88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872" y="4328959"/>
              <a:ext cx="290157" cy="255336"/>
            </a:xfrm>
            <a:custGeom>
              <a:avLst/>
              <a:gdLst>
                <a:gd name="T0" fmla="*/ 10 w 84"/>
                <a:gd name="T1" fmla="*/ 51 h 72"/>
                <a:gd name="T2" fmla="*/ 26 w 84"/>
                <a:gd name="T3" fmla="*/ 72 h 72"/>
                <a:gd name="T4" fmla="*/ 84 w 84"/>
                <a:gd name="T5" fmla="*/ 24 h 72"/>
                <a:gd name="T6" fmla="*/ 77 w 84"/>
                <a:gd name="T7" fmla="*/ 12 h 72"/>
                <a:gd name="T8" fmla="*/ 71 w 84"/>
                <a:gd name="T9" fmla="*/ 0 h 72"/>
                <a:gd name="T10" fmla="*/ 0 w 84"/>
                <a:gd name="T11" fmla="*/ 26 h 72"/>
                <a:gd name="T12" fmla="*/ 10 w 84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51"/>
                  </a:moveTo>
                  <a:cubicBezTo>
                    <a:pt x="16" y="62"/>
                    <a:pt x="22" y="68"/>
                    <a:pt x="26" y="72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2" y="21"/>
                    <a:pt x="79" y="17"/>
                    <a:pt x="77" y="12"/>
                  </a:cubicBezTo>
                  <a:cubicBezTo>
                    <a:pt x="74" y="8"/>
                    <a:pt x="72" y="4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2"/>
                    <a:pt x="3" y="40"/>
                    <a:pt x="10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3" name="Freeform 1744">
              <a:extLst>
                <a:ext uri="{FF2B5EF4-FFF2-40B4-BE49-F238E27FC236}">
                  <a16:creationId xmlns:a16="http://schemas.microsoft.com/office/drawing/2014/main" id="{F3961881-1283-4B1C-9990-710799075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872" y="4363775"/>
              <a:ext cx="174095" cy="220520"/>
            </a:xfrm>
            <a:custGeom>
              <a:avLst/>
              <a:gdLst>
                <a:gd name="T0" fmla="*/ 26 w 50"/>
                <a:gd name="T1" fmla="*/ 62 h 62"/>
                <a:gd name="T2" fmla="*/ 50 w 50"/>
                <a:gd name="T3" fmla="*/ 43 h 62"/>
                <a:gd name="T4" fmla="*/ 45 w 50"/>
                <a:gd name="T5" fmla="*/ 0 h 62"/>
                <a:gd name="T6" fmla="*/ 0 w 50"/>
                <a:gd name="T7" fmla="*/ 16 h 62"/>
                <a:gd name="T8" fmla="*/ 10 w 50"/>
                <a:gd name="T9" fmla="*/ 41 h 62"/>
                <a:gd name="T10" fmla="*/ 26 w 50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62">
                  <a:moveTo>
                    <a:pt x="26" y="62"/>
                  </a:moveTo>
                  <a:cubicBezTo>
                    <a:pt x="50" y="43"/>
                    <a:pt x="50" y="43"/>
                    <a:pt x="50" y="43"/>
                  </a:cubicBezTo>
                  <a:cubicBezTo>
                    <a:pt x="47" y="28"/>
                    <a:pt x="46" y="14"/>
                    <a:pt x="45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2"/>
                    <a:pt x="3" y="30"/>
                    <a:pt x="10" y="41"/>
                  </a:cubicBezTo>
                  <a:cubicBezTo>
                    <a:pt x="16" y="52"/>
                    <a:pt x="22" y="58"/>
                    <a:pt x="26" y="6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4" name="Freeform 1745">
              <a:extLst>
                <a:ext uri="{FF2B5EF4-FFF2-40B4-BE49-F238E27FC236}">
                  <a16:creationId xmlns:a16="http://schemas.microsoft.com/office/drawing/2014/main" id="{73519264-635E-4807-9879-A0231BFDB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059" y="4247713"/>
              <a:ext cx="278548" cy="174095"/>
            </a:xfrm>
            <a:custGeom>
              <a:avLst/>
              <a:gdLst>
                <a:gd name="T0" fmla="*/ 2 w 82"/>
                <a:gd name="T1" fmla="*/ 27 h 52"/>
                <a:gd name="T2" fmla="*/ 11 w 82"/>
                <a:gd name="T3" fmla="*/ 52 h 52"/>
                <a:gd name="T4" fmla="*/ 82 w 82"/>
                <a:gd name="T5" fmla="*/ 26 h 52"/>
                <a:gd name="T6" fmla="*/ 79 w 82"/>
                <a:gd name="T7" fmla="*/ 13 h 52"/>
                <a:gd name="T8" fmla="*/ 77 w 82"/>
                <a:gd name="T9" fmla="*/ 0 h 52"/>
                <a:gd name="T10" fmla="*/ 2 w 82"/>
                <a:gd name="T11" fmla="*/ 0 h 52"/>
                <a:gd name="T12" fmla="*/ 2 w 82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2">
                  <a:moveTo>
                    <a:pt x="2" y="27"/>
                  </a:moveTo>
                  <a:cubicBezTo>
                    <a:pt x="5" y="39"/>
                    <a:pt x="8" y="47"/>
                    <a:pt x="11" y="52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0" y="23"/>
                    <a:pt x="79" y="18"/>
                    <a:pt x="79" y="13"/>
                  </a:cubicBezTo>
                  <a:cubicBezTo>
                    <a:pt x="78" y="8"/>
                    <a:pt x="77" y="4"/>
                    <a:pt x="7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5" name="Freeform 1746">
              <a:extLst>
                <a:ext uri="{FF2B5EF4-FFF2-40B4-BE49-F238E27FC236}">
                  <a16:creationId xmlns:a16="http://schemas.microsoft.com/office/drawing/2014/main" id="{AFFF037E-E5EC-4ECE-93B6-5565C2922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059" y="4247713"/>
              <a:ext cx="197309" cy="174095"/>
            </a:xfrm>
            <a:custGeom>
              <a:avLst/>
              <a:gdLst>
                <a:gd name="T0" fmla="*/ 11 w 58"/>
                <a:gd name="T1" fmla="*/ 52 h 52"/>
                <a:gd name="T2" fmla="*/ 56 w 58"/>
                <a:gd name="T3" fmla="*/ 36 h 52"/>
                <a:gd name="T4" fmla="*/ 58 w 58"/>
                <a:gd name="T5" fmla="*/ 0 h 52"/>
                <a:gd name="T6" fmla="*/ 2 w 58"/>
                <a:gd name="T7" fmla="*/ 0 h 52"/>
                <a:gd name="T8" fmla="*/ 2 w 58"/>
                <a:gd name="T9" fmla="*/ 27 h 52"/>
                <a:gd name="T10" fmla="*/ 11 w 58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2">
                  <a:moveTo>
                    <a:pt x="11" y="52"/>
                  </a:moveTo>
                  <a:cubicBezTo>
                    <a:pt x="56" y="36"/>
                    <a:pt x="56" y="36"/>
                    <a:pt x="56" y="36"/>
                  </a:cubicBezTo>
                  <a:cubicBezTo>
                    <a:pt x="56" y="24"/>
                    <a:pt x="57" y="12"/>
                    <a:pt x="5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ubicBezTo>
                    <a:pt x="5" y="39"/>
                    <a:pt x="8" y="47"/>
                    <a:pt x="11" y="52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6" name="Freeform 1747">
              <a:extLst>
                <a:ext uri="{FF2B5EF4-FFF2-40B4-BE49-F238E27FC236}">
                  <a16:creationId xmlns:a16="http://schemas.microsoft.com/office/drawing/2014/main" id="{C2FC57B8-9FEE-42B1-BDA0-34178EBE7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059" y="4062016"/>
              <a:ext cx="278548" cy="185699"/>
            </a:xfrm>
            <a:custGeom>
              <a:avLst/>
              <a:gdLst>
                <a:gd name="T0" fmla="*/ 2 w 82"/>
                <a:gd name="T1" fmla="*/ 26 h 53"/>
                <a:gd name="T2" fmla="*/ 2 w 82"/>
                <a:gd name="T3" fmla="*/ 53 h 53"/>
                <a:gd name="T4" fmla="*/ 77 w 82"/>
                <a:gd name="T5" fmla="*/ 53 h 53"/>
                <a:gd name="T6" fmla="*/ 79 w 82"/>
                <a:gd name="T7" fmla="*/ 39 h 53"/>
                <a:gd name="T8" fmla="*/ 82 w 82"/>
                <a:gd name="T9" fmla="*/ 26 h 53"/>
                <a:gd name="T10" fmla="*/ 11 w 82"/>
                <a:gd name="T11" fmla="*/ 0 h 53"/>
                <a:gd name="T12" fmla="*/ 2 w 82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3">
                  <a:moveTo>
                    <a:pt x="2" y="26"/>
                  </a:moveTo>
                  <a:cubicBezTo>
                    <a:pt x="0" y="38"/>
                    <a:pt x="0" y="47"/>
                    <a:pt x="2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49"/>
                    <a:pt x="78" y="44"/>
                    <a:pt x="79" y="39"/>
                  </a:cubicBezTo>
                  <a:cubicBezTo>
                    <a:pt x="79" y="34"/>
                    <a:pt x="80" y="30"/>
                    <a:pt x="82" y="2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7" name="Freeform 1748">
              <a:extLst>
                <a:ext uri="{FF2B5EF4-FFF2-40B4-BE49-F238E27FC236}">
                  <a16:creationId xmlns:a16="http://schemas.microsoft.com/office/drawing/2014/main" id="{3C395731-1AFF-4C45-8E56-34E753DB8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059" y="4062016"/>
              <a:ext cx="208911" cy="185699"/>
            </a:xfrm>
            <a:custGeom>
              <a:avLst/>
              <a:gdLst>
                <a:gd name="T0" fmla="*/ 58 w 63"/>
                <a:gd name="T1" fmla="*/ 53 h 53"/>
                <a:gd name="T2" fmla="*/ 63 w 63"/>
                <a:gd name="T3" fmla="*/ 20 h 53"/>
                <a:gd name="T4" fmla="*/ 11 w 63"/>
                <a:gd name="T5" fmla="*/ 0 h 53"/>
                <a:gd name="T6" fmla="*/ 2 w 63"/>
                <a:gd name="T7" fmla="*/ 26 h 53"/>
                <a:gd name="T8" fmla="*/ 2 w 63"/>
                <a:gd name="T9" fmla="*/ 53 h 53"/>
                <a:gd name="T10" fmla="*/ 58 w 63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53">
                  <a:moveTo>
                    <a:pt x="58" y="53"/>
                  </a:moveTo>
                  <a:cubicBezTo>
                    <a:pt x="59" y="42"/>
                    <a:pt x="61" y="31"/>
                    <a:pt x="63" y="2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ubicBezTo>
                    <a:pt x="0" y="38"/>
                    <a:pt x="0" y="47"/>
                    <a:pt x="2" y="53"/>
                  </a:cubicBezTo>
                  <a:lnTo>
                    <a:pt x="58" y="53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8" name="Freeform 1749">
              <a:extLst>
                <a:ext uri="{FF2B5EF4-FFF2-40B4-BE49-F238E27FC236}">
                  <a16:creationId xmlns:a16="http://schemas.microsoft.com/office/drawing/2014/main" id="{EFB1B0A2-2820-4920-926D-CDEF79528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872" y="3899528"/>
              <a:ext cx="290157" cy="255336"/>
            </a:xfrm>
            <a:custGeom>
              <a:avLst/>
              <a:gdLst>
                <a:gd name="T0" fmla="*/ 10 w 84"/>
                <a:gd name="T1" fmla="*/ 21 h 72"/>
                <a:gd name="T2" fmla="*/ 0 w 84"/>
                <a:gd name="T3" fmla="*/ 46 h 72"/>
                <a:gd name="T4" fmla="*/ 71 w 84"/>
                <a:gd name="T5" fmla="*/ 72 h 72"/>
                <a:gd name="T6" fmla="*/ 77 w 84"/>
                <a:gd name="T7" fmla="*/ 60 h 72"/>
                <a:gd name="T8" fmla="*/ 84 w 84"/>
                <a:gd name="T9" fmla="*/ 49 h 72"/>
                <a:gd name="T10" fmla="*/ 26 w 84"/>
                <a:gd name="T11" fmla="*/ 0 h 72"/>
                <a:gd name="T12" fmla="*/ 10 w 84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21"/>
                  </a:moveTo>
                  <a:cubicBezTo>
                    <a:pt x="3" y="32"/>
                    <a:pt x="1" y="40"/>
                    <a:pt x="0" y="46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2" y="69"/>
                    <a:pt x="74" y="65"/>
                    <a:pt x="77" y="60"/>
                  </a:cubicBezTo>
                  <a:cubicBezTo>
                    <a:pt x="79" y="56"/>
                    <a:pt x="82" y="52"/>
                    <a:pt x="84" y="49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9" name="Freeform 1750">
              <a:extLst>
                <a:ext uri="{FF2B5EF4-FFF2-40B4-BE49-F238E27FC236}">
                  <a16:creationId xmlns:a16="http://schemas.microsoft.com/office/drawing/2014/main" id="{3EDCB188-C6C4-4705-9B61-FFF6A5D60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872" y="3899528"/>
              <a:ext cx="220520" cy="232122"/>
            </a:xfrm>
            <a:custGeom>
              <a:avLst/>
              <a:gdLst>
                <a:gd name="T0" fmla="*/ 63 w 63"/>
                <a:gd name="T1" fmla="*/ 31 h 66"/>
                <a:gd name="T2" fmla="*/ 26 w 63"/>
                <a:gd name="T3" fmla="*/ 0 h 66"/>
                <a:gd name="T4" fmla="*/ 10 w 63"/>
                <a:gd name="T5" fmla="*/ 21 h 66"/>
                <a:gd name="T6" fmla="*/ 0 w 63"/>
                <a:gd name="T7" fmla="*/ 46 h 66"/>
                <a:gd name="T8" fmla="*/ 52 w 63"/>
                <a:gd name="T9" fmla="*/ 66 h 66"/>
                <a:gd name="T10" fmla="*/ 63 w 63"/>
                <a:gd name="T11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6">
                  <a:moveTo>
                    <a:pt x="63" y="31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5" y="54"/>
                    <a:pt x="58" y="42"/>
                    <a:pt x="63" y="3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0" name="Freeform 1751">
              <a:extLst>
                <a:ext uri="{FF2B5EF4-FFF2-40B4-BE49-F238E27FC236}">
                  <a16:creationId xmlns:a16="http://schemas.microsoft.com/office/drawing/2014/main" id="{B886C0BE-E95A-4257-A943-29D6D2FAB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723" y="3783468"/>
              <a:ext cx="266946" cy="290157"/>
            </a:xfrm>
            <a:custGeom>
              <a:avLst/>
              <a:gdLst>
                <a:gd name="T0" fmla="*/ 18 w 79"/>
                <a:gd name="T1" fmla="*/ 14 h 83"/>
                <a:gd name="T2" fmla="*/ 0 w 79"/>
                <a:gd name="T3" fmla="*/ 34 h 83"/>
                <a:gd name="T4" fmla="*/ 58 w 79"/>
                <a:gd name="T5" fmla="*/ 83 h 83"/>
                <a:gd name="T6" fmla="*/ 68 w 79"/>
                <a:gd name="T7" fmla="*/ 74 h 83"/>
                <a:gd name="T8" fmla="*/ 79 w 79"/>
                <a:gd name="T9" fmla="*/ 65 h 83"/>
                <a:gd name="T10" fmla="*/ 41 w 79"/>
                <a:gd name="T11" fmla="*/ 0 h 83"/>
                <a:gd name="T12" fmla="*/ 18 w 79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18" y="14"/>
                  </a:moveTo>
                  <a:cubicBezTo>
                    <a:pt x="9" y="22"/>
                    <a:pt x="3" y="29"/>
                    <a:pt x="0" y="3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61" y="80"/>
                    <a:pt x="64" y="77"/>
                    <a:pt x="68" y="74"/>
                  </a:cubicBezTo>
                  <a:cubicBezTo>
                    <a:pt x="72" y="70"/>
                    <a:pt x="76" y="68"/>
                    <a:pt x="79" y="6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1" name="Freeform 1752">
              <a:extLst>
                <a:ext uri="{FF2B5EF4-FFF2-40B4-BE49-F238E27FC236}">
                  <a16:creationId xmlns:a16="http://schemas.microsoft.com/office/drawing/2014/main" id="{390505FD-E4EF-49B1-8A79-4B6BFBBF4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723" y="3783468"/>
              <a:ext cx="185699" cy="232122"/>
            </a:xfrm>
            <a:custGeom>
              <a:avLst/>
              <a:gdLst>
                <a:gd name="T0" fmla="*/ 55 w 55"/>
                <a:gd name="T1" fmla="*/ 24 h 65"/>
                <a:gd name="T2" fmla="*/ 41 w 55"/>
                <a:gd name="T3" fmla="*/ 0 h 65"/>
                <a:gd name="T4" fmla="*/ 18 w 55"/>
                <a:gd name="T5" fmla="*/ 14 h 65"/>
                <a:gd name="T6" fmla="*/ 0 w 55"/>
                <a:gd name="T7" fmla="*/ 34 h 65"/>
                <a:gd name="T8" fmla="*/ 37 w 55"/>
                <a:gd name="T9" fmla="*/ 65 h 65"/>
                <a:gd name="T10" fmla="*/ 55 w 55"/>
                <a:gd name="T11" fmla="*/ 2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65">
                  <a:moveTo>
                    <a:pt x="55" y="24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ubicBezTo>
                    <a:pt x="9" y="22"/>
                    <a:pt x="3" y="29"/>
                    <a:pt x="0" y="34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42" y="51"/>
                    <a:pt x="48" y="37"/>
                    <a:pt x="55" y="24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2" name="Freeform 1753">
              <a:extLst>
                <a:ext uri="{FF2B5EF4-FFF2-40B4-BE49-F238E27FC236}">
                  <a16:creationId xmlns:a16="http://schemas.microsoft.com/office/drawing/2014/main" id="{B3C3A6C2-040F-4DE5-801F-7000BFA69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997" y="3725441"/>
              <a:ext cx="208911" cy="290157"/>
            </a:xfrm>
            <a:custGeom>
              <a:avLst/>
              <a:gdLst>
                <a:gd name="T0" fmla="*/ 24 w 63"/>
                <a:gd name="T1" fmla="*/ 5 h 83"/>
                <a:gd name="T2" fmla="*/ 0 w 63"/>
                <a:gd name="T3" fmla="*/ 18 h 83"/>
                <a:gd name="T4" fmla="*/ 38 w 63"/>
                <a:gd name="T5" fmla="*/ 83 h 83"/>
                <a:gd name="T6" fmla="*/ 50 w 63"/>
                <a:gd name="T7" fmla="*/ 78 h 83"/>
                <a:gd name="T8" fmla="*/ 63 w 63"/>
                <a:gd name="T9" fmla="*/ 74 h 83"/>
                <a:gd name="T10" fmla="*/ 50 w 63"/>
                <a:gd name="T11" fmla="*/ 0 h 83"/>
                <a:gd name="T12" fmla="*/ 24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24" y="5"/>
                  </a:moveTo>
                  <a:cubicBezTo>
                    <a:pt x="12" y="10"/>
                    <a:pt x="5" y="14"/>
                    <a:pt x="0" y="18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41" y="82"/>
                    <a:pt x="45" y="80"/>
                    <a:pt x="50" y="78"/>
                  </a:cubicBezTo>
                  <a:cubicBezTo>
                    <a:pt x="55" y="76"/>
                    <a:pt x="59" y="75"/>
                    <a:pt x="63" y="74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0"/>
                    <a:pt x="36" y="1"/>
                    <a:pt x="24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3" name="Freeform 1754">
              <a:extLst>
                <a:ext uri="{FF2B5EF4-FFF2-40B4-BE49-F238E27FC236}">
                  <a16:creationId xmlns:a16="http://schemas.microsoft.com/office/drawing/2014/main" id="{AA004EA8-37EB-4945-A465-E8555EA5F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997" y="3725441"/>
              <a:ext cx="139274" cy="139274"/>
            </a:xfrm>
            <a:custGeom>
              <a:avLst/>
              <a:gdLst>
                <a:gd name="T0" fmla="*/ 0 w 41"/>
                <a:gd name="T1" fmla="*/ 17 h 41"/>
                <a:gd name="T2" fmla="*/ 14 w 41"/>
                <a:gd name="T3" fmla="*/ 41 h 41"/>
                <a:gd name="T4" fmla="*/ 15 w 41"/>
                <a:gd name="T5" fmla="*/ 39 h 41"/>
                <a:gd name="T6" fmla="*/ 41 w 41"/>
                <a:gd name="T7" fmla="*/ 0 h 41"/>
                <a:gd name="T8" fmla="*/ 24 w 41"/>
                <a:gd name="T9" fmla="*/ 4 h 41"/>
                <a:gd name="T10" fmla="*/ 0 w 41"/>
                <a:gd name="T11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17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5" y="39"/>
                    <a:pt x="15" y="39"/>
                  </a:cubicBezTo>
                  <a:cubicBezTo>
                    <a:pt x="23" y="25"/>
                    <a:pt x="31" y="12"/>
                    <a:pt x="41" y="0"/>
                  </a:cubicBezTo>
                  <a:cubicBezTo>
                    <a:pt x="36" y="1"/>
                    <a:pt x="30" y="2"/>
                    <a:pt x="24" y="4"/>
                  </a:cubicBezTo>
                  <a:cubicBezTo>
                    <a:pt x="12" y="9"/>
                    <a:pt x="5" y="13"/>
                    <a:pt x="0" y="17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4" name="Freeform 1755">
              <a:extLst>
                <a:ext uri="{FF2B5EF4-FFF2-40B4-BE49-F238E27FC236}">
                  <a16:creationId xmlns:a16="http://schemas.microsoft.com/office/drawing/2014/main" id="{3E1A58C6-7763-496D-85B2-3D5C8ECF6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030" y="3110311"/>
              <a:ext cx="232122" cy="232122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5" name="Freeform 1756">
              <a:extLst>
                <a:ext uri="{FF2B5EF4-FFF2-40B4-BE49-F238E27FC236}">
                  <a16:creationId xmlns:a16="http://schemas.microsoft.com/office/drawing/2014/main" id="{39C100FD-7529-46CA-9E8F-BBD6C2164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342" y="4143263"/>
              <a:ext cx="232122" cy="232122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6" name="Freeform 1757">
              <a:extLst>
                <a:ext uri="{FF2B5EF4-FFF2-40B4-BE49-F238E27FC236}">
                  <a16:creationId xmlns:a16="http://schemas.microsoft.com/office/drawing/2014/main" id="{94B5BAEB-A9AC-4801-AB25-D5341AD97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640" y="3121920"/>
              <a:ext cx="139274" cy="139274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2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2" y="21"/>
                    <a:pt x="0" y="21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7" name="Freeform 1758">
              <a:extLst>
                <a:ext uri="{FF2B5EF4-FFF2-40B4-BE49-F238E27FC236}">
                  <a16:creationId xmlns:a16="http://schemas.microsoft.com/office/drawing/2014/main" id="{DD326CE8-A662-403D-AAAF-81E09E0DE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705" y="3795078"/>
              <a:ext cx="139274" cy="139274"/>
            </a:xfrm>
            <a:custGeom>
              <a:avLst/>
              <a:gdLst>
                <a:gd name="T0" fmla="*/ 0 w 42"/>
                <a:gd name="T1" fmla="*/ 27 h 41"/>
                <a:gd name="T2" fmla="*/ 0 w 42"/>
                <a:gd name="T3" fmla="*/ 15 h 41"/>
                <a:gd name="T4" fmla="*/ 15 w 42"/>
                <a:gd name="T5" fmla="*/ 0 h 41"/>
                <a:gd name="T6" fmla="*/ 27 w 42"/>
                <a:gd name="T7" fmla="*/ 0 h 41"/>
                <a:gd name="T8" fmla="*/ 42 w 42"/>
                <a:gd name="T9" fmla="*/ 15 h 41"/>
                <a:gd name="T10" fmla="*/ 42 w 42"/>
                <a:gd name="T11" fmla="*/ 27 h 41"/>
                <a:gd name="T12" fmla="*/ 27 w 42"/>
                <a:gd name="T13" fmla="*/ 41 h 41"/>
                <a:gd name="T14" fmla="*/ 15 w 42"/>
                <a:gd name="T15" fmla="*/ 41 h 41"/>
                <a:gd name="T16" fmla="*/ 0 w 42"/>
                <a:gd name="T17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1">
                  <a:moveTo>
                    <a:pt x="0" y="27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8" y="15"/>
                    <a:pt x="15" y="8"/>
                    <a:pt x="15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8"/>
                    <a:pt x="34" y="15"/>
                    <a:pt x="42" y="15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34" y="27"/>
                    <a:pt x="27" y="33"/>
                    <a:pt x="27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33"/>
                    <a:pt x="8" y="27"/>
                    <a:pt x="0" y="27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8" name="Freeform 1759">
              <a:extLst>
                <a:ext uri="{FF2B5EF4-FFF2-40B4-BE49-F238E27FC236}">
                  <a16:creationId xmlns:a16="http://schemas.microsoft.com/office/drawing/2014/main" id="{8DAD86D8-5F43-45FC-A967-DD3C683FE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432" y="4073626"/>
              <a:ext cx="139274" cy="139274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1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1" y="21"/>
                    <a:pt x="0" y="21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9" name="Freeform 1760">
              <a:extLst>
                <a:ext uri="{FF2B5EF4-FFF2-40B4-BE49-F238E27FC236}">
                  <a16:creationId xmlns:a16="http://schemas.microsoft.com/office/drawing/2014/main" id="{E1190C97-1BC5-4E17-B63E-4F47286B9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342" y="4445022"/>
              <a:ext cx="3737177" cy="1207039"/>
            </a:xfrm>
            <a:custGeom>
              <a:avLst/>
              <a:gdLst>
                <a:gd name="T0" fmla="*/ 1049 w 1089"/>
                <a:gd name="T1" fmla="*/ 1 h 350"/>
                <a:gd name="T2" fmla="*/ 1053 w 1089"/>
                <a:gd name="T3" fmla="*/ 57 h 350"/>
                <a:gd name="T4" fmla="*/ 730 w 1089"/>
                <a:gd name="T5" fmla="*/ 123 h 350"/>
                <a:gd name="T6" fmla="*/ 366 w 1089"/>
                <a:gd name="T7" fmla="*/ 37 h 350"/>
                <a:gd name="T8" fmla="*/ 23 w 1089"/>
                <a:gd name="T9" fmla="*/ 38 h 350"/>
                <a:gd name="T10" fmla="*/ 0 w 1089"/>
                <a:gd name="T11" fmla="*/ 70 h 350"/>
                <a:gd name="T12" fmla="*/ 0 w 1089"/>
                <a:gd name="T13" fmla="*/ 260 h 350"/>
                <a:gd name="T14" fmla="*/ 19 w 1089"/>
                <a:gd name="T15" fmla="*/ 292 h 350"/>
                <a:gd name="T16" fmla="*/ 34 w 1089"/>
                <a:gd name="T17" fmla="*/ 247 h 350"/>
                <a:gd name="T18" fmla="*/ 366 w 1089"/>
                <a:gd name="T19" fmla="*/ 251 h 350"/>
                <a:gd name="T20" fmla="*/ 730 w 1089"/>
                <a:gd name="T21" fmla="*/ 336 h 350"/>
                <a:gd name="T22" fmla="*/ 1070 w 1089"/>
                <a:gd name="T23" fmla="*/ 258 h 350"/>
                <a:gd name="T24" fmla="*/ 1083 w 1089"/>
                <a:gd name="T25" fmla="*/ 231 h 350"/>
                <a:gd name="T26" fmla="*/ 1083 w 1089"/>
                <a:gd name="T27" fmla="*/ 34 h 350"/>
                <a:gd name="T28" fmla="*/ 1049 w 1089"/>
                <a:gd name="T29" fmla="*/ 1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9" h="350">
                  <a:moveTo>
                    <a:pt x="1049" y="1"/>
                  </a:moveTo>
                  <a:cubicBezTo>
                    <a:pt x="1089" y="15"/>
                    <a:pt x="1064" y="49"/>
                    <a:pt x="1053" y="57"/>
                  </a:cubicBezTo>
                  <a:cubicBezTo>
                    <a:pt x="960" y="122"/>
                    <a:pt x="841" y="136"/>
                    <a:pt x="730" y="123"/>
                  </a:cubicBezTo>
                  <a:cubicBezTo>
                    <a:pt x="606" y="109"/>
                    <a:pt x="488" y="65"/>
                    <a:pt x="366" y="37"/>
                  </a:cubicBezTo>
                  <a:cubicBezTo>
                    <a:pt x="253" y="11"/>
                    <a:pt x="133" y="0"/>
                    <a:pt x="23" y="38"/>
                  </a:cubicBezTo>
                  <a:cubicBezTo>
                    <a:pt x="9" y="42"/>
                    <a:pt x="0" y="55"/>
                    <a:pt x="0" y="7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3"/>
                    <a:pt x="7" y="284"/>
                    <a:pt x="19" y="292"/>
                  </a:cubicBezTo>
                  <a:cubicBezTo>
                    <a:pt x="0" y="278"/>
                    <a:pt x="0" y="260"/>
                    <a:pt x="34" y="247"/>
                  </a:cubicBezTo>
                  <a:cubicBezTo>
                    <a:pt x="141" y="214"/>
                    <a:pt x="257" y="225"/>
                    <a:pt x="366" y="251"/>
                  </a:cubicBezTo>
                  <a:cubicBezTo>
                    <a:pt x="488" y="278"/>
                    <a:pt x="606" y="322"/>
                    <a:pt x="730" y="336"/>
                  </a:cubicBezTo>
                  <a:cubicBezTo>
                    <a:pt x="847" y="350"/>
                    <a:pt x="974" y="333"/>
                    <a:pt x="1070" y="258"/>
                  </a:cubicBezTo>
                  <a:cubicBezTo>
                    <a:pt x="1078" y="252"/>
                    <a:pt x="1083" y="242"/>
                    <a:pt x="1083" y="231"/>
                  </a:cubicBezTo>
                  <a:cubicBezTo>
                    <a:pt x="1083" y="34"/>
                    <a:pt x="1083" y="34"/>
                    <a:pt x="1083" y="34"/>
                  </a:cubicBezTo>
                  <a:cubicBezTo>
                    <a:pt x="1083" y="17"/>
                    <a:pt x="1070" y="6"/>
                    <a:pt x="1049" y="1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0" name="Freeform 1761">
              <a:extLst>
                <a:ext uri="{FF2B5EF4-FFF2-40B4-BE49-F238E27FC236}">
                  <a16:creationId xmlns:a16="http://schemas.microsoft.com/office/drawing/2014/main" id="{D5197837-F33E-4395-AF31-1EB806D5D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342" y="4479835"/>
              <a:ext cx="2472113" cy="1114191"/>
            </a:xfrm>
            <a:custGeom>
              <a:avLst/>
              <a:gdLst>
                <a:gd name="T0" fmla="*/ 719 w 719"/>
                <a:gd name="T1" fmla="*/ 326 h 326"/>
                <a:gd name="T2" fmla="*/ 378 w 719"/>
                <a:gd name="T3" fmla="*/ 161 h 326"/>
                <a:gd name="T4" fmla="*/ 287 w 719"/>
                <a:gd name="T5" fmla="*/ 57 h 326"/>
                <a:gd name="T6" fmla="*/ 268 w 719"/>
                <a:gd name="T7" fmla="*/ 10 h 326"/>
                <a:gd name="T8" fmla="*/ 23 w 719"/>
                <a:gd name="T9" fmla="*/ 29 h 326"/>
                <a:gd name="T10" fmla="*/ 0 w 719"/>
                <a:gd name="T11" fmla="*/ 61 h 326"/>
                <a:gd name="T12" fmla="*/ 0 w 719"/>
                <a:gd name="T13" fmla="*/ 251 h 326"/>
                <a:gd name="T14" fmla="*/ 19 w 719"/>
                <a:gd name="T15" fmla="*/ 283 h 326"/>
                <a:gd name="T16" fmla="*/ 34 w 719"/>
                <a:gd name="T17" fmla="*/ 238 h 326"/>
                <a:gd name="T18" fmla="*/ 366 w 719"/>
                <a:gd name="T19" fmla="*/ 242 h 326"/>
                <a:gd name="T20" fmla="*/ 719 w 719"/>
                <a:gd name="T21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9" h="326">
                  <a:moveTo>
                    <a:pt x="719" y="326"/>
                  </a:moveTo>
                  <a:cubicBezTo>
                    <a:pt x="594" y="299"/>
                    <a:pt x="476" y="242"/>
                    <a:pt x="378" y="161"/>
                  </a:cubicBezTo>
                  <a:cubicBezTo>
                    <a:pt x="343" y="131"/>
                    <a:pt x="309" y="98"/>
                    <a:pt x="287" y="57"/>
                  </a:cubicBezTo>
                  <a:cubicBezTo>
                    <a:pt x="279" y="43"/>
                    <a:pt x="272" y="27"/>
                    <a:pt x="268" y="10"/>
                  </a:cubicBezTo>
                  <a:cubicBezTo>
                    <a:pt x="185" y="0"/>
                    <a:pt x="102" y="1"/>
                    <a:pt x="23" y="29"/>
                  </a:cubicBezTo>
                  <a:cubicBezTo>
                    <a:pt x="9" y="33"/>
                    <a:pt x="0" y="46"/>
                    <a:pt x="0" y="61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0" y="264"/>
                    <a:pt x="7" y="275"/>
                    <a:pt x="19" y="283"/>
                  </a:cubicBezTo>
                  <a:cubicBezTo>
                    <a:pt x="0" y="269"/>
                    <a:pt x="0" y="251"/>
                    <a:pt x="34" y="238"/>
                  </a:cubicBezTo>
                  <a:cubicBezTo>
                    <a:pt x="141" y="205"/>
                    <a:pt x="257" y="216"/>
                    <a:pt x="366" y="242"/>
                  </a:cubicBezTo>
                  <a:cubicBezTo>
                    <a:pt x="484" y="269"/>
                    <a:pt x="600" y="310"/>
                    <a:pt x="719" y="32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5" name="Grupo 534">
            <a:extLst>
              <a:ext uri="{FF2B5EF4-FFF2-40B4-BE49-F238E27FC236}">
                <a16:creationId xmlns:a16="http://schemas.microsoft.com/office/drawing/2014/main" id="{9129E118-92C0-414E-BDCD-87ABC0588763}"/>
              </a:ext>
            </a:extLst>
          </p:cNvPr>
          <p:cNvGrpSpPr/>
          <p:nvPr/>
        </p:nvGrpSpPr>
        <p:grpSpPr>
          <a:xfrm>
            <a:off x="519585" y="1983821"/>
            <a:ext cx="1533473" cy="4592622"/>
            <a:chOff x="1594263" y="1422278"/>
            <a:chExt cx="1533473" cy="4592622"/>
          </a:xfrm>
        </p:grpSpPr>
        <p:sp>
          <p:nvSpPr>
            <p:cNvPr id="536" name="Freeform 1471">
              <a:extLst>
                <a:ext uri="{FF2B5EF4-FFF2-40B4-BE49-F238E27FC236}">
                  <a16:creationId xmlns:a16="http://schemas.microsoft.com/office/drawing/2014/main" id="{EA980E65-0896-4415-9BC6-07F7A640CC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5743" y="1455135"/>
              <a:ext cx="164303" cy="383370"/>
            </a:xfrm>
            <a:custGeom>
              <a:avLst/>
              <a:gdLst>
                <a:gd name="T0" fmla="*/ 24 w 52"/>
                <a:gd name="T1" fmla="*/ 0 h 116"/>
                <a:gd name="T2" fmla="*/ 51 w 52"/>
                <a:gd name="T3" fmla="*/ 62 h 116"/>
                <a:gd name="T4" fmla="*/ 51 w 52"/>
                <a:gd name="T5" fmla="*/ 69 h 116"/>
                <a:gd name="T6" fmla="*/ 35 w 52"/>
                <a:gd name="T7" fmla="*/ 114 h 116"/>
                <a:gd name="T8" fmla="*/ 28 w 52"/>
                <a:gd name="T9" fmla="*/ 115 h 116"/>
                <a:gd name="T10" fmla="*/ 15 w 52"/>
                <a:gd name="T11" fmla="*/ 106 h 116"/>
                <a:gd name="T12" fmla="*/ 2 w 52"/>
                <a:gd name="T13" fmla="*/ 72 h 116"/>
                <a:gd name="T14" fmla="*/ 1 w 52"/>
                <a:gd name="T15" fmla="*/ 63 h 116"/>
                <a:gd name="T16" fmla="*/ 22 w 52"/>
                <a:gd name="T17" fmla="*/ 6 h 116"/>
                <a:gd name="T18" fmla="*/ 24 w 52"/>
                <a:gd name="T19" fmla="*/ 0 h 116"/>
                <a:gd name="T20" fmla="*/ 7 w 52"/>
                <a:gd name="T21" fmla="*/ 59 h 116"/>
                <a:gd name="T22" fmla="*/ 23 w 52"/>
                <a:gd name="T23" fmla="*/ 61 h 116"/>
                <a:gd name="T24" fmla="*/ 27 w 52"/>
                <a:gd name="T25" fmla="*/ 53 h 116"/>
                <a:gd name="T26" fmla="*/ 27 w 52"/>
                <a:gd name="T27" fmla="*/ 23 h 116"/>
                <a:gd name="T28" fmla="*/ 25 w 52"/>
                <a:gd name="T29" fmla="*/ 15 h 116"/>
                <a:gd name="T30" fmla="*/ 22 w 52"/>
                <a:gd name="T31" fmla="*/ 15 h 116"/>
                <a:gd name="T32" fmla="*/ 22 w 52"/>
                <a:gd name="T33" fmla="*/ 46 h 116"/>
                <a:gd name="T34" fmla="*/ 12 w 52"/>
                <a:gd name="T35" fmla="*/ 57 h 116"/>
                <a:gd name="T36" fmla="*/ 7 w 52"/>
                <a:gd name="T37" fmla="*/ 59 h 116"/>
                <a:gd name="T38" fmla="*/ 31 w 52"/>
                <a:gd name="T39" fmla="*/ 104 h 116"/>
                <a:gd name="T40" fmla="*/ 36 w 52"/>
                <a:gd name="T41" fmla="*/ 74 h 116"/>
                <a:gd name="T42" fmla="*/ 48 w 52"/>
                <a:gd name="T43" fmla="*/ 72 h 116"/>
                <a:gd name="T44" fmla="*/ 31 w 52"/>
                <a:gd name="T45" fmla="*/ 81 h 116"/>
                <a:gd name="T46" fmla="*/ 31 w 52"/>
                <a:gd name="T47" fmla="*/ 104 h 116"/>
                <a:gd name="T48" fmla="*/ 23 w 52"/>
                <a:gd name="T49" fmla="*/ 75 h 116"/>
                <a:gd name="T50" fmla="*/ 23 w 52"/>
                <a:gd name="T51" fmla="*/ 103 h 116"/>
                <a:gd name="T52" fmla="*/ 26 w 52"/>
                <a:gd name="T53" fmla="*/ 103 h 116"/>
                <a:gd name="T54" fmla="*/ 26 w 52"/>
                <a:gd name="T55" fmla="*/ 72 h 116"/>
                <a:gd name="T56" fmla="*/ 8 w 52"/>
                <a:gd name="T57" fmla="*/ 72 h 116"/>
                <a:gd name="T58" fmla="*/ 8 w 52"/>
                <a:gd name="T59" fmla="*/ 74 h 116"/>
                <a:gd name="T60" fmla="*/ 23 w 52"/>
                <a:gd name="T61" fmla="*/ 7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16">
                  <a:moveTo>
                    <a:pt x="24" y="0"/>
                  </a:moveTo>
                  <a:cubicBezTo>
                    <a:pt x="33" y="20"/>
                    <a:pt x="42" y="41"/>
                    <a:pt x="51" y="62"/>
                  </a:cubicBezTo>
                  <a:cubicBezTo>
                    <a:pt x="52" y="64"/>
                    <a:pt x="51" y="67"/>
                    <a:pt x="51" y="69"/>
                  </a:cubicBezTo>
                  <a:cubicBezTo>
                    <a:pt x="46" y="84"/>
                    <a:pt x="41" y="98"/>
                    <a:pt x="35" y="114"/>
                  </a:cubicBezTo>
                  <a:cubicBezTo>
                    <a:pt x="34" y="114"/>
                    <a:pt x="31" y="114"/>
                    <a:pt x="28" y="115"/>
                  </a:cubicBezTo>
                  <a:cubicBezTo>
                    <a:pt x="21" y="116"/>
                    <a:pt x="18" y="113"/>
                    <a:pt x="15" y="106"/>
                  </a:cubicBezTo>
                  <a:cubicBezTo>
                    <a:pt x="12" y="94"/>
                    <a:pt x="7" y="83"/>
                    <a:pt x="2" y="72"/>
                  </a:cubicBezTo>
                  <a:cubicBezTo>
                    <a:pt x="1" y="69"/>
                    <a:pt x="0" y="66"/>
                    <a:pt x="1" y="63"/>
                  </a:cubicBezTo>
                  <a:cubicBezTo>
                    <a:pt x="8" y="44"/>
                    <a:pt x="15" y="25"/>
                    <a:pt x="22" y="6"/>
                  </a:cubicBezTo>
                  <a:cubicBezTo>
                    <a:pt x="23" y="3"/>
                    <a:pt x="24" y="1"/>
                    <a:pt x="24" y="0"/>
                  </a:cubicBezTo>
                  <a:close/>
                  <a:moveTo>
                    <a:pt x="7" y="59"/>
                  </a:moveTo>
                  <a:cubicBezTo>
                    <a:pt x="12" y="66"/>
                    <a:pt x="18" y="61"/>
                    <a:pt x="23" y="61"/>
                  </a:cubicBezTo>
                  <a:cubicBezTo>
                    <a:pt x="25" y="61"/>
                    <a:pt x="26" y="56"/>
                    <a:pt x="27" y="53"/>
                  </a:cubicBezTo>
                  <a:cubicBezTo>
                    <a:pt x="27" y="43"/>
                    <a:pt x="27" y="33"/>
                    <a:pt x="27" y="23"/>
                  </a:cubicBezTo>
                  <a:cubicBezTo>
                    <a:pt x="27" y="20"/>
                    <a:pt x="26" y="17"/>
                    <a:pt x="25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25"/>
                    <a:pt x="22" y="35"/>
                    <a:pt x="22" y="46"/>
                  </a:cubicBezTo>
                  <a:cubicBezTo>
                    <a:pt x="22" y="53"/>
                    <a:pt x="23" y="60"/>
                    <a:pt x="12" y="57"/>
                  </a:cubicBezTo>
                  <a:cubicBezTo>
                    <a:pt x="11" y="57"/>
                    <a:pt x="9" y="58"/>
                    <a:pt x="7" y="59"/>
                  </a:cubicBezTo>
                  <a:close/>
                  <a:moveTo>
                    <a:pt x="31" y="104"/>
                  </a:moveTo>
                  <a:cubicBezTo>
                    <a:pt x="36" y="95"/>
                    <a:pt x="35" y="84"/>
                    <a:pt x="36" y="74"/>
                  </a:cubicBezTo>
                  <a:cubicBezTo>
                    <a:pt x="40" y="73"/>
                    <a:pt x="44" y="72"/>
                    <a:pt x="48" y="72"/>
                  </a:cubicBezTo>
                  <a:cubicBezTo>
                    <a:pt x="34" y="65"/>
                    <a:pt x="31" y="68"/>
                    <a:pt x="31" y="81"/>
                  </a:cubicBezTo>
                  <a:cubicBezTo>
                    <a:pt x="31" y="89"/>
                    <a:pt x="31" y="96"/>
                    <a:pt x="31" y="104"/>
                  </a:cubicBezTo>
                  <a:close/>
                  <a:moveTo>
                    <a:pt x="23" y="75"/>
                  </a:moveTo>
                  <a:cubicBezTo>
                    <a:pt x="23" y="85"/>
                    <a:pt x="23" y="94"/>
                    <a:pt x="23" y="103"/>
                  </a:cubicBezTo>
                  <a:cubicBezTo>
                    <a:pt x="24" y="103"/>
                    <a:pt x="25" y="103"/>
                    <a:pt x="26" y="103"/>
                  </a:cubicBezTo>
                  <a:cubicBezTo>
                    <a:pt x="26" y="93"/>
                    <a:pt x="26" y="82"/>
                    <a:pt x="26" y="72"/>
                  </a:cubicBezTo>
                  <a:cubicBezTo>
                    <a:pt x="20" y="72"/>
                    <a:pt x="14" y="72"/>
                    <a:pt x="8" y="72"/>
                  </a:cubicBezTo>
                  <a:cubicBezTo>
                    <a:pt x="8" y="72"/>
                    <a:pt x="8" y="73"/>
                    <a:pt x="8" y="74"/>
                  </a:cubicBezTo>
                  <a:cubicBezTo>
                    <a:pt x="12" y="74"/>
                    <a:pt x="16" y="75"/>
                    <a:pt x="23" y="75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7" name="Freeform 1470">
              <a:extLst>
                <a:ext uri="{FF2B5EF4-FFF2-40B4-BE49-F238E27FC236}">
                  <a16:creationId xmlns:a16="http://schemas.microsoft.com/office/drawing/2014/main" id="{DCD0873D-7F3F-4658-BDC0-DC7F182704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466" y="1422278"/>
              <a:ext cx="821503" cy="1993506"/>
            </a:xfrm>
            <a:custGeom>
              <a:avLst/>
              <a:gdLst>
                <a:gd name="T0" fmla="*/ 150 w 254"/>
                <a:gd name="T1" fmla="*/ 0 h 615"/>
                <a:gd name="T2" fmla="*/ 170 w 254"/>
                <a:gd name="T3" fmla="*/ 54 h 615"/>
                <a:gd name="T4" fmla="*/ 172 w 254"/>
                <a:gd name="T5" fmla="*/ 100 h 615"/>
                <a:gd name="T6" fmla="*/ 166 w 254"/>
                <a:gd name="T7" fmla="*/ 133 h 615"/>
                <a:gd name="T8" fmla="*/ 177 w 254"/>
                <a:gd name="T9" fmla="*/ 171 h 615"/>
                <a:gd name="T10" fmla="*/ 251 w 254"/>
                <a:gd name="T11" fmla="*/ 356 h 615"/>
                <a:gd name="T12" fmla="*/ 252 w 254"/>
                <a:gd name="T13" fmla="*/ 364 h 615"/>
                <a:gd name="T14" fmla="*/ 237 w 254"/>
                <a:gd name="T15" fmla="*/ 382 h 615"/>
                <a:gd name="T16" fmla="*/ 221 w 254"/>
                <a:gd name="T17" fmla="*/ 398 h 615"/>
                <a:gd name="T18" fmla="*/ 208 w 254"/>
                <a:gd name="T19" fmla="*/ 406 h 615"/>
                <a:gd name="T20" fmla="*/ 198 w 254"/>
                <a:gd name="T21" fmla="*/ 414 h 615"/>
                <a:gd name="T22" fmla="*/ 183 w 254"/>
                <a:gd name="T23" fmla="*/ 432 h 615"/>
                <a:gd name="T24" fmla="*/ 167 w 254"/>
                <a:gd name="T25" fmla="*/ 445 h 615"/>
                <a:gd name="T26" fmla="*/ 158 w 254"/>
                <a:gd name="T27" fmla="*/ 451 h 615"/>
                <a:gd name="T28" fmla="*/ 98 w 254"/>
                <a:gd name="T29" fmla="*/ 510 h 615"/>
                <a:gd name="T30" fmla="*/ 79 w 254"/>
                <a:gd name="T31" fmla="*/ 532 h 615"/>
                <a:gd name="T32" fmla="*/ 77 w 254"/>
                <a:gd name="T33" fmla="*/ 534 h 615"/>
                <a:gd name="T34" fmla="*/ 38 w 254"/>
                <a:gd name="T35" fmla="*/ 576 h 615"/>
                <a:gd name="T36" fmla="*/ 0 w 254"/>
                <a:gd name="T37" fmla="*/ 615 h 615"/>
                <a:gd name="T38" fmla="*/ 3 w 254"/>
                <a:gd name="T39" fmla="*/ 594 h 615"/>
                <a:gd name="T40" fmla="*/ 34 w 254"/>
                <a:gd name="T41" fmla="*/ 487 h 615"/>
                <a:gd name="T42" fmla="*/ 93 w 254"/>
                <a:gd name="T43" fmla="*/ 301 h 615"/>
                <a:gd name="T44" fmla="*/ 137 w 254"/>
                <a:gd name="T45" fmla="*/ 166 h 615"/>
                <a:gd name="T46" fmla="*/ 131 w 254"/>
                <a:gd name="T47" fmla="*/ 101 h 615"/>
                <a:gd name="T48" fmla="*/ 131 w 254"/>
                <a:gd name="T49" fmla="*/ 55 h 615"/>
                <a:gd name="T50" fmla="*/ 146 w 254"/>
                <a:gd name="T51" fmla="*/ 11 h 615"/>
                <a:gd name="T52" fmla="*/ 150 w 254"/>
                <a:gd name="T53" fmla="*/ 0 h 615"/>
                <a:gd name="T54" fmla="*/ 149 w 254"/>
                <a:gd name="T55" fmla="*/ 11 h 615"/>
                <a:gd name="T56" fmla="*/ 147 w 254"/>
                <a:gd name="T57" fmla="*/ 17 h 615"/>
                <a:gd name="T58" fmla="*/ 126 w 254"/>
                <a:gd name="T59" fmla="*/ 74 h 615"/>
                <a:gd name="T60" fmla="*/ 127 w 254"/>
                <a:gd name="T61" fmla="*/ 83 h 615"/>
                <a:gd name="T62" fmla="*/ 140 w 254"/>
                <a:gd name="T63" fmla="*/ 117 h 615"/>
                <a:gd name="T64" fmla="*/ 153 w 254"/>
                <a:gd name="T65" fmla="*/ 126 h 615"/>
                <a:gd name="T66" fmla="*/ 160 w 254"/>
                <a:gd name="T67" fmla="*/ 125 h 615"/>
                <a:gd name="T68" fmla="*/ 176 w 254"/>
                <a:gd name="T69" fmla="*/ 80 h 615"/>
                <a:gd name="T70" fmla="*/ 176 w 254"/>
                <a:gd name="T71" fmla="*/ 73 h 615"/>
                <a:gd name="T72" fmla="*/ 149 w 254"/>
                <a:gd name="T73" fmla="*/ 1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4" h="615">
                  <a:moveTo>
                    <a:pt x="150" y="0"/>
                  </a:moveTo>
                  <a:cubicBezTo>
                    <a:pt x="157" y="20"/>
                    <a:pt x="162" y="38"/>
                    <a:pt x="170" y="54"/>
                  </a:cubicBezTo>
                  <a:cubicBezTo>
                    <a:pt x="179" y="70"/>
                    <a:pt x="180" y="84"/>
                    <a:pt x="172" y="100"/>
                  </a:cubicBezTo>
                  <a:cubicBezTo>
                    <a:pt x="167" y="110"/>
                    <a:pt x="165" y="122"/>
                    <a:pt x="166" y="133"/>
                  </a:cubicBezTo>
                  <a:cubicBezTo>
                    <a:pt x="168" y="146"/>
                    <a:pt x="173" y="158"/>
                    <a:pt x="177" y="171"/>
                  </a:cubicBezTo>
                  <a:cubicBezTo>
                    <a:pt x="202" y="232"/>
                    <a:pt x="227" y="294"/>
                    <a:pt x="251" y="356"/>
                  </a:cubicBezTo>
                  <a:cubicBezTo>
                    <a:pt x="253" y="359"/>
                    <a:pt x="254" y="362"/>
                    <a:pt x="252" y="364"/>
                  </a:cubicBezTo>
                  <a:cubicBezTo>
                    <a:pt x="247" y="370"/>
                    <a:pt x="242" y="376"/>
                    <a:pt x="237" y="382"/>
                  </a:cubicBezTo>
                  <a:cubicBezTo>
                    <a:pt x="232" y="388"/>
                    <a:pt x="227" y="393"/>
                    <a:pt x="221" y="398"/>
                  </a:cubicBezTo>
                  <a:cubicBezTo>
                    <a:pt x="217" y="402"/>
                    <a:pt x="212" y="403"/>
                    <a:pt x="208" y="406"/>
                  </a:cubicBezTo>
                  <a:cubicBezTo>
                    <a:pt x="204" y="408"/>
                    <a:pt x="201" y="411"/>
                    <a:pt x="198" y="414"/>
                  </a:cubicBezTo>
                  <a:cubicBezTo>
                    <a:pt x="193" y="420"/>
                    <a:pt x="188" y="426"/>
                    <a:pt x="183" y="432"/>
                  </a:cubicBezTo>
                  <a:cubicBezTo>
                    <a:pt x="179" y="437"/>
                    <a:pt x="175" y="443"/>
                    <a:pt x="167" y="445"/>
                  </a:cubicBezTo>
                  <a:cubicBezTo>
                    <a:pt x="163" y="445"/>
                    <a:pt x="160" y="448"/>
                    <a:pt x="158" y="451"/>
                  </a:cubicBezTo>
                  <a:cubicBezTo>
                    <a:pt x="138" y="471"/>
                    <a:pt x="117" y="490"/>
                    <a:pt x="98" y="510"/>
                  </a:cubicBezTo>
                  <a:cubicBezTo>
                    <a:pt x="91" y="517"/>
                    <a:pt x="85" y="525"/>
                    <a:pt x="79" y="532"/>
                  </a:cubicBezTo>
                  <a:cubicBezTo>
                    <a:pt x="78" y="532"/>
                    <a:pt x="78" y="533"/>
                    <a:pt x="77" y="534"/>
                  </a:cubicBezTo>
                  <a:cubicBezTo>
                    <a:pt x="60" y="544"/>
                    <a:pt x="50" y="560"/>
                    <a:pt x="38" y="576"/>
                  </a:cubicBezTo>
                  <a:cubicBezTo>
                    <a:pt x="28" y="590"/>
                    <a:pt x="14" y="601"/>
                    <a:pt x="0" y="615"/>
                  </a:cubicBezTo>
                  <a:cubicBezTo>
                    <a:pt x="1" y="607"/>
                    <a:pt x="1" y="600"/>
                    <a:pt x="3" y="594"/>
                  </a:cubicBezTo>
                  <a:cubicBezTo>
                    <a:pt x="13" y="558"/>
                    <a:pt x="23" y="522"/>
                    <a:pt x="34" y="487"/>
                  </a:cubicBezTo>
                  <a:cubicBezTo>
                    <a:pt x="53" y="425"/>
                    <a:pt x="73" y="363"/>
                    <a:pt x="93" y="301"/>
                  </a:cubicBezTo>
                  <a:cubicBezTo>
                    <a:pt x="108" y="256"/>
                    <a:pt x="123" y="211"/>
                    <a:pt x="137" y="166"/>
                  </a:cubicBezTo>
                  <a:cubicBezTo>
                    <a:pt x="144" y="144"/>
                    <a:pt x="142" y="121"/>
                    <a:pt x="131" y="101"/>
                  </a:cubicBezTo>
                  <a:cubicBezTo>
                    <a:pt x="123" y="85"/>
                    <a:pt x="122" y="71"/>
                    <a:pt x="131" y="55"/>
                  </a:cubicBezTo>
                  <a:cubicBezTo>
                    <a:pt x="138" y="41"/>
                    <a:pt x="141" y="26"/>
                    <a:pt x="146" y="11"/>
                  </a:cubicBezTo>
                  <a:cubicBezTo>
                    <a:pt x="147" y="8"/>
                    <a:pt x="148" y="5"/>
                    <a:pt x="150" y="0"/>
                  </a:cubicBezTo>
                  <a:close/>
                  <a:moveTo>
                    <a:pt x="149" y="11"/>
                  </a:moveTo>
                  <a:cubicBezTo>
                    <a:pt x="149" y="12"/>
                    <a:pt x="148" y="14"/>
                    <a:pt x="147" y="17"/>
                  </a:cubicBezTo>
                  <a:cubicBezTo>
                    <a:pt x="140" y="36"/>
                    <a:pt x="133" y="55"/>
                    <a:pt x="126" y="74"/>
                  </a:cubicBezTo>
                  <a:cubicBezTo>
                    <a:pt x="125" y="77"/>
                    <a:pt x="126" y="80"/>
                    <a:pt x="127" y="83"/>
                  </a:cubicBezTo>
                  <a:cubicBezTo>
                    <a:pt x="132" y="94"/>
                    <a:pt x="137" y="105"/>
                    <a:pt x="140" y="117"/>
                  </a:cubicBezTo>
                  <a:cubicBezTo>
                    <a:pt x="143" y="124"/>
                    <a:pt x="146" y="127"/>
                    <a:pt x="153" y="126"/>
                  </a:cubicBezTo>
                  <a:cubicBezTo>
                    <a:pt x="156" y="125"/>
                    <a:pt x="159" y="125"/>
                    <a:pt x="160" y="125"/>
                  </a:cubicBezTo>
                  <a:cubicBezTo>
                    <a:pt x="166" y="109"/>
                    <a:pt x="171" y="95"/>
                    <a:pt x="176" y="80"/>
                  </a:cubicBezTo>
                  <a:cubicBezTo>
                    <a:pt x="176" y="78"/>
                    <a:pt x="177" y="75"/>
                    <a:pt x="176" y="73"/>
                  </a:cubicBezTo>
                  <a:cubicBezTo>
                    <a:pt x="167" y="52"/>
                    <a:pt x="158" y="31"/>
                    <a:pt x="149" y="1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38" name="Grupo 537">
              <a:extLst>
                <a:ext uri="{FF2B5EF4-FFF2-40B4-BE49-F238E27FC236}">
                  <a16:creationId xmlns:a16="http://schemas.microsoft.com/office/drawing/2014/main" id="{E6E37533-D786-4C84-A3F9-5AB79862294D}"/>
                </a:ext>
              </a:extLst>
            </p:cNvPr>
            <p:cNvGrpSpPr/>
            <p:nvPr/>
          </p:nvGrpSpPr>
          <p:grpSpPr>
            <a:xfrm>
              <a:off x="1594263" y="3448647"/>
              <a:ext cx="1533473" cy="2566253"/>
              <a:chOff x="1594263" y="3448647"/>
              <a:chExt cx="1533473" cy="2566253"/>
            </a:xfrm>
          </p:grpSpPr>
          <p:sp>
            <p:nvSpPr>
              <p:cNvPr id="539" name="Freeform 1469">
                <a:extLst>
                  <a:ext uri="{FF2B5EF4-FFF2-40B4-BE49-F238E27FC236}">
                    <a16:creationId xmlns:a16="http://schemas.microsoft.com/office/drawing/2014/main" id="{4673F30A-D52E-4AE5-96B8-E610D4D22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676" y="3448647"/>
                <a:ext cx="1161060" cy="2124946"/>
              </a:xfrm>
              <a:custGeom>
                <a:avLst/>
                <a:gdLst>
                  <a:gd name="T0" fmla="*/ 0 w 360"/>
                  <a:gd name="T1" fmla="*/ 346 h 657"/>
                  <a:gd name="T2" fmla="*/ 17 w 360"/>
                  <a:gd name="T3" fmla="*/ 326 h 657"/>
                  <a:gd name="T4" fmla="*/ 60 w 360"/>
                  <a:gd name="T5" fmla="*/ 283 h 657"/>
                  <a:gd name="T6" fmla="*/ 68 w 360"/>
                  <a:gd name="T7" fmla="*/ 273 h 657"/>
                  <a:gd name="T8" fmla="*/ 112 w 360"/>
                  <a:gd name="T9" fmla="*/ 223 h 657"/>
                  <a:gd name="T10" fmla="*/ 153 w 360"/>
                  <a:gd name="T11" fmla="*/ 175 h 657"/>
                  <a:gd name="T12" fmla="*/ 185 w 360"/>
                  <a:gd name="T13" fmla="*/ 132 h 657"/>
                  <a:gd name="T14" fmla="*/ 254 w 360"/>
                  <a:gd name="T15" fmla="*/ 54 h 657"/>
                  <a:gd name="T16" fmla="*/ 285 w 360"/>
                  <a:gd name="T17" fmla="*/ 17 h 657"/>
                  <a:gd name="T18" fmla="*/ 296 w 360"/>
                  <a:gd name="T19" fmla="*/ 0 h 657"/>
                  <a:gd name="T20" fmla="*/ 321 w 360"/>
                  <a:gd name="T21" fmla="*/ 61 h 657"/>
                  <a:gd name="T22" fmla="*/ 352 w 360"/>
                  <a:gd name="T23" fmla="*/ 138 h 657"/>
                  <a:gd name="T24" fmla="*/ 358 w 360"/>
                  <a:gd name="T25" fmla="*/ 164 h 657"/>
                  <a:gd name="T26" fmla="*/ 358 w 360"/>
                  <a:gd name="T27" fmla="*/ 178 h 657"/>
                  <a:gd name="T28" fmla="*/ 331 w 360"/>
                  <a:gd name="T29" fmla="*/ 251 h 657"/>
                  <a:gd name="T30" fmla="*/ 297 w 360"/>
                  <a:gd name="T31" fmla="*/ 303 h 657"/>
                  <a:gd name="T32" fmla="*/ 253 w 360"/>
                  <a:gd name="T33" fmla="*/ 353 h 657"/>
                  <a:gd name="T34" fmla="*/ 237 w 360"/>
                  <a:gd name="T35" fmla="*/ 372 h 657"/>
                  <a:gd name="T36" fmla="*/ 191 w 360"/>
                  <a:gd name="T37" fmla="*/ 425 h 657"/>
                  <a:gd name="T38" fmla="*/ 168 w 360"/>
                  <a:gd name="T39" fmla="*/ 449 h 657"/>
                  <a:gd name="T40" fmla="*/ 138 w 360"/>
                  <a:gd name="T41" fmla="*/ 476 h 657"/>
                  <a:gd name="T42" fmla="*/ 105 w 360"/>
                  <a:gd name="T43" fmla="*/ 518 h 657"/>
                  <a:gd name="T44" fmla="*/ 104 w 360"/>
                  <a:gd name="T45" fmla="*/ 529 h 657"/>
                  <a:gd name="T46" fmla="*/ 103 w 360"/>
                  <a:gd name="T47" fmla="*/ 644 h 657"/>
                  <a:gd name="T48" fmla="*/ 89 w 360"/>
                  <a:gd name="T49" fmla="*/ 657 h 657"/>
                  <a:gd name="T50" fmla="*/ 76 w 360"/>
                  <a:gd name="T51" fmla="*/ 644 h 657"/>
                  <a:gd name="T52" fmla="*/ 77 w 360"/>
                  <a:gd name="T53" fmla="*/ 503 h 657"/>
                  <a:gd name="T54" fmla="*/ 61 w 360"/>
                  <a:gd name="T55" fmla="*/ 453 h 657"/>
                  <a:gd name="T56" fmla="*/ 6 w 360"/>
                  <a:gd name="T57" fmla="*/ 358 h 657"/>
                  <a:gd name="T58" fmla="*/ 0 w 360"/>
                  <a:gd name="T59" fmla="*/ 346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60" h="657">
                    <a:moveTo>
                      <a:pt x="0" y="346"/>
                    </a:moveTo>
                    <a:cubicBezTo>
                      <a:pt x="6" y="339"/>
                      <a:pt x="12" y="333"/>
                      <a:pt x="17" y="326"/>
                    </a:cubicBezTo>
                    <a:cubicBezTo>
                      <a:pt x="30" y="311"/>
                      <a:pt x="42" y="293"/>
                      <a:pt x="60" y="283"/>
                    </a:cubicBezTo>
                    <a:cubicBezTo>
                      <a:pt x="63" y="281"/>
                      <a:pt x="65" y="276"/>
                      <a:pt x="68" y="273"/>
                    </a:cubicBezTo>
                    <a:cubicBezTo>
                      <a:pt x="81" y="255"/>
                      <a:pt x="94" y="237"/>
                      <a:pt x="112" y="223"/>
                    </a:cubicBezTo>
                    <a:cubicBezTo>
                      <a:pt x="129" y="210"/>
                      <a:pt x="141" y="193"/>
                      <a:pt x="153" y="175"/>
                    </a:cubicBezTo>
                    <a:cubicBezTo>
                      <a:pt x="163" y="160"/>
                      <a:pt x="174" y="146"/>
                      <a:pt x="185" y="132"/>
                    </a:cubicBezTo>
                    <a:cubicBezTo>
                      <a:pt x="208" y="106"/>
                      <a:pt x="231" y="80"/>
                      <a:pt x="254" y="54"/>
                    </a:cubicBezTo>
                    <a:cubicBezTo>
                      <a:pt x="265" y="42"/>
                      <a:pt x="275" y="29"/>
                      <a:pt x="285" y="17"/>
                    </a:cubicBezTo>
                    <a:cubicBezTo>
                      <a:pt x="289" y="12"/>
                      <a:pt x="292" y="6"/>
                      <a:pt x="296" y="0"/>
                    </a:cubicBezTo>
                    <a:cubicBezTo>
                      <a:pt x="304" y="21"/>
                      <a:pt x="312" y="41"/>
                      <a:pt x="321" y="61"/>
                    </a:cubicBezTo>
                    <a:cubicBezTo>
                      <a:pt x="331" y="87"/>
                      <a:pt x="342" y="112"/>
                      <a:pt x="352" y="138"/>
                    </a:cubicBezTo>
                    <a:cubicBezTo>
                      <a:pt x="356" y="146"/>
                      <a:pt x="356" y="156"/>
                      <a:pt x="358" y="164"/>
                    </a:cubicBezTo>
                    <a:cubicBezTo>
                      <a:pt x="358" y="169"/>
                      <a:pt x="357" y="174"/>
                      <a:pt x="358" y="178"/>
                    </a:cubicBezTo>
                    <a:cubicBezTo>
                      <a:pt x="360" y="207"/>
                      <a:pt x="348" y="229"/>
                      <a:pt x="331" y="251"/>
                    </a:cubicBezTo>
                    <a:cubicBezTo>
                      <a:pt x="318" y="267"/>
                      <a:pt x="308" y="286"/>
                      <a:pt x="297" y="303"/>
                    </a:cubicBezTo>
                    <a:cubicBezTo>
                      <a:pt x="285" y="323"/>
                      <a:pt x="271" y="339"/>
                      <a:pt x="253" y="353"/>
                    </a:cubicBezTo>
                    <a:cubicBezTo>
                      <a:pt x="246" y="357"/>
                      <a:pt x="241" y="365"/>
                      <a:pt x="237" y="372"/>
                    </a:cubicBezTo>
                    <a:cubicBezTo>
                      <a:pt x="225" y="392"/>
                      <a:pt x="211" y="411"/>
                      <a:pt x="191" y="425"/>
                    </a:cubicBezTo>
                    <a:cubicBezTo>
                      <a:pt x="182" y="431"/>
                      <a:pt x="176" y="441"/>
                      <a:pt x="168" y="449"/>
                    </a:cubicBezTo>
                    <a:cubicBezTo>
                      <a:pt x="159" y="458"/>
                      <a:pt x="149" y="468"/>
                      <a:pt x="138" y="476"/>
                    </a:cubicBezTo>
                    <a:cubicBezTo>
                      <a:pt x="123" y="487"/>
                      <a:pt x="115" y="503"/>
                      <a:pt x="105" y="518"/>
                    </a:cubicBezTo>
                    <a:cubicBezTo>
                      <a:pt x="103" y="521"/>
                      <a:pt x="104" y="525"/>
                      <a:pt x="104" y="529"/>
                    </a:cubicBezTo>
                    <a:cubicBezTo>
                      <a:pt x="103" y="568"/>
                      <a:pt x="103" y="606"/>
                      <a:pt x="103" y="644"/>
                    </a:cubicBezTo>
                    <a:cubicBezTo>
                      <a:pt x="103" y="653"/>
                      <a:pt x="99" y="656"/>
                      <a:pt x="89" y="657"/>
                    </a:cubicBezTo>
                    <a:cubicBezTo>
                      <a:pt x="80" y="657"/>
                      <a:pt x="76" y="653"/>
                      <a:pt x="76" y="644"/>
                    </a:cubicBezTo>
                    <a:cubicBezTo>
                      <a:pt x="77" y="597"/>
                      <a:pt x="78" y="550"/>
                      <a:pt x="77" y="503"/>
                    </a:cubicBezTo>
                    <a:cubicBezTo>
                      <a:pt x="77" y="485"/>
                      <a:pt x="74" y="468"/>
                      <a:pt x="61" y="453"/>
                    </a:cubicBezTo>
                    <a:cubicBezTo>
                      <a:pt x="37" y="425"/>
                      <a:pt x="19" y="393"/>
                      <a:pt x="6" y="358"/>
                    </a:cubicBezTo>
                    <a:cubicBezTo>
                      <a:pt x="4" y="353"/>
                      <a:pt x="2" y="349"/>
                      <a:pt x="0" y="346"/>
                    </a:cubicBezTo>
                    <a:close/>
                  </a:path>
                </a:pathLst>
              </a:cu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0" name="Rectangle 1472">
                <a:extLst>
                  <a:ext uri="{FF2B5EF4-FFF2-40B4-BE49-F238E27FC236}">
                    <a16:creationId xmlns:a16="http://schemas.microsoft.com/office/drawing/2014/main" id="{BE893B13-EADF-4BA5-B6B3-3F2CB6682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7610" y="5532953"/>
                <a:ext cx="898180" cy="31765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1" name="Rectangle 1473">
                <a:extLst>
                  <a:ext uri="{FF2B5EF4-FFF2-40B4-BE49-F238E27FC236}">
                    <a16:creationId xmlns:a16="http://schemas.microsoft.com/office/drawing/2014/main" id="{37466216-F8C5-4148-8B23-A28019B0C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94263" y="5686300"/>
                <a:ext cx="1237730" cy="32860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549" name="Grupo 548">
            <a:extLst>
              <a:ext uri="{FF2B5EF4-FFF2-40B4-BE49-F238E27FC236}">
                <a16:creationId xmlns:a16="http://schemas.microsoft.com/office/drawing/2014/main" id="{5C4F4EDD-BC18-4368-AD27-A61E8A3A3896}"/>
              </a:ext>
            </a:extLst>
          </p:cNvPr>
          <p:cNvGrpSpPr/>
          <p:nvPr/>
        </p:nvGrpSpPr>
        <p:grpSpPr>
          <a:xfrm flipH="1">
            <a:off x="10143235" y="1951402"/>
            <a:ext cx="1528686" cy="4592622"/>
            <a:chOff x="1594263" y="1422278"/>
            <a:chExt cx="1533473" cy="4592622"/>
          </a:xfrm>
        </p:grpSpPr>
        <p:sp>
          <p:nvSpPr>
            <p:cNvPr id="550" name="Freeform 1471">
              <a:extLst>
                <a:ext uri="{FF2B5EF4-FFF2-40B4-BE49-F238E27FC236}">
                  <a16:creationId xmlns:a16="http://schemas.microsoft.com/office/drawing/2014/main" id="{5D1381BF-906D-421D-887F-75BB9EE7F3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5743" y="1455135"/>
              <a:ext cx="164303" cy="383370"/>
            </a:xfrm>
            <a:custGeom>
              <a:avLst/>
              <a:gdLst>
                <a:gd name="T0" fmla="*/ 24 w 52"/>
                <a:gd name="T1" fmla="*/ 0 h 116"/>
                <a:gd name="T2" fmla="*/ 51 w 52"/>
                <a:gd name="T3" fmla="*/ 62 h 116"/>
                <a:gd name="T4" fmla="*/ 51 w 52"/>
                <a:gd name="T5" fmla="*/ 69 h 116"/>
                <a:gd name="T6" fmla="*/ 35 w 52"/>
                <a:gd name="T7" fmla="*/ 114 h 116"/>
                <a:gd name="T8" fmla="*/ 28 w 52"/>
                <a:gd name="T9" fmla="*/ 115 h 116"/>
                <a:gd name="T10" fmla="*/ 15 w 52"/>
                <a:gd name="T11" fmla="*/ 106 h 116"/>
                <a:gd name="T12" fmla="*/ 2 w 52"/>
                <a:gd name="T13" fmla="*/ 72 h 116"/>
                <a:gd name="T14" fmla="*/ 1 w 52"/>
                <a:gd name="T15" fmla="*/ 63 h 116"/>
                <a:gd name="T16" fmla="*/ 22 w 52"/>
                <a:gd name="T17" fmla="*/ 6 h 116"/>
                <a:gd name="T18" fmla="*/ 24 w 52"/>
                <a:gd name="T19" fmla="*/ 0 h 116"/>
                <a:gd name="T20" fmla="*/ 7 w 52"/>
                <a:gd name="T21" fmla="*/ 59 h 116"/>
                <a:gd name="T22" fmla="*/ 23 w 52"/>
                <a:gd name="T23" fmla="*/ 61 h 116"/>
                <a:gd name="T24" fmla="*/ 27 w 52"/>
                <a:gd name="T25" fmla="*/ 53 h 116"/>
                <a:gd name="T26" fmla="*/ 27 w 52"/>
                <a:gd name="T27" fmla="*/ 23 h 116"/>
                <a:gd name="T28" fmla="*/ 25 w 52"/>
                <a:gd name="T29" fmla="*/ 15 h 116"/>
                <a:gd name="T30" fmla="*/ 22 w 52"/>
                <a:gd name="T31" fmla="*/ 15 h 116"/>
                <a:gd name="T32" fmla="*/ 22 w 52"/>
                <a:gd name="T33" fmla="*/ 46 h 116"/>
                <a:gd name="T34" fmla="*/ 12 w 52"/>
                <a:gd name="T35" fmla="*/ 57 h 116"/>
                <a:gd name="T36" fmla="*/ 7 w 52"/>
                <a:gd name="T37" fmla="*/ 59 h 116"/>
                <a:gd name="T38" fmla="*/ 31 w 52"/>
                <a:gd name="T39" fmla="*/ 104 h 116"/>
                <a:gd name="T40" fmla="*/ 36 w 52"/>
                <a:gd name="T41" fmla="*/ 74 h 116"/>
                <a:gd name="T42" fmla="*/ 48 w 52"/>
                <a:gd name="T43" fmla="*/ 72 h 116"/>
                <a:gd name="T44" fmla="*/ 31 w 52"/>
                <a:gd name="T45" fmla="*/ 81 h 116"/>
                <a:gd name="T46" fmla="*/ 31 w 52"/>
                <a:gd name="T47" fmla="*/ 104 h 116"/>
                <a:gd name="T48" fmla="*/ 23 w 52"/>
                <a:gd name="T49" fmla="*/ 75 h 116"/>
                <a:gd name="T50" fmla="*/ 23 w 52"/>
                <a:gd name="T51" fmla="*/ 103 h 116"/>
                <a:gd name="T52" fmla="*/ 26 w 52"/>
                <a:gd name="T53" fmla="*/ 103 h 116"/>
                <a:gd name="T54" fmla="*/ 26 w 52"/>
                <a:gd name="T55" fmla="*/ 72 h 116"/>
                <a:gd name="T56" fmla="*/ 8 w 52"/>
                <a:gd name="T57" fmla="*/ 72 h 116"/>
                <a:gd name="T58" fmla="*/ 8 w 52"/>
                <a:gd name="T59" fmla="*/ 74 h 116"/>
                <a:gd name="T60" fmla="*/ 23 w 52"/>
                <a:gd name="T61" fmla="*/ 7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16">
                  <a:moveTo>
                    <a:pt x="24" y="0"/>
                  </a:moveTo>
                  <a:cubicBezTo>
                    <a:pt x="33" y="20"/>
                    <a:pt x="42" y="41"/>
                    <a:pt x="51" y="62"/>
                  </a:cubicBezTo>
                  <a:cubicBezTo>
                    <a:pt x="52" y="64"/>
                    <a:pt x="51" y="67"/>
                    <a:pt x="51" y="69"/>
                  </a:cubicBezTo>
                  <a:cubicBezTo>
                    <a:pt x="46" y="84"/>
                    <a:pt x="41" y="98"/>
                    <a:pt x="35" y="114"/>
                  </a:cubicBezTo>
                  <a:cubicBezTo>
                    <a:pt x="34" y="114"/>
                    <a:pt x="31" y="114"/>
                    <a:pt x="28" y="115"/>
                  </a:cubicBezTo>
                  <a:cubicBezTo>
                    <a:pt x="21" y="116"/>
                    <a:pt x="18" y="113"/>
                    <a:pt x="15" y="106"/>
                  </a:cubicBezTo>
                  <a:cubicBezTo>
                    <a:pt x="12" y="94"/>
                    <a:pt x="7" y="83"/>
                    <a:pt x="2" y="72"/>
                  </a:cubicBezTo>
                  <a:cubicBezTo>
                    <a:pt x="1" y="69"/>
                    <a:pt x="0" y="66"/>
                    <a:pt x="1" y="63"/>
                  </a:cubicBezTo>
                  <a:cubicBezTo>
                    <a:pt x="8" y="44"/>
                    <a:pt x="15" y="25"/>
                    <a:pt x="22" y="6"/>
                  </a:cubicBezTo>
                  <a:cubicBezTo>
                    <a:pt x="23" y="3"/>
                    <a:pt x="24" y="1"/>
                    <a:pt x="24" y="0"/>
                  </a:cubicBezTo>
                  <a:close/>
                  <a:moveTo>
                    <a:pt x="7" y="59"/>
                  </a:moveTo>
                  <a:cubicBezTo>
                    <a:pt x="12" y="66"/>
                    <a:pt x="18" y="61"/>
                    <a:pt x="23" y="61"/>
                  </a:cubicBezTo>
                  <a:cubicBezTo>
                    <a:pt x="25" y="61"/>
                    <a:pt x="26" y="56"/>
                    <a:pt x="27" y="53"/>
                  </a:cubicBezTo>
                  <a:cubicBezTo>
                    <a:pt x="27" y="43"/>
                    <a:pt x="27" y="33"/>
                    <a:pt x="27" y="23"/>
                  </a:cubicBezTo>
                  <a:cubicBezTo>
                    <a:pt x="27" y="20"/>
                    <a:pt x="26" y="17"/>
                    <a:pt x="25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25"/>
                    <a:pt x="22" y="35"/>
                    <a:pt x="22" y="46"/>
                  </a:cubicBezTo>
                  <a:cubicBezTo>
                    <a:pt x="22" y="53"/>
                    <a:pt x="23" y="60"/>
                    <a:pt x="12" y="57"/>
                  </a:cubicBezTo>
                  <a:cubicBezTo>
                    <a:pt x="11" y="57"/>
                    <a:pt x="9" y="58"/>
                    <a:pt x="7" y="59"/>
                  </a:cubicBezTo>
                  <a:close/>
                  <a:moveTo>
                    <a:pt x="31" y="104"/>
                  </a:moveTo>
                  <a:cubicBezTo>
                    <a:pt x="36" y="95"/>
                    <a:pt x="35" y="84"/>
                    <a:pt x="36" y="74"/>
                  </a:cubicBezTo>
                  <a:cubicBezTo>
                    <a:pt x="40" y="73"/>
                    <a:pt x="44" y="72"/>
                    <a:pt x="48" y="72"/>
                  </a:cubicBezTo>
                  <a:cubicBezTo>
                    <a:pt x="34" y="65"/>
                    <a:pt x="31" y="68"/>
                    <a:pt x="31" y="81"/>
                  </a:cubicBezTo>
                  <a:cubicBezTo>
                    <a:pt x="31" y="89"/>
                    <a:pt x="31" y="96"/>
                    <a:pt x="31" y="104"/>
                  </a:cubicBezTo>
                  <a:close/>
                  <a:moveTo>
                    <a:pt x="23" y="75"/>
                  </a:moveTo>
                  <a:cubicBezTo>
                    <a:pt x="23" y="85"/>
                    <a:pt x="23" y="94"/>
                    <a:pt x="23" y="103"/>
                  </a:cubicBezTo>
                  <a:cubicBezTo>
                    <a:pt x="24" y="103"/>
                    <a:pt x="25" y="103"/>
                    <a:pt x="26" y="103"/>
                  </a:cubicBezTo>
                  <a:cubicBezTo>
                    <a:pt x="26" y="93"/>
                    <a:pt x="26" y="82"/>
                    <a:pt x="26" y="72"/>
                  </a:cubicBezTo>
                  <a:cubicBezTo>
                    <a:pt x="20" y="72"/>
                    <a:pt x="14" y="72"/>
                    <a:pt x="8" y="72"/>
                  </a:cubicBezTo>
                  <a:cubicBezTo>
                    <a:pt x="8" y="72"/>
                    <a:pt x="8" y="73"/>
                    <a:pt x="8" y="74"/>
                  </a:cubicBezTo>
                  <a:cubicBezTo>
                    <a:pt x="12" y="74"/>
                    <a:pt x="16" y="75"/>
                    <a:pt x="23" y="75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1" name="Freeform 1470">
              <a:extLst>
                <a:ext uri="{FF2B5EF4-FFF2-40B4-BE49-F238E27FC236}">
                  <a16:creationId xmlns:a16="http://schemas.microsoft.com/office/drawing/2014/main" id="{B871B589-37D5-42D8-8585-8316BE54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466" y="1422278"/>
              <a:ext cx="821503" cy="1993506"/>
            </a:xfrm>
            <a:custGeom>
              <a:avLst/>
              <a:gdLst>
                <a:gd name="T0" fmla="*/ 150 w 254"/>
                <a:gd name="T1" fmla="*/ 0 h 615"/>
                <a:gd name="T2" fmla="*/ 170 w 254"/>
                <a:gd name="T3" fmla="*/ 54 h 615"/>
                <a:gd name="T4" fmla="*/ 172 w 254"/>
                <a:gd name="T5" fmla="*/ 100 h 615"/>
                <a:gd name="T6" fmla="*/ 166 w 254"/>
                <a:gd name="T7" fmla="*/ 133 h 615"/>
                <a:gd name="T8" fmla="*/ 177 w 254"/>
                <a:gd name="T9" fmla="*/ 171 h 615"/>
                <a:gd name="T10" fmla="*/ 251 w 254"/>
                <a:gd name="T11" fmla="*/ 356 h 615"/>
                <a:gd name="T12" fmla="*/ 252 w 254"/>
                <a:gd name="T13" fmla="*/ 364 h 615"/>
                <a:gd name="T14" fmla="*/ 237 w 254"/>
                <a:gd name="T15" fmla="*/ 382 h 615"/>
                <a:gd name="T16" fmla="*/ 221 w 254"/>
                <a:gd name="T17" fmla="*/ 398 h 615"/>
                <a:gd name="T18" fmla="*/ 208 w 254"/>
                <a:gd name="T19" fmla="*/ 406 h 615"/>
                <a:gd name="T20" fmla="*/ 198 w 254"/>
                <a:gd name="T21" fmla="*/ 414 h 615"/>
                <a:gd name="T22" fmla="*/ 183 w 254"/>
                <a:gd name="T23" fmla="*/ 432 h 615"/>
                <a:gd name="T24" fmla="*/ 167 w 254"/>
                <a:gd name="T25" fmla="*/ 445 h 615"/>
                <a:gd name="T26" fmla="*/ 158 w 254"/>
                <a:gd name="T27" fmla="*/ 451 h 615"/>
                <a:gd name="T28" fmla="*/ 98 w 254"/>
                <a:gd name="T29" fmla="*/ 510 h 615"/>
                <a:gd name="T30" fmla="*/ 79 w 254"/>
                <a:gd name="T31" fmla="*/ 532 h 615"/>
                <a:gd name="T32" fmla="*/ 77 w 254"/>
                <a:gd name="T33" fmla="*/ 534 h 615"/>
                <a:gd name="T34" fmla="*/ 38 w 254"/>
                <a:gd name="T35" fmla="*/ 576 h 615"/>
                <a:gd name="T36" fmla="*/ 0 w 254"/>
                <a:gd name="T37" fmla="*/ 615 h 615"/>
                <a:gd name="T38" fmla="*/ 3 w 254"/>
                <a:gd name="T39" fmla="*/ 594 h 615"/>
                <a:gd name="T40" fmla="*/ 34 w 254"/>
                <a:gd name="T41" fmla="*/ 487 h 615"/>
                <a:gd name="T42" fmla="*/ 93 w 254"/>
                <a:gd name="T43" fmla="*/ 301 h 615"/>
                <a:gd name="T44" fmla="*/ 137 w 254"/>
                <a:gd name="T45" fmla="*/ 166 h 615"/>
                <a:gd name="T46" fmla="*/ 131 w 254"/>
                <a:gd name="T47" fmla="*/ 101 h 615"/>
                <a:gd name="T48" fmla="*/ 131 w 254"/>
                <a:gd name="T49" fmla="*/ 55 h 615"/>
                <a:gd name="T50" fmla="*/ 146 w 254"/>
                <a:gd name="T51" fmla="*/ 11 h 615"/>
                <a:gd name="T52" fmla="*/ 150 w 254"/>
                <a:gd name="T53" fmla="*/ 0 h 615"/>
                <a:gd name="T54" fmla="*/ 149 w 254"/>
                <a:gd name="T55" fmla="*/ 11 h 615"/>
                <a:gd name="T56" fmla="*/ 147 w 254"/>
                <a:gd name="T57" fmla="*/ 17 h 615"/>
                <a:gd name="T58" fmla="*/ 126 w 254"/>
                <a:gd name="T59" fmla="*/ 74 h 615"/>
                <a:gd name="T60" fmla="*/ 127 w 254"/>
                <a:gd name="T61" fmla="*/ 83 h 615"/>
                <a:gd name="T62" fmla="*/ 140 w 254"/>
                <a:gd name="T63" fmla="*/ 117 h 615"/>
                <a:gd name="T64" fmla="*/ 153 w 254"/>
                <a:gd name="T65" fmla="*/ 126 h 615"/>
                <a:gd name="T66" fmla="*/ 160 w 254"/>
                <a:gd name="T67" fmla="*/ 125 h 615"/>
                <a:gd name="T68" fmla="*/ 176 w 254"/>
                <a:gd name="T69" fmla="*/ 80 h 615"/>
                <a:gd name="T70" fmla="*/ 176 w 254"/>
                <a:gd name="T71" fmla="*/ 73 h 615"/>
                <a:gd name="T72" fmla="*/ 149 w 254"/>
                <a:gd name="T73" fmla="*/ 1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4" h="615">
                  <a:moveTo>
                    <a:pt x="150" y="0"/>
                  </a:moveTo>
                  <a:cubicBezTo>
                    <a:pt x="157" y="20"/>
                    <a:pt x="162" y="38"/>
                    <a:pt x="170" y="54"/>
                  </a:cubicBezTo>
                  <a:cubicBezTo>
                    <a:pt x="179" y="70"/>
                    <a:pt x="180" y="84"/>
                    <a:pt x="172" y="100"/>
                  </a:cubicBezTo>
                  <a:cubicBezTo>
                    <a:pt x="167" y="110"/>
                    <a:pt x="165" y="122"/>
                    <a:pt x="166" y="133"/>
                  </a:cubicBezTo>
                  <a:cubicBezTo>
                    <a:pt x="168" y="146"/>
                    <a:pt x="173" y="158"/>
                    <a:pt x="177" y="171"/>
                  </a:cubicBezTo>
                  <a:cubicBezTo>
                    <a:pt x="202" y="232"/>
                    <a:pt x="227" y="294"/>
                    <a:pt x="251" y="356"/>
                  </a:cubicBezTo>
                  <a:cubicBezTo>
                    <a:pt x="253" y="359"/>
                    <a:pt x="254" y="362"/>
                    <a:pt x="252" y="364"/>
                  </a:cubicBezTo>
                  <a:cubicBezTo>
                    <a:pt x="247" y="370"/>
                    <a:pt x="242" y="376"/>
                    <a:pt x="237" y="382"/>
                  </a:cubicBezTo>
                  <a:cubicBezTo>
                    <a:pt x="232" y="388"/>
                    <a:pt x="227" y="393"/>
                    <a:pt x="221" y="398"/>
                  </a:cubicBezTo>
                  <a:cubicBezTo>
                    <a:pt x="217" y="402"/>
                    <a:pt x="212" y="403"/>
                    <a:pt x="208" y="406"/>
                  </a:cubicBezTo>
                  <a:cubicBezTo>
                    <a:pt x="204" y="408"/>
                    <a:pt x="201" y="411"/>
                    <a:pt x="198" y="414"/>
                  </a:cubicBezTo>
                  <a:cubicBezTo>
                    <a:pt x="193" y="420"/>
                    <a:pt x="188" y="426"/>
                    <a:pt x="183" y="432"/>
                  </a:cubicBezTo>
                  <a:cubicBezTo>
                    <a:pt x="179" y="437"/>
                    <a:pt x="175" y="443"/>
                    <a:pt x="167" y="445"/>
                  </a:cubicBezTo>
                  <a:cubicBezTo>
                    <a:pt x="163" y="445"/>
                    <a:pt x="160" y="448"/>
                    <a:pt x="158" y="451"/>
                  </a:cubicBezTo>
                  <a:cubicBezTo>
                    <a:pt x="138" y="471"/>
                    <a:pt x="117" y="490"/>
                    <a:pt x="98" y="510"/>
                  </a:cubicBezTo>
                  <a:cubicBezTo>
                    <a:pt x="91" y="517"/>
                    <a:pt x="85" y="525"/>
                    <a:pt x="79" y="532"/>
                  </a:cubicBezTo>
                  <a:cubicBezTo>
                    <a:pt x="78" y="532"/>
                    <a:pt x="78" y="533"/>
                    <a:pt x="77" y="534"/>
                  </a:cubicBezTo>
                  <a:cubicBezTo>
                    <a:pt x="60" y="544"/>
                    <a:pt x="50" y="560"/>
                    <a:pt x="38" y="576"/>
                  </a:cubicBezTo>
                  <a:cubicBezTo>
                    <a:pt x="28" y="590"/>
                    <a:pt x="14" y="601"/>
                    <a:pt x="0" y="615"/>
                  </a:cubicBezTo>
                  <a:cubicBezTo>
                    <a:pt x="1" y="607"/>
                    <a:pt x="1" y="600"/>
                    <a:pt x="3" y="594"/>
                  </a:cubicBezTo>
                  <a:cubicBezTo>
                    <a:pt x="13" y="558"/>
                    <a:pt x="23" y="522"/>
                    <a:pt x="34" y="487"/>
                  </a:cubicBezTo>
                  <a:cubicBezTo>
                    <a:pt x="53" y="425"/>
                    <a:pt x="73" y="363"/>
                    <a:pt x="93" y="301"/>
                  </a:cubicBezTo>
                  <a:cubicBezTo>
                    <a:pt x="108" y="256"/>
                    <a:pt x="123" y="211"/>
                    <a:pt x="137" y="166"/>
                  </a:cubicBezTo>
                  <a:cubicBezTo>
                    <a:pt x="144" y="144"/>
                    <a:pt x="142" y="121"/>
                    <a:pt x="131" y="101"/>
                  </a:cubicBezTo>
                  <a:cubicBezTo>
                    <a:pt x="123" y="85"/>
                    <a:pt x="122" y="71"/>
                    <a:pt x="131" y="55"/>
                  </a:cubicBezTo>
                  <a:cubicBezTo>
                    <a:pt x="138" y="41"/>
                    <a:pt x="141" y="26"/>
                    <a:pt x="146" y="11"/>
                  </a:cubicBezTo>
                  <a:cubicBezTo>
                    <a:pt x="147" y="8"/>
                    <a:pt x="148" y="5"/>
                    <a:pt x="150" y="0"/>
                  </a:cubicBezTo>
                  <a:close/>
                  <a:moveTo>
                    <a:pt x="149" y="11"/>
                  </a:moveTo>
                  <a:cubicBezTo>
                    <a:pt x="149" y="12"/>
                    <a:pt x="148" y="14"/>
                    <a:pt x="147" y="17"/>
                  </a:cubicBezTo>
                  <a:cubicBezTo>
                    <a:pt x="140" y="36"/>
                    <a:pt x="133" y="55"/>
                    <a:pt x="126" y="74"/>
                  </a:cubicBezTo>
                  <a:cubicBezTo>
                    <a:pt x="125" y="77"/>
                    <a:pt x="126" y="80"/>
                    <a:pt x="127" y="83"/>
                  </a:cubicBezTo>
                  <a:cubicBezTo>
                    <a:pt x="132" y="94"/>
                    <a:pt x="137" y="105"/>
                    <a:pt x="140" y="117"/>
                  </a:cubicBezTo>
                  <a:cubicBezTo>
                    <a:pt x="143" y="124"/>
                    <a:pt x="146" y="127"/>
                    <a:pt x="153" y="126"/>
                  </a:cubicBezTo>
                  <a:cubicBezTo>
                    <a:pt x="156" y="125"/>
                    <a:pt x="159" y="125"/>
                    <a:pt x="160" y="125"/>
                  </a:cubicBezTo>
                  <a:cubicBezTo>
                    <a:pt x="166" y="109"/>
                    <a:pt x="171" y="95"/>
                    <a:pt x="176" y="80"/>
                  </a:cubicBezTo>
                  <a:cubicBezTo>
                    <a:pt x="176" y="78"/>
                    <a:pt x="177" y="75"/>
                    <a:pt x="176" y="73"/>
                  </a:cubicBezTo>
                  <a:cubicBezTo>
                    <a:pt x="167" y="52"/>
                    <a:pt x="158" y="31"/>
                    <a:pt x="149" y="1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52" name="Grupo 551">
              <a:extLst>
                <a:ext uri="{FF2B5EF4-FFF2-40B4-BE49-F238E27FC236}">
                  <a16:creationId xmlns:a16="http://schemas.microsoft.com/office/drawing/2014/main" id="{02DD659F-F6E1-4126-8163-3CB2542B7AD5}"/>
                </a:ext>
              </a:extLst>
            </p:cNvPr>
            <p:cNvGrpSpPr/>
            <p:nvPr/>
          </p:nvGrpSpPr>
          <p:grpSpPr>
            <a:xfrm>
              <a:off x="1594263" y="3448647"/>
              <a:ext cx="1533473" cy="2566253"/>
              <a:chOff x="1594263" y="3448647"/>
              <a:chExt cx="1533473" cy="2566253"/>
            </a:xfrm>
          </p:grpSpPr>
          <p:sp>
            <p:nvSpPr>
              <p:cNvPr id="553" name="Freeform 1469">
                <a:extLst>
                  <a:ext uri="{FF2B5EF4-FFF2-40B4-BE49-F238E27FC236}">
                    <a16:creationId xmlns:a16="http://schemas.microsoft.com/office/drawing/2014/main" id="{9D208EEC-5A2F-457D-A134-5B25F87A1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6676" y="3448647"/>
                <a:ext cx="1161060" cy="2124946"/>
              </a:xfrm>
              <a:custGeom>
                <a:avLst/>
                <a:gdLst>
                  <a:gd name="T0" fmla="*/ 0 w 360"/>
                  <a:gd name="T1" fmla="*/ 346 h 657"/>
                  <a:gd name="T2" fmla="*/ 17 w 360"/>
                  <a:gd name="T3" fmla="*/ 326 h 657"/>
                  <a:gd name="T4" fmla="*/ 60 w 360"/>
                  <a:gd name="T5" fmla="*/ 283 h 657"/>
                  <a:gd name="T6" fmla="*/ 68 w 360"/>
                  <a:gd name="T7" fmla="*/ 273 h 657"/>
                  <a:gd name="T8" fmla="*/ 112 w 360"/>
                  <a:gd name="T9" fmla="*/ 223 h 657"/>
                  <a:gd name="T10" fmla="*/ 153 w 360"/>
                  <a:gd name="T11" fmla="*/ 175 h 657"/>
                  <a:gd name="T12" fmla="*/ 185 w 360"/>
                  <a:gd name="T13" fmla="*/ 132 h 657"/>
                  <a:gd name="T14" fmla="*/ 254 w 360"/>
                  <a:gd name="T15" fmla="*/ 54 h 657"/>
                  <a:gd name="T16" fmla="*/ 285 w 360"/>
                  <a:gd name="T17" fmla="*/ 17 h 657"/>
                  <a:gd name="T18" fmla="*/ 296 w 360"/>
                  <a:gd name="T19" fmla="*/ 0 h 657"/>
                  <a:gd name="T20" fmla="*/ 321 w 360"/>
                  <a:gd name="T21" fmla="*/ 61 h 657"/>
                  <a:gd name="T22" fmla="*/ 352 w 360"/>
                  <a:gd name="T23" fmla="*/ 138 h 657"/>
                  <a:gd name="T24" fmla="*/ 358 w 360"/>
                  <a:gd name="T25" fmla="*/ 164 h 657"/>
                  <a:gd name="T26" fmla="*/ 358 w 360"/>
                  <a:gd name="T27" fmla="*/ 178 h 657"/>
                  <a:gd name="T28" fmla="*/ 331 w 360"/>
                  <a:gd name="T29" fmla="*/ 251 h 657"/>
                  <a:gd name="T30" fmla="*/ 297 w 360"/>
                  <a:gd name="T31" fmla="*/ 303 h 657"/>
                  <a:gd name="T32" fmla="*/ 253 w 360"/>
                  <a:gd name="T33" fmla="*/ 353 h 657"/>
                  <a:gd name="T34" fmla="*/ 237 w 360"/>
                  <a:gd name="T35" fmla="*/ 372 h 657"/>
                  <a:gd name="T36" fmla="*/ 191 w 360"/>
                  <a:gd name="T37" fmla="*/ 425 h 657"/>
                  <a:gd name="T38" fmla="*/ 168 w 360"/>
                  <a:gd name="T39" fmla="*/ 449 h 657"/>
                  <a:gd name="T40" fmla="*/ 138 w 360"/>
                  <a:gd name="T41" fmla="*/ 476 h 657"/>
                  <a:gd name="T42" fmla="*/ 105 w 360"/>
                  <a:gd name="T43" fmla="*/ 518 h 657"/>
                  <a:gd name="T44" fmla="*/ 104 w 360"/>
                  <a:gd name="T45" fmla="*/ 529 h 657"/>
                  <a:gd name="T46" fmla="*/ 103 w 360"/>
                  <a:gd name="T47" fmla="*/ 644 h 657"/>
                  <a:gd name="T48" fmla="*/ 89 w 360"/>
                  <a:gd name="T49" fmla="*/ 657 h 657"/>
                  <a:gd name="T50" fmla="*/ 76 w 360"/>
                  <a:gd name="T51" fmla="*/ 644 h 657"/>
                  <a:gd name="T52" fmla="*/ 77 w 360"/>
                  <a:gd name="T53" fmla="*/ 503 h 657"/>
                  <a:gd name="T54" fmla="*/ 61 w 360"/>
                  <a:gd name="T55" fmla="*/ 453 h 657"/>
                  <a:gd name="T56" fmla="*/ 6 w 360"/>
                  <a:gd name="T57" fmla="*/ 358 h 657"/>
                  <a:gd name="T58" fmla="*/ 0 w 360"/>
                  <a:gd name="T59" fmla="*/ 346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60" h="657">
                    <a:moveTo>
                      <a:pt x="0" y="346"/>
                    </a:moveTo>
                    <a:cubicBezTo>
                      <a:pt x="6" y="339"/>
                      <a:pt x="12" y="333"/>
                      <a:pt x="17" y="326"/>
                    </a:cubicBezTo>
                    <a:cubicBezTo>
                      <a:pt x="30" y="311"/>
                      <a:pt x="42" y="293"/>
                      <a:pt x="60" y="283"/>
                    </a:cubicBezTo>
                    <a:cubicBezTo>
                      <a:pt x="63" y="281"/>
                      <a:pt x="65" y="276"/>
                      <a:pt x="68" y="273"/>
                    </a:cubicBezTo>
                    <a:cubicBezTo>
                      <a:pt x="81" y="255"/>
                      <a:pt x="94" y="237"/>
                      <a:pt x="112" y="223"/>
                    </a:cubicBezTo>
                    <a:cubicBezTo>
                      <a:pt x="129" y="210"/>
                      <a:pt x="141" y="193"/>
                      <a:pt x="153" y="175"/>
                    </a:cubicBezTo>
                    <a:cubicBezTo>
                      <a:pt x="163" y="160"/>
                      <a:pt x="174" y="146"/>
                      <a:pt x="185" y="132"/>
                    </a:cubicBezTo>
                    <a:cubicBezTo>
                      <a:pt x="208" y="106"/>
                      <a:pt x="231" y="80"/>
                      <a:pt x="254" y="54"/>
                    </a:cubicBezTo>
                    <a:cubicBezTo>
                      <a:pt x="265" y="42"/>
                      <a:pt x="275" y="29"/>
                      <a:pt x="285" y="17"/>
                    </a:cubicBezTo>
                    <a:cubicBezTo>
                      <a:pt x="289" y="12"/>
                      <a:pt x="292" y="6"/>
                      <a:pt x="296" y="0"/>
                    </a:cubicBezTo>
                    <a:cubicBezTo>
                      <a:pt x="304" y="21"/>
                      <a:pt x="312" y="41"/>
                      <a:pt x="321" y="61"/>
                    </a:cubicBezTo>
                    <a:cubicBezTo>
                      <a:pt x="331" y="87"/>
                      <a:pt x="342" y="112"/>
                      <a:pt x="352" y="138"/>
                    </a:cubicBezTo>
                    <a:cubicBezTo>
                      <a:pt x="356" y="146"/>
                      <a:pt x="356" y="156"/>
                      <a:pt x="358" y="164"/>
                    </a:cubicBezTo>
                    <a:cubicBezTo>
                      <a:pt x="358" y="169"/>
                      <a:pt x="357" y="174"/>
                      <a:pt x="358" y="178"/>
                    </a:cubicBezTo>
                    <a:cubicBezTo>
                      <a:pt x="360" y="207"/>
                      <a:pt x="348" y="229"/>
                      <a:pt x="331" y="251"/>
                    </a:cubicBezTo>
                    <a:cubicBezTo>
                      <a:pt x="318" y="267"/>
                      <a:pt x="308" y="286"/>
                      <a:pt x="297" y="303"/>
                    </a:cubicBezTo>
                    <a:cubicBezTo>
                      <a:pt x="285" y="323"/>
                      <a:pt x="271" y="339"/>
                      <a:pt x="253" y="353"/>
                    </a:cubicBezTo>
                    <a:cubicBezTo>
                      <a:pt x="246" y="357"/>
                      <a:pt x="241" y="365"/>
                      <a:pt x="237" y="372"/>
                    </a:cubicBezTo>
                    <a:cubicBezTo>
                      <a:pt x="225" y="392"/>
                      <a:pt x="211" y="411"/>
                      <a:pt x="191" y="425"/>
                    </a:cubicBezTo>
                    <a:cubicBezTo>
                      <a:pt x="182" y="431"/>
                      <a:pt x="176" y="441"/>
                      <a:pt x="168" y="449"/>
                    </a:cubicBezTo>
                    <a:cubicBezTo>
                      <a:pt x="159" y="458"/>
                      <a:pt x="149" y="468"/>
                      <a:pt x="138" y="476"/>
                    </a:cubicBezTo>
                    <a:cubicBezTo>
                      <a:pt x="123" y="487"/>
                      <a:pt x="115" y="503"/>
                      <a:pt x="105" y="518"/>
                    </a:cubicBezTo>
                    <a:cubicBezTo>
                      <a:pt x="103" y="521"/>
                      <a:pt x="104" y="525"/>
                      <a:pt x="104" y="529"/>
                    </a:cubicBezTo>
                    <a:cubicBezTo>
                      <a:pt x="103" y="568"/>
                      <a:pt x="103" y="606"/>
                      <a:pt x="103" y="644"/>
                    </a:cubicBezTo>
                    <a:cubicBezTo>
                      <a:pt x="103" y="653"/>
                      <a:pt x="99" y="656"/>
                      <a:pt x="89" y="657"/>
                    </a:cubicBezTo>
                    <a:cubicBezTo>
                      <a:pt x="80" y="657"/>
                      <a:pt x="76" y="653"/>
                      <a:pt x="76" y="644"/>
                    </a:cubicBezTo>
                    <a:cubicBezTo>
                      <a:pt x="77" y="597"/>
                      <a:pt x="78" y="550"/>
                      <a:pt x="77" y="503"/>
                    </a:cubicBezTo>
                    <a:cubicBezTo>
                      <a:pt x="77" y="485"/>
                      <a:pt x="74" y="468"/>
                      <a:pt x="61" y="453"/>
                    </a:cubicBezTo>
                    <a:cubicBezTo>
                      <a:pt x="37" y="425"/>
                      <a:pt x="19" y="393"/>
                      <a:pt x="6" y="358"/>
                    </a:cubicBezTo>
                    <a:cubicBezTo>
                      <a:pt x="4" y="353"/>
                      <a:pt x="2" y="349"/>
                      <a:pt x="0" y="346"/>
                    </a:cubicBezTo>
                    <a:close/>
                  </a:path>
                </a:pathLst>
              </a:cu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4" name="Rectangle 1472">
                <a:extLst>
                  <a:ext uri="{FF2B5EF4-FFF2-40B4-BE49-F238E27FC236}">
                    <a16:creationId xmlns:a16="http://schemas.microsoft.com/office/drawing/2014/main" id="{02714534-E42C-4CC5-9847-F13662FF9B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7610" y="5532953"/>
                <a:ext cx="898180" cy="31765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5" name="Rectangle 1473">
                <a:extLst>
                  <a:ext uri="{FF2B5EF4-FFF2-40B4-BE49-F238E27FC236}">
                    <a16:creationId xmlns:a16="http://schemas.microsoft.com/office/drawing/2014/main" id="{D16C6173-5E1A-4645-91A0-0C4CDECED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94263" y="5686300"/>
                <a:ext cx="1237730" cy="32860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2882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102E912-744B-4401-A273-83678C54C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Freeform 2711">
            <a:extLst>
              <a:ext uri="{FF2B5EF4-FFF2-40B4-BE49-F238E27FC236}">
                <a16:creationId xmlns:a16="http://schemas.microsoft.com/office/drawing/2014/main" id="{DC7FB177-4A6B-4C22-BBE3-DB935D4B1BED}"/>
              </a:ext>
            </a:extLst>
          </p:cNvPr>
          <p:cNvSpPr>
            <a:spLocks/>
          </p:cNvSpPr>
          <p:nvPr/>
        </p:nvSpPr>
        <p:spPr bwMode="auto">
          <a:xfrm>
            <a:off x="6371318" y="776428"/>
            <a:ext cx="3829125" cy="5520518"/>
          </a:xfrm>
          <a:custGeom>
            <a:avLst/>
            <a:gdLst>
              <a:gd name="T0" fmla="*/ 507 w 1103"/>
              <a:gd name="T1" fmla="*/ 6 h 1591"/>
              <a:gd name="T2" fmla="*/ 527 w 1103"/>
              <a:gd name="T3" fmla="*/ 44 h 1591"/>
              <a:gd name="T4" fmla="*/ 528 w 1103"/>
              <a:gd name="T5" fmla="*/ 81 h 1591"/>
              <a:gd name="T6" fmla="*/ 502 w 1103"/>
              <a:gd name="T7" fmla="*/ 132 h 1591"/>
              <a:gd name="T8" fmla="*/ 302 w 1103"/>
              <a:gd name="T9" fmla="*/ 259 h 1591"/>
              <a:gd name="T10" fmla="*/ 243 w 1103"/>
              <a:gd name="T11" fmla="*/ 348 h 1591"/>
              <a:gd name="T12" fmla="*/ 203 w 1103"/>
              <a:gd name="T13" fmla="*/ 433 h 1591"/>
              <a:gd name="T14" fmla="*/ 137 w 1103"/>
              <a:gd name="T15" fmla="*/ 388 h 1591"/>
              <a:gd name="T16" fmla="*/ 87 w 1103"/>
              <a:gd name="T17" fmla="*/ 386 h 1591"/>
              <a:gd name="T18" fmla="*/ 84 w 1103"/>
              <a:gd name="T19" fmla="*/ 351 h 1591"/>
              <a:gd name="T20" fmla="*/ 99 w 1103"/>
              <a:gd name="T21" fmla="*/ 303 h 1591"/>
              <a:gd name="T22" fmla="*/ 28 w 1103"/>
              <a:gd name="T23" fmla="*/ 347 h 1591"/>
              <a:gd name="T24" fmla="*/ 22 w 1103"/>
              <a:gd name="T25" fmla="*/ 439 h 1591"/>
              <a:gd name="T26" fmla="*/ 26 w 1103"/>
              <a:gd name="T27" fmla="*/ 514 h 1591"/>
              <a:gd name="T28" fmla="*/ 138 w 1103"/>
              <a:gd name="T29" fmla="*/ 613 h 1591"/>
              <a:gd name="T30" fmla="*/ 201 w 1103"/>
              <a:gd name="T31" fmla="*/ 709 h 1591"/>
              <a:gd name="T32" fmla="*/ 259 w 1103"/>
              <a:gd name="T33" fmla="*/ 815 h 1591"/>
              <a:gd name="T34" fmla="*/ 333 w 1103"/>
              <a:gd name="T35" fmla="*/ 977 h 1591"/>
              <a:gd name="T36" fmla="*/ 407 w 1103"/>
              <a:gd name="T37" fmla="*/ 1080 h 1591"/>
              <a:gd name="T38" fmla="*/ 457 w 1103"/>
              <a:gd name="T39" fmla="*/ 1198 h 1591"/>
              <a:gd name="T40" fmla="*/ 458 w 1103"/>
              <a:gd name="T41" fmla="*/ 1232 h 1591"/>
              <a:gd name="T42" fmla="*/ 520 w 1103"/>
              <a:gd name="T43" fmla="*/ 1294 h 1591"/>
              <a:gd name="T44" fmla="*/ 625 w 1103"/>
              <a:gd name="T45" fmla="*/ 1377 h 1591"/>
              <a:gd name="T46" fmla="*/ 765 w 1103"/>
              <a:gd name="T47" fmla="*/ 1444 h 1591"/>
              <a:gd name="T48" fmla="*/ 870 w 1103"/>
              <a:gd name="T49" fmla="*/ 1518 h 1591"/>
              <a:gd name="T50" fmla="*/ 964 w 1103"/>
              <a:gd name="T51" fmla="*/ 1591 h 1591"/>
              <a:gd name="T52" fmla="*/ 1023 w 1103"/>
              <a:gd name="T53" fmla="*/ 1523 h 1591"/>
              <a:gd name="T54" fmla="*/ 1071 w 1103"/>
              <a:gd name="T55" fmla="*/ 1444 h 1591"/>
              <a:gd name="T56" fmla="*/ 1039 w 1103"/>
              <a:gd name="T57" fmla="*/ 1358 h 1591"/>
              <a:gd name="T58" fmla="*/ 1050 w 1103"/>
              <a:gd name="T59" fmla="*/ 1279 h 1591"/>
              <a:gd name="T60" fmla="*/ 1082 w 1103"/>
              <a:gd name="T61" fmla="*/ 1216 h 1591"/>
              <a:gd name="T62" fmla="*/ 1089 w 1103"/>
              <a:gd name="T63" fmla="*/ 1106 h 1591"/>
              <a:gd name="T64" fmla="*/ 1019 w 1103"/>
              <a:gd name="T65" fmla="*/ 947 h 1591"/>
              <a:gd name="T66" fmla="*/ 987 w 1103"/>
              <a:gd name="T67" fmla="*/ 947 h 1591"/>
              <a:gd name="T68" fmla="*/ 936 w 1103"/>
              <a:gd name="T69" fmla="*/ 864 h 1591"/>
              <a:gd name="T70" fmla="*/ 941 w 1103"/>
              <a:gd name="T71" fmla="*/ 816 h 1591"/>
              <a:gd name="T72" fmla="*/ 834 w 1103"/>
              <a:gd name="T73" fmla="*/ 864 h 1591"/>
              <a:gd name="T74" fmla="*/ 784 w 1103"/>
              <a:gd name="T75" fmla="*/ 819 h 1591"/>
              <a:gd name="T76" fmla="*/ 715 w 1103"/>
              <a:gd name="T77" fmla="*/ 753 h 1591"/>
              <a:gd name="T78" fmla="*/ 646 w 1103"/>
              <a:gd name="T79" fmla="*/ 655 h 1591"/>
              <a:gd name="T80" fmla="*/ 707 w 1103"/>
              <a:gd name="T81" fmla="*/ 571 h 1591"/>
              <a:gd name="T82" fmla="*/ 738 w 1103"/>
              <a:gd name="T83" fmla="*/ 468 h 1591"/>
              <a:gd name="T84" fmla="*/ 810 w 1103"/>
              <a:gd name="T85" fmla="*/ 406 h 1591"/>
              <a:gd name="T86" fmla="*/ 888 w 1103"/>
              <a:gd name="T87" fmla="*/ 384 h 1591"/>
              <a:gd name="T88" fmla="*/ 964 w 1103"/>
              <a:gd name="T89" fmla="*/ 366 h 1591"/>
              <a:gd name="T90" fmla="*/ 999 w 1103"/>
              <a:gd name="T91" fmla="*/ 366 h 1591"/>
              <a:gd name="T92" fmla="*/ 949 w 1103"/>
              <a:gd name="T93" fmla="*/ 330 h 1591"/>
              <a:gd name="T94" fmla="*/ 982 w 1103"/>
              <a:gd name="T95" fmla="*/ 230 h 1591"/>
              <a:gd name="T96" fmla="*/ 894 w 1103"/>
              <a:gd name="T97" fmla="*/ 200 h 1591"/>
              <a:gd name="T98" fmla="*/ 816 w 1103"/>
              <a:gd name="T99" fmla="*/ 204 h 1591"/>
              <a:gd name="T100" fmla="*/ 791 w 1103"/>
              <a:gd name="T101" fmla="*/ 211 h 1591"/>
              <a:gd name="T102" fmla="*/ 712 w 1103"/>
              <a:gd name="T103" fmla="*/ 156 h 1591"/>
              <a:gd name="T104" fmla="*/ 662 w 1103"/>
              <a:gd name="T105" fmla="*/ 106 h 1591"/>
              <a:gd name="T106" fmla="*/ 641 w 1103"/>
              <a:gd name="T107" fmla="*/ 88 h 1591"/>
              <a:gd name="T108" fmla="*/ 591 w 1103"/>
              <a:gd name="T109" fmla="*/ 30 h 1591"/>
              <a:gd name="T110" fmla="*/ 542 w 1103"/>
              <a:gd name="T111" fmla="*/ 0 h 1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03" h="1591">
                <a:moveTo>
                  <a:pt x="541" y="0"/>
                </a:moveTo>
                <a:cubicBezTo>
                  <a:pt x="539" y="0"/>
                  <a:pt x="535" y="4"/>
                  <a:pt x="532" y="6"/>
                </a:cubicBezTo>
                <a:cubicBezTo>
                  <a:pt x="531" y="7"/>
                  <a:pt x="530" y="6"/>
                  <a:pt x="529" y="7"/>
                </a:cubicBezTo>
                <a:cubicBezTo>
                  <a:pt x="527" y="8"/>
                  <a:pt x="524" y="9"/>
                  <a:pt x="522" y="9"/>
                </a:cubicBezTo>
                <a:cubicBezTo>
                  <a:pt x="517" y="9"/>
                  <a:pt x="512" y="6"/>
                  <a:pt x="507" y="6"/>
                </a:cubicBezTo>
                <a:cubicBezTo>
                  <a:pt x="506" y="6"/>
                  <a:pt x="506" y="6"/>
                  <a:pt x="506" y="6"/>
                </a:cubicBezTo>
                <a:cubicBezTo>
                  <a:pt x="504" y="6"/>
                  <a:pt x="502" y="8"/>
                  <a:pt x="499" y="10"/>
                </a:cubicBezTo>
                <a:cubicBezTo>
                  <a:pt x="501" y="12"/>
                  <a:pt x="502" y="15"/>
                  <a:pt x="504" y="17"/>
                </a:cubicBezTo>
                <a:cubicBezTo>
                  <a:pt x="507" y="20"/>
                  <a:pt x="513" y="22"/>
                  <a:pt x="514" y="26"/>
                </a:cubicBezTo>
                <a:cubicBezTo>
                  <a:pt x="516" y="34"/>
                  <a:pt x="520" y="40"/>
                  <a:pt x="527" y="44"/>
                </a:cubicBezTo>
                <a:cubicBezTo>
                  <a:pt x="529" y="45"/>
                  <a:pt x="531" y="48"/>
                  <a:pt x="531" y="50"/>
                </a:cubicBezTo>
                <a:cubicBezTo>
                  <a:pt x="531" y="60"/>
                  <a:pt x="531" y="69"/>
                  <a:pt x="530" y="80"/>
                </a:cubicBezTo>
                <a:cubicBezTo>
                  <a:pt x="530" y="80"/>
                  <a:pt x="530" y="80"/>
                  <a:pt x="530" y="80"/>
                </a:cubicBezTo>
                <a:cubicBezTo>
                  <a:pt x="530" y="80"/>
                  <a:pt x="530" y="80"/>
                  <a:pt x="529" y="80"/>
                </a:cubicBezTo>
                <a:cubicBezTo>
                  <a:pt x="529" y="80"/>
                  <a:pt x="529" y="81"/>
                  <a:pt x="528" y="81"/>
                </a:cubicBezTo>
                <a:cubicBezTo>
                  <a:pt x="528" y="81"/>
                  <a:pt x="527" y="81"/>
                  <a:pt x="527" y="80"/>
                </a:cubicBezTo>
                <a:cubicBezTo>
                  <a:pt x="525" y="79"/>
                  <a:pt x="523" y="79"/>
                  <a:pt x="522" y="79"/>
                </a:cubicBezTo>
                <a:cubicBezTo>
                  <a:pt x="519" y="79"/>
                  <a:pt x="518" y="82"/>
                  <a:pt x="517" y="87"/>
                </a:cubicBezTo>
                <a:cubicBezTo>
                  <a:pt x="515" y="94"/>
                  <a:pt x="514" y="101"/>
                  <a:pt x="512" y="107"/>
                </a:cubicBezTo>
                <a:cubicBezTo>
                  <a:pt x="509" y="116"/>
                  <a:pt x="508" y="126"/>
                  <a:pt x="502" y="132"/>
                </a:cubicBezTo>
                <a:cubicBezTo>
                  <a:pt x="482" y="156"/>
                  <a:pt x="465" y="182"/>
                  <a:pt x="439" y="199"/>
                </a:cubicBezTo>
                <a:cubicBezTo>
                  <a:pt x="428" y="206"/>
                  <a:pt x="418" y="215"/>
                  <a:pt x="407" y="221"/>
                </a:cubicBezTo>
                <a:cubicBezTo>
                  <a:pt x="397" y="226"/>
                  <a:pt x="386" y="229"/>
                  <a:pt x="376" y="232"/>
                </a:cubicBezTo>
                <a:cubicBezTo>
                  <a:pt x="359" y="238"/>
                  <a:pt x="343" y="243"/>
                  <a:pt x="326" y="249"/>
                </a:cubicBezTo>
                <a:cubicBezTo>
                  <a:pt x="318" y="252"/>
                  <a:pt x="309" y="254"/>
                  <a:pt x="302" y="259"/>
                </a:cubicBezTo>
                <a:cubicBezTo>
                  <a:pt x="295" y="265"/>
                  <a:pt x="289" y="273"/>
                  <a:pt x="282" y="281"/>
                </a:cubicBezTo>
                <a:cubicBezTo>
                  <a:pt x="278" y="285"/>
                  <a:pt x="274" y="293"/>
                  <a:pt x="270" y="294"/>
                </a:cubicBezTo>
                <a:cubicBezTo>
                  <a:pt x="258" y="294"/>
                  <a:pt x="259" y="302"/>
                  <a:pt x="259" y="309"/>
                </a:cubicBezTo>
                <a:cubicBezTo>
                  <a:pt x="259" y="319"/>
                  <a:pt x="256" y="327"/>
                  <a:pt x="249" y="334"/>
                </a:cubicBezTo>
                <a:cubicBezTo>
                  <a:pt x="246" y="337"/>
                  <a:pt x="245" y="343"/>
                  <a:pt x="243" y="348"/>
                </a:cubicBezTo>
                <a:cubicBezTo>
                  <a:pt x="242" y="351"/>
                  <a:pt x="241" y="355"/>
                  <a:pt x="240" y="358"/>
                </a:cubicBezTo>
                <a:cubicBezTo>
                  <a:pt x="238" y="368"/>
                  <a:pt x="229" y="377"/>
                  <a:pt x="234" y="388"/>
                </a:cubicBezTo>
                <a:cubicBezTo>
                  <a:pt x="235" y="390"/>
                  <a:pt x="230" y="395"/>
                  <a:pt x="228" y="398"/>
                </a:cubicBezTo>
                <a:cubicBezTo>
                  <a:pt x="223" y="403"/>
                  <a:pt x="213" y="407"/>
                  <a:pt x="213" y="412"/>
                </a:cubicBezTo>
                <a:cubicBezTo>
                  <a:pt x="212" y="421"/>
                  <a:pt x="205" y="425"/>
                  <a:pt x="203" y="433"/>
                </a:cubicBezTo>
                <a:cubicBezTo>
                  <a:pt x="193" y="429"/>
                  <a:pt x="182" y="432"/>
                  <a:pt x="175" y="423"/>
                </a:cubicBezTo>
                <a:cubicBezTo>
                  <a:pt x="168" y="414"/>
                  <a:pt x="163" y="406"/>
                  <a:pt x="164" y="395"/>
                </a:cubicBezTo>
                <a:cubicBezTo>
                  <a:pt x="159" y="391"/>
                  <a:pt x="153" y="385"/>
                  <a:pt x="146" y="385"/>
                </a:cubicBezTo>
                <a:cubicBezTo>
                  <a:pt x="144" y="385"/>
                  <a:pt x="141" y="386"/>
                  <a:pt x="138" y="388"/>
                </a:cubicBezTo>
                <a:cubicBezTo>
                  <a:pt x="137" y="388"/>
                  <a:pt x="137" y="388"/>
                  <a:pt x="137" y="388"/>
                </a:cubicBezTo>
                <a:cubicBezTo>
                  <a:pt x="136" y="388"/>
                  <a:pt x="135" y="388"/>
                  <a:pt x="135" y="388"/>
                </a:cubicBezTo>
                <a:cubicBezTo>
                  <a:pt x="129" y="385"/>
                  <a:pt x="122" y="383"/>
                  <a:pt x="119" y="379"/>
                </a:cubicBezTo>
                <a:cubicBezTo>
                  <a:pt x="115" y="375"/>
                  <a:pt x="111" y="373"/>
                  <a:pt x="108" y="373"/>
                </a:cubicBezTo>
                <a:cubicBezTo>
                  <a:pt x="103" y="373"/>
                  <a:pt x="98" y="377"/>
                  <a:pt x="94" y="381"/>
                </a:cubicBezTo>
                <a:cubicBezTo>
                  <a:pt x="92" y="383"/>
                  <a:pt x="90" y="385"/>
                  <a:pt x="87" y="386"/>
                </a:cubicBezTo>
                <a:cubicBezTo>
                  <a:pt x="85" y="387"/>
                  <a:pt x="82" y="387"/>
                  <a:pt x="77" y="387"/>
                </a:cubicBezTo>
                <a:cubicBezTo>
                  <a:pt x="83" y="379"/>
                  <a:pt x="86" y="374"/>
                  <a:pt x="91" y="366"/>
                </a:cubicBezTo>
                <a:cubicBezTo>
                  <a:pt x="86" y="365"/>
                  <a:pt x="83" y="365"/>
                  <a:pt x="79" y="364"/>
                </a:cubicBezTo>
                <a:cubicBezTo>
                  <a:pt x="76" y="355"/>
                  <a:pt x="76" y="350"/>
                  <a:pt x="81" y="350"/>
                </a:cubicBezTo>
                <a:cubicBezTo>
                  <a:pt x="82" y="350"/>
                  <a:pt x="83" y="350"/>
                  <a:pt x="84" y="351"/>
                </a:cubicBezTo>
                <a:cubicBezTo>
                  <a:pt x="86" y="351"/>
                  <a:pt x="87" y="351"/>
                  <a:pt x="88" y="351"/>
                </a:cubicBezTo>
                <a:cubicBezTo>
                  <a:pt x="93" y="351"/>
                  <a:pt x="97" y="348"/>
                  <a:pt x="101" y="345"/>
                </a:cubicBezTo>
                <a:cubicBezTo>
                  <a:pt x="108" y="340"/>
                  <a:pt x="106" y="334"/>
                  <a:pt x="102" y="328"/>
                </a:cubicBezTo>
                <a:cubicBezTo>
                  <a:pt x="101" y="327"/>
                  <a:pt x="102" y="325"/>
                  <a:pt x="102" y="323"/>
                </a:cubicBezTo>
                <a:cubicBezTo>
                  <a:pt x="101" y="316"/>
                  <a:pt x="101" y="309"/>
                  <a:pt x="99" y="303"/>
                </a:cubicBezTo>
                <a:cubicBezTo>
                  <a:pt x="98" y="298"/>
                  <a:pt x="96" y="296"/>
                  <a:pt x="94" y="296"/>
                </a:cubicBezTo>
                <a:cubicBezTo>
                  <a:pt x="92" y="296"/>
                  <a:pt x="90" y="297"/>
                  <a:pt x="87" y="300"/>
                </a:cubicBezTo>
                <a:cubicBezTo>
                  <a:pt x="85" y="302"/>
                  <a:pt x="83" y="303"/>
                  <a:pt x="81" y="305"/>
                </a:cubicBezTo>
                <a:cubicBezTo>
                  <a:pt x="73" y="309"/>
                  <a:pt x="64" y="314"/>
                  <a:pt x="56" y="318"/>
                </a:cubicBezTo>
                <a:cubicBezTo>
                  <a:pt x="43" y="325"/>
                  <a:pt x="41" y="340"/>
                  <a:pt x="28" y="347"/>
                </a:cubicBezTo>
                <a:cubicBezTo>
                  <a:pt x="21" y="352"/>
                  <a:pt x="16" y="361"/>
                  <a:pt x="11" y="368"/>
                </a:cubicBezTo>
                <a:cubicBezTo>
                  <a:pt x="8" y="372"/>
                  <a:pt x="6" y="377"/>
                  <a:pt x="5" y="382"/>
                </a:cubicBezTo>
                <a:cubicBezTo>
                  <a:pt x="3" y="389"/>
                  <a:pt x="4" y="398"/>
                  <a:pt x="2" y="405"/>
                </a:cubicBezTo>
                <a:cubicBezTo>
                  <a:pt x="0" y="411"/>
                  <a:pt x="2" y="415"/>
                  <a:pt x="5" y="418"/>
                </a:cubicBezTo>
                <a:cubicBezTo>
                  <a:pt x="11" y="426"/>
                  <a:pt x="17" y="433"/>
                  <a:pt x="22" y="439"/>
                </a:cubicBezTo>
                <a:cubicBezTo>
                  <a:pt x="19" y="444"/>
                  <a:pt x="16" y="447"/>
                  <a:pt x="15" y="450"/>
                </a:cubicBezTo>
                <a:cubicBezTo>
                  <a:pt x="12" y="459"/>
                  <a:pt x="19" y="463"/>
                  <a:pt x="25" y="467"/>
                </a:cubicBezTo>
                <a:cubicBezTo>
                  <a:pt x="37" y="475"/>
                  <a:pt x="42" y="486"/>
                  <a:pt x="43" y="499"/>
                </a:cubicBezTo>
                <a:cubicBezTo>
                  <a:pt x="44" y="509"/>
                  <a:pt x="39" y="514"/>
                  <a:pt x="30" y="514"/>
                </a:cubicBezTo>
                <a:cubicBezTo>
                  <a:pt x="29" y="514"/>
                  <a:pt x="28" y="514"/>
                  <a:pt x="26" y="514"/>
                </a:cubicBezTo>
                <a:cubicBezTo>
                  <a:pt x="26" y="514"/>
                  <a:pt x="25" y="514"/>
                  <a:pt x="24" y="514"/>
                </a:cubicBezTo>
                <a:cubicBezTo>
                  <a:pt x="19" y="514"/>
                  <a:pt x="16" y="517"/>
                  <a:pt x="16" y="521"/>
                </a:cubicBezTo>
                <a:cubicBezTo>
                  <a:pt x="15" y="528"/>
                  <a:pt x="15" y="535"/>
                  <a:pt x="24" y="539"/>
                </a:cubicBezTo>
                <a:cubicBezTo>
                  <a:pt x="42" y="547"/>
                  <a:pt x="60" y="556"/>
                  <a:pt x="78" y="564"/>
                </a:cubicBezTo>
                <a:cubicBezTo>
                  <a:pt x="103" y="575"/>
                  <a:pt x="123" y="592"/>
                  <a:pt x="138" y="613"/>
                </a:cubicBezTo>
                <a:cubicBezTo>
                  <a:pt x="147" y="625"/>
                  <a:pt x="157" y="636"/>
                  <a:pt x="158" y="651"/>
                </a:cubicBezTo>
                <a:cubicBezTo>
                  <a:pt x="158" y="654"/>
                  <a:pt x="161" y="657"/>
                  <a:pt x="163" y="660"/>
                </a:cubicBezTo>
                <a:cubicBezTo>
                  <a:pt x="165" y="663"/>
                  <a:pt x="169" y="665"/>
                  <a:pt x="170" y="669"/>
                </a:cubicBezTo>
                <a:cubicBezTo>
                  <a:pt x="173" y="683"/>
                  <a:pt x="182" y="694"/>
                  <a:pt x="195" y="702"/>
                </a:cubicBezTo>
                <a:cubicBezTo>
                  <a:pt x="198" y="703"/>
                  <a:pt x="199" y="707"/>
                  <a:pt x="201" y="709"/>
                </a:cubicBezTo>
                <a:cubicBezTo>
                  <a:pt x="212" y="721"/>
                  <a:pt x="215" y="738"/>
                  <a:pt x="228" y="747"/>
                </a:cubicBezTo>
                <a:cubicBezTo>
                  <a:pt x="229" y="748"/>
                  <a:pt x="230" y="749"/>
                  <a:pt x="230" y="750"/>
                </a:cubicBezTo>
                <a:cubicBezTo>
                  <a:pt x="230" y="762"/>
                  <a:pt x="235" y="771"/>
                  <a:pt x="240" y="781"/>
                </a:cubicBezTo>
                <a:cubicBezTo>
                  <a:pt x="242" y="786"/>
                  <a:pt x="243" y="791"/>
                  <a:pt x="245" y="795"/>
                </a:cubicBezTo>
                <a:cubicBezTo>
                  <a:pt x="249" y="802"/>
                  <a:pt x="255" y="808"/>
                  <a:pt x="259" y="815"/>
                </a:cubicBezTo>
                <a:cubicBezTo>
                  <a:pt x="263" y="822"/>
                  <a:pt x="264" y="830"/>
                  <a:pt x="267" y="837"/>
                </a:cubicBezTo>
                <a:cubicBezTo>
                  <a:pt x="273" y="848"/>
                  <a:pt x="278" y="859"/>
                  <a:pt x="280" y="871"/>
                </a:cubicBezTo>
                <a:cubicBezTo>
                  <a:pt x="282" y="878"/>
                  <a:pt x="287" y="885"/>
                  <a:pt x="292" y="892"/>
                </a:cubicBezTo>
                <a:cubicBezTo>
                  <a:pt x="302" y="909"/>
                  <a:pt x="313" y="925"/>
                  <a:pt x="322" y="942"/>
                </a:cubicBezTo>
                <a:cubicBezTo>
                  <a:pt x="328" y="952"/>
                  <a:pt x="336" y="963"/>
                  <a:pt x="333" y="977"/>
                </a:cubicBezTo>
                <a:cubicBezTo>
                  <a:pt x="332" y="980"/>
                  <a:pt x="334" y="985"/>
                  <a:pt x="337" y="986"/>
                </a:cubicBezTo>
                <a:cubicBezTo>
                  <a:pt x="348" y="992"/>
                  <a:pt x="360" y="996"/>
                  <a:pt x="364" y="1011"/>
                </a:cubicBezTo>
                <a:cubicBezTo>
                  <a:pt x="366" y="1021"/>
                  <a:pt x="374" y="1029"/>
                  <a:pt x="376" y="1039"/>
                </a:cubicBezTo>
                <a:cubicBezTo>
                  <a:pt x="380" y="1053"/>
                  <a:pt x="385" y="1065"/>
                  <a:pt x="400" y="1072"/>
                </a:cubicBezTo>
                <a:cubicBezTo>
                  <a:pt x="403" y="1073"/>
                  <a:pt x="405" y="1077"/>
                  <a:pt x="407" y="1080"/>
                </a:cubicBezTo>
                <a:cubicBezTo>
                  <a:pt x="411" y="1087"/>
                  <a:pt x="414" y="1094"/>
                  <a:pt x="418" y="1101"/>
                </a:cubicBezTo>
                <a:cubicBezTo>
                  <a:pt x="422" y="1108"/>
                  <a:pt x="429" y="1114"/>
                  <a:pt x="431" y="1122"/>
                </a:cubicBezTo>
                <a:cubicBezTo>
                  <a:pt x="434" y="1134"/>
                  <a:pt x="441" y="1142"/>
                  <a:pt x="447" y="1152"/>
                </a:cubicBezTo>
                <a:cubicBezTo>
                  <a:pt x="452" y="1159"/>
                  <a:pt x="459" y="1166"/>
                  <a:pt x="460" y="1174"/>
                </a:cubicBezTo>
                <a:cubicBezTo>
                  <a:pt x="462" y="1181"/>
                  <a:pt x="458" y="1190"/>
                  <a:pt x="457" y="1198"/>
                </a:cubicBezTo>
                <a:cubicBezTo>
                  <a:pt x="456" y="1197"/>
                  <a:pt x="456" y="1197"/>
                  <a:pt x="455" y="1197"/>
                </a:cubicBezTo>
                <a:cubicBezTo>
                  <a:pt x="452" y="1199"/>
                  <a:pt x="449" y="1200"/>
                  <a:pt x="446" y="1202"/>
                </a:cubicBezTo>
                <a:cubicBezTo>
                  <a:pt x="445" y="1203"/>
                  <a:pt x="446" y="1207"/>
                  <a:pt x="447" y="1208"/>
                </a:cubicBezTo>
                <a:cubicBezTo>
                  <a:pt x="457" y="1211"/>
                  <a:pt x="455" y="1218"/>
                  <a:pt x="454" y="1225"/>
                </a:cubicBezTo>
                <a:cubicBezTo>
                  <a:pt x="454" y="1227"/>
                  <a:pt x="456" y="1231"/>
                  <a:pt x="458" y="1232"/>
                </a:cubicBezTo>
                <a:cubicBezTo>
                  <a:pt x="464" y="1234"/>
                  <a:pt x="467" y="1237"/>
                  <a:pt x="468" y="1243"/>
                </a:cubicBezTo>
                <a:cubicBezTo>
                  <a:pt x="468" y="1246"/>
                  <a:pt x="471" y="1248"/>
                  <a:pt x="473" y="1251"/>
                </a:cubicBezTo>
                <a:cubicBezTo>
                  <a:pt x="475" y="1254"/>
                  <a:pt x="479" y="1258"/>
                  <a:pt x="480" y="1262"/>
                </a:cubicBezTo>
                <a:cubicBezTo>
                  <a:pt x="486" y="1275"/>
                  <a:pt x="497" y="1282"/>
                  <a:pt x="509" y="1287"/>
                </a:cubicBezTo>
                <a:cubicBezTo>
                  <a:pt x="513" y="1289"/>
                  <a:pt x="516" y="1292"/>
                  <a:pt x="520" y="1294"/>
                </a:cubicBezTo>
                <a:cubicBezTo>
                  <a:pt x="528" y="1301"/>
                  <a:pt x="529" y="1315"/>
                  <a:pt x="542" y="1318"/>
                </a:cubicBezTo>
                <a:cubicBezTo>
                  <a:pt x="543" y="1318"/>
                  <a:pt x="544" y="1321"/>
                  <a:pt x="544" y="1322"/>
                </a:cubicBezTo>
                <a:cubicBezTo>
                  <a:pt x="549" y="1331"/>
                  <a:pt x="554" y="1339"/>
                  <a:pt x="563" y="1343"/>
                </a:cubicBezTo>
                <a:cubicBezTo>
                  <a:pt x="579" y="1350"/>
                  <a:pt x="593" y="1358"/>
                  <a:pt x="608" y="1366"/>
                </a:cubicBezTo>
                <a:cubicBezTo>
                  <a:pt x="614" y="1369"/>
                  <a:pt x="619" y="1376"/>
                  <a:pt x="625" y="1377"/>
                </a:cubicBezTo>
                <a:cubicBezTo>
                  <a:pt x="635" y="1379"/>
                  <a:pt x="642" y="1385"/>
                  <a:pt x="650" y="1392"/>
                </a:cubicBezTo>
                <a:cubicBezTo>
                  <a:pt x="659" y="1400"/>
                  <a:pt x="669" y="1408"/>
                  <a:pt x="683" y="1408"/>
                </a:cubicBezTo>
                <a:cubicBezTo>
                  <a:pt x="690" y="1408"/>
                  <a:pt x="697" y="1412"/>
                  <a:pt x="704" y="1415"/>
                </a:cubicBezTo>
                <a:cubicBezTo>
                  <a:pt x="720" y="1423"/>
                  <a:pt x="737" y="1432"/>
                  <a:pt x="754" y="1440"/>
                </a:cubicBezTo>
                <a:cubicBezTo>
                  <a:pt x="757" y="1442"/>
                  <a:pt x="761" y="1444"/>
                  <a:pt x="765" y="1444"/>
                </a:cubicBezTo>
                <a:cubicBezTo>
                  <a:pt x="777" y="1447"/>
                  <a:pt x="788" y="1449"/>
                  <a:pt x="793" y="1461"/>
                </a:cubicBezTo>
                <a:cubicBezTo>
                  <a:pt x="794" y="1463"/>
                  <a:pt x="798" y="1464"/>
                  <a:pt x="800" y="1466"/>
                </a:cubicBezTo>
                <a:cubicBezTo>
                  <a:pt x="809" y="1472"/>
                  <a:pt x="819" y="1479"/>
                  <a:pt x="828" y="1485"/>
                </a:cubicBezTo>
                <a:cubicBezTo>
                  <a:pt x="832" y="1488"/>
                  <a:pt x="836" y="1490"/>
                  <a:pt x="841" y="1491"/>
                </a:cubicBezTo>
                <a:cubicBezTo>
                  <a:pt x="855" y="1493"/>
                  <a:pt x="869" y="1504"/>
                  <a:pt x="870" y="1518"/>
                </a:cubicBezTo>
                <a:cubicBezTo>
                  <a:pt x="872" y="1527"/>
                  <a:pt x="874" y="1535"/>
                  <a:pt x="883" y="1538"/>
                </a:cubicBezTo>
                <a:cubicBezTo>
                  <a:pt x="885" y="1538"/>
                  <a:pt x="886" y="1540"/>
                  <a:pt x="887" y="1541"/>
                </a:cubicBezTo>
                <a:cubicBezTo>
                  <a:pt x="896" y="1548"/>
                  <a:pt x="906" y="1556"/>
                  <a:pt x="915" y="1563"/>
                </a:cubicBezTo>
                <a:cubicBezTo>
                  <a:pt x="925" y="1570"/>
                  <a:pt x="935" y="1577"/>
                  <a:pt x="944" y="1584"/>
                </a:cubicBezTo>
                <a:cubicBezTo>
                  <a:pt x="950" y="1589"/>
                  <a:pt x="957" y="1591"/>
                  <a:pt x="964" y="1591"/>
                </a:cubicBezTo>
                <a:cubicBezTo>
                  <a:pt x="968" y="1591"/>
                  <a:pt x="973" y="1590"/>
                  <a:pt x="978" y="1588"/>
                </a:cubicBezTo>
                <a:cubicBezTo>
                  <a:pt x="991" y="1584"/>
                  <a:pt x="996" y="1574"/>
                  <a:pt x="1003" y="1565"/>
                </a:cubicBezTo>
                <a:cubicBezTo>
                  <a:pt x="1005" y="1563"/>
                  <a:pt x="1005" y="1559"/>
                  <a:pt x="1004" y="1556"/>
                </a:cubicBezTo>
                <a:cubicBezTo>
                  <a:pt x="1004" y="1549"/>
                  <a:pt x="1002" y="1541"/>
                  <a:pt x="1001" y="1536"/>
                </a:cubicBezTo>
                <a:cubicBezTo>
                  <a:pt x="1009" y="1532"/>
                  <a:pt x="1016" y="1528"/>
                  <a:pt x="1023" y="1523"/>
                </a:cubicBezTo>
                <a:cubicBezTo>
                  <a:pt x="1031" y="1516"/>
                  <a:pt x="1031" y="1508"/>
                  <a:pt x="1023" y="1500"/>
                </a:cubicBezTo>
                <a:cubicBezTo>
                  <a:pt x="1016" y="1495"/>
                  <a:pt x="1018" y="1491"/>
                  <a:pt x="1024" y="1487"/>
                </a:cubicBezTo>
                <a:cubicBezTo>
                  <a:pt x="1030" y="1484"/>
                  <a:pt x="1034" y="1480"/>
                  <a:pt x="1039" y="1475"/>
                </a:cubicBezTo>
                <a:cubicBezTo>
                  <a:pt x="1049" y="1467"/>
                  <a:pt x="1054" y="1453"/>
                  <a:pt x="1067" y="1447"/>
                </a:cubicBezTo>
                <a:cubicBezTo>
                  <a:pt x="1069" y="1447"/>
                  <a:pt x="1070" y="1445"/>
                  <a:pt x="1071" y="1444"/>
                </a:cubicBezTo>
                <a:cubicBezTo>
                  <a:pt x="1065" y="1431"/>
                  <a:pt x="1068" y="1426"/>
                  <a:pt x="1081" y="1422"/>
                </a:cubicBezTo>
                <a:cubicBezTo>
                  <a:pt x="1088" y="1419"/>
                  <a:pt x="1089" y="1415"/>
                  <a:pt x="1083" y="1411"/>
                </a:cubicBezTo>
                <a:cubicBezTo>
                  <a:pt x="1078" y="1408"/>
                  <a:pt x="1072" y="1404"/>
                  <a:pt x="1066" y="1404"/>
                </a:cubicBezTo>
                <a:cubicBezTo>
                  <a:pt x="1058" y="1404"/>
                  <a:pt x="1055" y="1400"/>
                  <a:pt x="1053" y="1395"/>
                </a:cubicBezTo>
                <a:cubicBezTo>
                  <a:pt x="1048" y="1382"/>
                  <a:pt x="1043" y="1370"/>
                  <a:pt x="1039" y="1358"/>
                </a:cubicBezTo>
                <a:cubicBezTo>
                  <a:pt x="1038" y="1356"/>
                  <a:pt x="1038" y="1353"/>
                  <a:pt x="1040" y="1351"/>
                </a:cubicBezTo>
                <a:cubicBezTo>
                  <a:pt x="1046" y="1341"/>
                  <a:pt x="1053" y="1330"/>
                  <a:pt x="1061" y="1318"/>
                </a:cubicBezTo>
                <a:cubicBezTo>
                  <a:pt x="1059" y="1317"/>
                  <a:pt x="1055" y="1314"/>
                  <a:pt x="1052" y="1311"/>
                </a:cubicBezTo>
                <a:cubicBezTo>
                  <a:pt x="1049" y="1306"/>
                  <a:pt x="1044" y="1301"/>
                  <a:pt x="1043" y="1295"/>
                </a:cubicBezTo>
                <a:cubicBezTo>
                  <a:pt x="1042" y="1290"/>
                  <a:pt x="1042" y="1282"/>
                  <a:pt x="1050" y="1279"/>
                </a:cubicBezTo>
                <a:cubicBezTo>
                  <a:pt x="1051" y="1279"/>
                  <a:pt x="1052" y="1277"/>
                  <a:pt x="1052" y="1276"/>
                </a:cubicBezTo>
                <a:cubicBezTo>
                  <a:pt x="1053" y="1265"/>
                  <a:pt x="1061" y="1259"/>
                  <a:pt x="1067" y="1254"/>
                </a:cubicBezTo>
                <a:cubicBezTo>
                  <a:pt x="1073" y="1249"/>
                  <a:pt x="1077" y="1245"/>
                  <a:pt x="1074" y="1238"/>
                </a:cubicBezTo>
                <a:cubicBezTo>
                  <a:pt x="1079" y="1235"/>
                  <a:pt x="1085" y="1233"/>
                  <a:pt x="1086" y="1229"/>
                </a:cubicBezTo>
                <a:cubicBezTo>
                  <a:pt x="1087" y="1226"/>
                  <a:pt x="1086" y="1218"/>
                  <a:pt x="1082" y="1216"/>
                </a:cubicBezTo>
                <a:cubicBezTo>
                  <a:pt x="1076" y="1211"/>
                  <a:pt x="1077" y="1204"/>
                  <a:pt x="1074" y="1198"/>
                </a:cubicBezTo>
                <a:cubicBezTo>
                  <a:pt x="1073" y="1194"/>
                  <a:pt x="1072" y="1189"/>
                  <a:pt x="1071" y="1184"/>
                </a:cubicBezTo>
                <a:cubicBezTo>
                  <a:pt x="1078" y="1179"/>
                  <a:pt x="1078" y="1170"/>
                  <a:pt x="1078" y="1161"/>
                </a:cubicBezTo>
                <a:cubicBezTo>
                  <a:pt x="1077" y="1150"/>
                  <a:pt x="1079" y="1139"/>
                  <a:pt x="1078" y="1128"/>
                </a:cubicBezTo>
                <a:cubicBezTo>
                  <a:pt x="1077" y="1119"/>
                  <a:pt x="1081" y="1110"/>
                  <a:pt x="1089" y="1106"/>
                </a:cubicBezTo>
                <a:cubicBezTo>
                  <a:pt x="1095" y="1104"/>
                  <a:pt x="1103" y="1088"/>
                  <a:pt x="1101" y="1081"/>
                </a:cubicBezTo>
                <a:cubicBezTo>
                  <a:pt x="1101" y="1080"/>
                  <a:pt x="1101" y="1080"/>
                  <a:pt x="1101" y="1080"/>
                </a:cubicBezTo>
                <a:cubicBezTo>
                  <a:pt x="1098" y="1073"/>
                  <a:pt x="1095" y="1066"/>
                  <a:pt x="1092" y="1060"/>
                </a:cubicBezTo>
                <a:cubicBezTo>
                  <a:pt x="1073" y="1026"/>
                  <a:pt x="1054" y="994"/>
                  <a:pt x="1035" y="960"/>
                </a:cubicBezTo>
                <a:cubicBezTo>
                  <a:pt x="1031" y="953"/>
                  <a:pt x="1028" y="947"/>
                  <a:pt x="1019" y="947"/>
                </a:cubicBezTo>
                <a:cubicBezTo>
                  <a:pt x="1018" y="947"/>
                  <a:pt x="1016" y="947"/>
                  <a:pt x="1015" y="947"/>
                </a:cubicBezTo>
                <a:cubicBezTo>
                  <a:pt x="1015" y="947"/>
                  <a:pt x="1015" y="947"/>
                  <a:pt x="1014" y="947"/>
                </a:cubicBezTo>
                <a:cubicBezTo>
                  <a:pt x="1014" y="947"/>
                  <a:pt x="1012" y="947"/>
                  <a:pt x="1011" y="946"/>
                </a:cubicBezTo>
                <a:cubicBezTo>
                  <a:pt x="1007" y="945"/>
                  <a:pt x="1003" y="943"/>
                  <a:pt x="999" y="943"/>
                </a:cubicBezTo>
                <a:cubicBezTo>
                  <a:pt x="995" y="943"/>
                  <a:pt x="991" y="944"/>
                  <a:pt x="987" y="947"/>
                </a:cubicBezTo>
                <a:cubicBezTo>
                  <a:pt x="983" y="950"/>
                  <a:pt x="978" y="952"/>
                  <a:pt x="974" y="954"/>
                </a:cubicBezTo>
                <a:cubicBezTo>
                  <a:pt x="970" y="955"/>
                  <a:pt x="966" y="956"/>
                  <a:pt x="963" y="956"/>
                </a:cubicBezTo>
                <a:cubicBezTo>
                  <a:pt x="958" y="956"/>
                  <a:pt x="954" y="954"/>
                  <a:pt x="949" y="950"/>
                </a:cubicBezTo>
                <a:cubicBezTo>
                  <a:pt x="947" y="947"/>
                  <a:pt x="942" y="946"/>
                  <a:pt x="935" y="944"/>
                </a:cubicBezTo>
                <a:cubicBezTo>
                  <a:pt x="935" y="919"/>
                  <a:pt x="935" y="892"/>
                  <a:pt x="936" y="864"/>
                </a:cubicBezTo>
                <a:cubicBezTo>
                  <a:pt x="936" y="858"/>
                  <a:pt x="941" y="853"/>
                  <a:pt x="943" y="847"/>
                </a:cubicBezTo>
                <a:cubicBezTo>
                  <a:pt x="944" y="844"/>
                  <a:pt x="946" y="839"/>
                  <a:pt x="945" y="838"/>
                </a:cubicBezTo>
                <a:cubicBezTo>
                  <a:pt x="940" y="833"/>
                  <a:pt x="942" y="828"/>
                  <a:pt x="945" y="823"/>
                </a:cubicBezTo>
                <a:cubicBezTo>
                  <a:pt x="946" y="821"/>
                  <a:pt x="946" y="817"/>
                  <a:pt x="944" y="816"/>
                </a:cubicBezTo>
                <a:cubicBezTo>
                  <a:pt x="944" y="816"/>
                  <a:pt x="942" y="816"/>
                  <a:pt x="941" y="816"/>
                </a:cubicBezTo>
                <a:cubicBezTo>
                  <a:pt x="940" y="816"/>
                  <a:pt x="938" y="816"/>
                  <a:pt x="938" y="816"/>
                </a:cubicBezTo>
                <a:cubicBezTo>
                  <a:pt x="928" y="824"/>
                  <a:pt x="919" y="831"/>
                  <a:pt x="909" y="839"/>
                </a:cubicBezTo>
                <a:cubicBezTo>
                  <a:pt x="900" y="846"/>
                  <a:pt x="890" y="854"/>
                  <a:pt x="881" y="861"/>
                </a:cubicBezTo>
                <a:cubicBezTo>
                  <a:pt x="880" y="862"/>
                  <a:pt x="878" y="862"/>
                  <a:pt x="877" y="862"/>
                </a:cubicBezTo>
                <a:cubicBezTo>
                  <a:pt x="863" y="863"/>
                  <a:pt x="848" y="864"/>
                  <a:pt x="834" y="864"/>
                </a:cubicBezTo>
                <a:cubicBezTo>
                  <a:pt x="830" y="864"/>
                  <a:pt x="827" y="864"/>
                  <a:pt x="823" y="864"/>
                </a:cubicBezTo>
                <a:cubicBezTo>
                  <a:pt x="817" y="864"/>
                  <a:pt x="810" y="864"/>
                  <a:pt x="803" y="864"/>
                </a:cubicBezTo>
                <a:cubicBezTo>
                  <a:pt x="809" y="855"/>
                  <a:pt x="806" y="849"/>
                  <a:pt x="800" y="845"/>
                </a:cubicBezTo>
                <a:cubicBezTo>
                  <a:pt x="799" y="843"/>
                  <a:pt x="798" y="840"/>
                  <a:pt x="797" y="838"/>
                </a:cubicBezTo>
                <a:cubicBezTo>
                  <a:pt x="796" y="830"/>
                  <a:pt x="793" y="821"/>
                  <a:pt x="784" y="819"/>
                </a:cubicBezTo>
                <a:cubicBezTo>
                  <a:pt x="772" y="816"/>
                  <a:pt x="760" y="815"/>
                  <a:pt x="747" y="813"/>
                </a:cubicBezTo>
                <a:cubicBezTo>
                  <a:pt x="738" y="812"/>
                  <a:pt x="730" y="812"/>
                  <a:pt x="719" y="812"/>
                </a:cubicBezTo>
                <a:cubicBezTo>
                  <a:pt x="723" y="807"/>
                  <a:pt x="726" y="804"/>
                  <a:pt x="729" y="801"/>
                </a:cubicBezTo>
                <a:cubicBezTo>
                  <a:pt x="732" y="796"/>
                  <a:pt x="738" y="789"/>
                  <a:pt x="737" y="786"/>
                </a:cubicBezTo>
                <a:cubicBezTo>
                  <a:pt x="731" y="774"/>
                  <a:pt x="726" y="759"/>
                  <a:pt x="715" y="753"/>
                </a:cubicBezTo>
                <a:cubicBezTo>
                  <a:pt x="702" y="744"/>
                  <a:pt x="702" y="725"/>
                  <a:pt x="687" y="720"/>
                </a:cubicBezTo>
                <a:cubicBezTo>
                  <a:pt x="687" y="720"/>
                  <a:pt x="687" y="719"/>
                  <a:pt x="687" y="718"/>
                </a:cubicBezTo>
                <a:cubicBezTo>
                  <a:pt x="681" y="707"/>
                  <a:pt x="683" y="692"/>
                  <a:pt x="667" y="688"/>
                </a:cubicBezTo>
                <a:cubicBezTo>
                  <a:pt x="674" y="679"/>
                  <a:pt x="674" y="674"/>
                  <a:pt x="669" y="670"/>
                </a:cubicBezTo>
                <a:cubicBezTo>
                  <a:pt x="662" y="666"/>
                  <a:pt x="655" y="661"/>
                  <a:pt x="646" y="655"/>
                </a:cubicBezTo>
                <a:cubicBezTo>
                  <a:pt x="652" y="648"/>
                  <a:pt x="655" y="640"/>
                  <a:pt x="661" y="638"/>
                </a:cubicBezTo>
                <a:cubicBezTo>
                  <a:pt x="673" y="634"/>
                  <a:pt x="675" y="632"/>
                  <a:pt x="668" y="620"/>
                </a:cubicBezTo>
                <a:cubicBezTo>
                  <a:pt x="662" y="611"/>
                  <a:pt x="666" y="602"/>
                  <a:pt x="671" y="597"/>
                </a:cubicBezTo>
                <a:cubicBezTo>
                  <a:pt x="679" y="587"/>
                  <a:pt x="690" y="580"/>
                  <a:pt x="700" y="573"/>
                </a:cubicBezTo>
                <a:cubicBezTo>
                  <a:pt x="702" y="571"/>
                  <a:pt x="705" y="571"/>
                  <a:pt x="707" y="571"/>
                </a:cubicBezTo>
                <a:cubicBezTo>
                  <a:pt x="718" y="570"/>
                  <a:pt x="724" y="563"/>
                  <a:pt x="722" y="552"/>
                </a:cubicBezTo>
                <a:cubicBezTo>
                  <a:pt x="721" y="547"/>
                  <a:pt x="720" y="542"/>
                  <a:pt x="718" y="538"/>
                </a:cubicBezTo>
                <a:cubicBezTo>
                  <a:pt x="710" y="526"/>
                  <a:pt x="718" y="517"/>
                  <a:pt x="724" y="509"/>
                </a:cubicBezTo>
                <a:cubicBezTo>
                  <a:pt x="732" y="498"/>
                  <a:pt x="740" y="488"/>
                  <a:pt x="736" y="474"/>
                </a:cubicBezTo>
                <a:cubicBezTo>
                  <a:pt x="736" y="472"/>
                  <a:pt x="737" y="470"/>
                  <a:pt x="738" y="468"/>
                </a:cubicBezTo>
                <a:cubicBezTo>
                  <a:pt x="740" y="461"/>
                  <a:pt x="742" y="454"/>
                  <a:pt x="745" y="445"/>
                </a:cubicBezTo>
                <a:cubicBezTo>
                  <a:pt x="755" y="442"/>
                  <a:pt x="766" y="438"/>
                  <a:pt x="775" y="431"/>
                </a:cubicBezTo>
                <a:cubicBezTo>
                  <a:pt x="779" y="427"/>
                  <a:pt x="783" y="423"/>
                  <a:pt x="787" y="419"/>
                </a:cubicBezTo>
                <a:cubicBezTo>
                  <a:pt x="788" y="417"/>
                  <a:pt x="790" y="416"/>
                  <a:pt x="792" y="415"/>
                </a:cubicBezTo>
                <a:cubicBezTo>
                  <a:pt x="798" y="412"/>
                  <a:pt x="805" y="410"/>
                  <a:pt x="810" y="406"/>
                </a:cubicBezTo>
                <a:cubicBezTo>
                  <a:pt x="820" y="398"/>
                  <a:pt x="830" y="391"/>
                  <a:pt x="843" y="391"/>
                </a:cubicBezTo>
                <a:cubicBezTo>
                  <a:pt x="845" y="391"/>
                  <a:pt x="847" y="391"/>
                  <a:pt x="849" y="392"/>
                </a:cubicBezTo>
                <a:cubicBezTo>
                  <a:pt x="850" y="392"/>
                  <a:pt x="850" y="392"/>
                  <a:pt x="851" y="392"/>
                </a:cubicBezTo>
                <a:cubicBezTo>
                  <a:pt x="854" y="392"/>
                  <a:pt x="857" y="391"/>
                  <a:pt x="860" y="390"/>
                </a:cubicBezTo>
                <a:cubicBezTo>
                  <a:pt x="869" y="388"/>
                  <a:pt x="879" y="384"/>
                  <a:pt x="888" y="384"/>
                </a:cubicBezTo>
                <a:cubicBezTo>
                  <a:pt x="903" y="382"/>
                  <a:pt x="917" y="381"/>
                  <a:pt x="924" y="364"/>
                </a:cubicBezTo>
                <a:cubicBezTo>
                  <a:pt x="924" y="363"/>
                  <a:pt x="927" y="363"/>
                  <a:pt x="929" y="363"/>
                </a:cubicBezTo>
                <a:cubicBezTo>
                  <a:pt x="937" y="362"/>
                  <a:pt x="945" y="361"/>
                  <a:pt x="953" y="361"/>
                </a:cubicBezTo>
                <a:cubicBezTo>
                  <a:pt x="954" y="361"/>
                  <a:pt x="955" y="361"/>
                  <a:pt x="955" y="361"/>
                </a:cubicBezTo>
                <a:cubicBezTo>
                  <a:pt x="958" y="361"/>
                  <a:pt x="962" y="364"/>
                  <a:pt x="964" y="366"/>
                </a:cubicBezTo>
                <a:cubicBezTo>
                  <a:pt x="967" y="373"/>
                  <a:pt x="970" y="377"/>
                  <a:pt x="975" y="377"/>
                </a:cubicBezTo>
                <a:cubicBezTo>
                  <a:pt x="977" y="377"/>
                  <a:pt x="979" y="376"/>
                  <a:pt x="981" y="374"/>
                </a:cubicBezTo>
                <a:cubicBezTo>
                  <a:pt x="985" y="375"/>
                  <a:pt x="989" y="377"/>
                  <a:pt x="992" y="377"/>
                </a:cubicBezTo>
                <a:cubicBezTo>
                  <a:pt x="992" y="377"/>
                  <a:pt x="993" y="376"/>
                  <a:pt x="993" y="376"/>
                </a:cubicBezTo>
                <a:cubicBezTo>
                  <a:pt x="996" y="375"/>
                  <a:pt x="999" y="370"/>
                  <a:pt x="999" y="366"/>
                </a:cubicBezTo>
                <a:cubicBezTo>
                  <a:pt x="1000" y="363"/>
                  <a:pt x="998" y="359"/>
                  <a:pt x="993" y="357"/>
                </a:cubicBezTo>
                <a:cubicBezTo>
                  <a:pt x="988" y="354"/>
                  <a:pt x="983" y="348"/>
                  <a:pt x="980" y="343"/>
                </a:cubicBezTo>
                <a:cubicBezTo>
                  <a:pt x="975" y="332"/>
                  <a:pt x="971" y="328"/>
                  <a:pt x="964" y="328"/>
                </a:cubicBezTo>
                <a:cubicBezTo>
                  <a:pt x="960" y="328"/>
                  <a:pt x="956" y="329"/>
                  <a:pt x="951" y="330"/>
                </a:cubicBezTo>
                <a:cubicBezTo>
                  <a:pt x="950" y="330"/>
                  <a:pt x="949" y="330"/>
                  <a:pt x="949" y="330"/>
                </a:cubicBezTo>
                <a:cubicBezTo>
                  <a:pt x="945" y="330"/>
                  <a:pt x="940" y="327"/>
                  <a:pt x="935" y="326"/>
                </a:cubicBezTo>
                <a:cubicBezTo>
                  <a:pt x="937" y="323"/>
                  <a:pt x="937" y="319"/>
                  <a:pt x="939" y="316"/>
                </a:cubicBezTo>
                <a:cubicBezTo>
                  <a:pt x="943" y="310"/>
                  <a:pt x="947" y="304"/>
                  <a:pt x="951" y="297"/>
                </a:cubicBezTo>
                <a:cubicBezTo>
                  <a:pt x="963" y="279"/>
                  <a:pt x="975" y="261"/>
                  <a:pt x="987" y="242"/>
                </a:cubicBezTo>
                <a:cubicBezTo>
                  <a:pt x="992" y="234"/>
                  <a:pt x="992" y="233"/>
                  <a:pt x="982" y="230"/>
                </a:cubicBezTo>
                <a:cubicBezTo>
                  <a:pt x="980" y="229"/>
                  <a:pt x="978" y="225"/>
                  <a:pt x="976" y="223"/>
                </a:cubicBezTo>
                <a:cubicBezTo>
                  <a:pt x="972" y="220"/>
                  <a:pt x="968" y="216"/>
                  <a:pt x="964" y="214"/>
                </a:cubicBezTo>
                <a:cubicBezTo>
                  <a:pt x="955" y="210"/>
                  <a:pt x="945" y="209"/>
                  <a:pt x="938" y="203"/>
                </a:cubicBezTo>
                <a:cubicBezTo>
                  <a:pt x="930" y="195"/>
                  <a:pt x="923" y="191"/>
                  <a:pt x="915" y="191"/>
                </a:cubicBezTo>
                <a:cubicBezTo>
                  <a:pt x="909" y="191"/>
                  <a:pt x="903" y="194"/>
                  <a:pt x="894" y="200"/>
                </a:cubicBezTo>
                <a:cubicBezTo>
                  <a:pt x="892" y="202"/>
                  <a:pt x="887" y="203"/>
                  <a:pt x="884" y="203"/>
                </a:cubicBezTo>
                <a:cubicBezTo>
                  <a:pt x="881" y="203"/>
                  <a:pt x="879" y="202"/>
                  <a:pt x="877" y="202"/>
                </a:cubicBezTo>
                <a:cubicBezTo>
                  <a:pt x="866" y="197"/>
                  <a:pt x="856" y="190"/>
                  <a:pt x="845" y="184"/>
                </a:cubicBezTo>
                <a:cubicBezTo>
                  <a:pt x="844" y="184"/>
                  <a:pt x="843" y="185"/>
                  <a:pt x="841" y="186"/>
                </a:cubicBezTo>
                <a:cubicBezTo>
                  <a:pt x="832" y="191"/>
                  <a:pt x="829" y="204"/>
                  <a:pt x="816" y="204"/>
                </a:cubicBezTo>
                <a:cubicBezTo>
                  <a:pt x="815" y="204"/>
                  <a:pt x="815" y="204"/>
                  <a:pt x="814" y="204"/>
                </a:cubicBezTo>
                <a:cubicBezTo>
                  <a:pt x="814" y="204"/>
                  <a:pt x="814" y="204"/>
                  <a:pt x="814" y="204"/>
                </a:cubicBezTo>
                <a:cubicBezTo>
                  <a:pt x="813" y="204"/>
                  <a:pt x="812" y="207"/>
                  <a:pt x="811" y="207"/>
                </a:cubicBezTo>
                <a:cubicBezTo>
                  <a:pt x="805" y="208"/>
                  <a:pt x="799" y="212"/>
                  <a:pt x="794" y="212"/>
                </a:cubicBezTo>
                <a:cubicBezTo>
                  <a:pt x="793" y="212"/>
                  <a:pt x="792" y="211"/>
                  <a:pt x="791" y="211"/>
                </a:cubicBezTo>
                <a:cubicBezTo>
                  <a:pt x="785" y="208"/>
                  <a:pt x="779" y="207"/>
                  <a:pt x="773" y="207"/>
                </a:cubicBezTo>
                <a:cubicBezTo>
                  <a:pt x="763" y="207"/>
                  <a:pt x="754" y="210"/>
                  <a:pt x="744" y="212"/>
                </a:cubicBezTo>
                <a:cubicBezTo>
                  <a:pt x="737" y="207"/>
                  <a:pt x="729" y="202"/>
                  <a:pt x="722" y="197"/>
                </a:cubicBezTo>
                <a:cubicBezTo>
                  <a:pt x="726" y="191"/>
                  <a:pt x="726" y="189"/>
                  <a:pt x="726" y="172"/>
                </a:cubicBezTo>
                <a:cubicBezTo>
                  <a:pt x="726" y="162"/>
                  <a:pt x="720" y="156"/>
                  <a:pt x="712" y="156"/>
                </a:cubicBezTo>
                <a:cubicBezTo>
                  <a:pt x="710" y="156"/>
                  <a:pt x="708" y="156"/>
                  <a:pt x="707" y="156"/>
                </a:cubicBezTo>
                <a:cubicBezTo>
                  <a:pt x="706" y="156"/>
                  <a:pt x="706" y="157"/>
                  <a:pt x="705" y="157"/>
                </a:cubicBezTo>
                <a:cubicBezTo>
                  <a:pt x="698" y="157"/>
                  <a:pt x="689" y="150"/>
                  <a:pt x="691" y="147"/>
                </a:cubicBezTo>
                <a:cubicBezTo>
                  <a:pt x="697" y="137"/>
                  <a:pt x="690" y="132"/>
                  <a:pt x="687" y="125"/>
                </a:cubicBezTo>
                <a:cubicBezTo>
                  <a:pt x="682" y="112"/>
                  <a:pt x="675" y="106"/>
                  <a:pt x="662" y="106"/>
                </a:cubicBezTo>
                <a:cubicBezTo>
                  <a:pt x="662" y="106"/>
                  <a:pt x="661" y="106"/>
                  <a:pt x="660" y="106"/>
                </a:cubicBezTo>
                <a:cubicBezTo>
                  <a:pt x="659" y="103"/>
                  <a:pt x="657" y="100"/>
                  <a:pt x="655" y="98"/>
                </a:cubicBezTo>
                <a:cubicBezTo>
                  <a:pt x="651" y="95"/>
                  <a:pt x="647" y="92"/>
                  <a:pt x="642" y="90"/>
                </a:cubicBezTo>
                <a:cubicBezTo>
                  <a:pt x="642" y="88"/>
                  <a:pt x="642" y="88"/>
                  <a:pt x="641" y="88"/>
                </a:cubicBezTo>
                <a:cubicBezTo>
                  <a:pt x="641" y="88"/>
                  <a:pt x="641" y="88"/>
                  <a:pt x="641" y="88"/>
                </a:cubicBezTo>
                <a:cubicBezTo>
                  <a:pt x="639" y="88"/>
                  <a:pt x="636" y="88"/>
                  <a:pt x="634" y="88"/>
                </a:cubicBezTo>
                <a:cubicBezTo>
                  <a:pt x="627" y="88"/>
                  <a:pt x="626" y="85"/>
                  <a:pt x="624" y="75"/>
                </a:cubicBezTo>
                <a:cubicBezTo>
                  <a:pt x="624" y="73"/>
                  <a:pt x="622" y="71"/>
                  <a:pt x="620" y="69"/>
                </a:cubicBezTo>
                <a:cubicBezTo>
                  <a:pt x="619" y="66"/>
                  <a:pt x="616" y="64"/>
                  <a:pt x="616" y="62"/>
                </a:cubicBezTo>
                <a:cubicBezTo>
                  <a:pt x="617" y="43"/>
                  <a:pt x="601" y="39"/>
                  <a:pt x="591" y="30"/>
                </a:cubicBezTo>
                <a:cubicBezTo>
                  <a:pt x="583" y="24"/>
                  <a:pt x="578" y="13"/>
                  <a:pt x="567" y="13"/>
                </a:cubicBezTo>
                <a:cubicBezTo>
                  <a:pt x="566" y="13"/>
                  <a:pt x="565" y="13"/>
                  <a:pt x="564" y="13"/>
                </a:cubicBezTo>
                <a:cubicBezTo>
                  <a:pt x="564" y="13"/>
                  <a:pt x="564" y="13"/>
                  <a:pt x="564" y="13"/>
                </a:cubicBezTo>
                <a:cubicBezTo>
                  <a:pt x="563" y="13"/>
                  <a:pt x="562" y="11"/>
                  <a:pt x="561" y="11"/>
                </a:cubicBezTo>
                <a:cubicBezTo>
                  <a:pt x="555" y="7"/>
                  <a:pt x="549" y="3"/>
                  <a:pt x="542" y="0"/>
                </a:cubicBezTo>
                <a:cubicBezTo>
                  <a:pt x="542" y="0"/>
                  <a:pt x="541" y="0"/>
                  <a:pt x="541" y="0"/>
                </a:cubicBezTo>
              </a:path>
            </a:pathLst>
          </a:cu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2713">
            <a:extLst>
              <a:ext uri="{FF2B5EF4-FFF2-40B4-BE49-F238E27FC236}">
                <a16:creationId xmlns:a16="http://schemas.microsoft.com/office/drawing/2014/main" id="{FE83D15A-93A5-444B-A469-BE694E648FE5}"/>
              </a:ext>
            </a:extLst>
          </p:cNvPr>
          <p:cNvSpPr>
            <a:spLocks/>
          </p:cNvSpPr>
          <p:nvPr/>
        </p:nvSpPr>
        <p:spPr bwMode="auto">
          <a:xfrm>
            <a:off x="792203" y="561054"/>
            <a:ext cx="5872889" cy="716495"/>
          </a:xfrm>
          <a:custGeom>
            <a:avLst/>
            <a:gdLst>
              <a:gd name="T0" fmla="*/ 500 w 500"/>
              <a:gd name="T1" fmla="*/ 0 h 61"/>
              <a:gd name="T2" fmla="*/ 57 w 500"/>
              <a:gd name="T3" fmla="*/ 0 h 61"/>
              <a:gd name="T4" fmla="*/ 55 w 500"/>
              <a:gd name="T5" fmla="*/ 15 h 61"/>
              <a:gd name="T6" fmla="*/ 36 w 500"/>
              <a:gd name="T7" fmla="*/ 0 h 61"/>
              <a:gd name="T8" fmla="*/ 2 w 500"/>
              <a:gd name="T9" fmla="*/ 0 h 61"/>
              <a:gd name="T10" fmla="*/ 0 w 500"/>
              <a:gd name="T11" fmla="*/ 7 h 61"/>
              <a:gd name="T12" fmla="*/ 0 w 500"/>
              <a:gd name="T13" fmla="*/ 61 h 61"/>
              <a:gd name="T14" fmla="*/ 500 w 500"/>
              <a:gd name="T15" fmla="*/ 61 h 61"/>
              <a:gd name="T16" fmla="*/ 500 w 500"/>
              <a:gd name="T17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0" h="61">
                <a:moveTo>
                  <a:pt x="500" y="0"/>
                </a:moveTo>
                <a:lnTo>
                  <a:pt x="57" y="0"/>
                </a:lnTo>
                <a:lnTo>
                  <a:pt x="55" y="15"/>
                </a:lnTo>
                <a:lnTo>
                  <a:pt x="36" y="0"/>
                </a:lnTo>
                <a:lnTo>
                  <a:pt x="2" y="0"/>
                </a:lnTo>
                <a:lnTo>
                  <a:pt x="0" y="7"/>
                </a:lnTo>
                <a:lnTo>
                  <a:pt x="0" y="61"/>
                </a:lnTo>
                <a:lnTo>
                  <a:pt x="500" y="61"/>
                </a:lnTo>
                <a:lnTo>
                  <a:pt x="5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Rectangle 2726">
            <a:extLst>
              <a:ext uri="{FF2B5EF4-FFF2-40B4-BE49-F238E27FC236}">
                <a16:creationId xmlns:a16="http://schemas.microsoft.com/office/drawing/2014/main" id="{CB2F1A7A-23DE-45CC-ADFF-8F74A31C3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2573537"/>
            <a:ext cx="2102500" cy="258407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Rectangle 2727">
            <a:extLst>
              <a:ext uri="{FF2B5EF4-FFF2-40B4-BE49-F238E27FC236}">
                <a16:creationId xmlns:a16="http://schemas.microsoft.com/office/drawing/2014/main" id="{C22049EC-F7C7-4632-A23E-1A02EBD36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2573537"/>
            <a:ext cx="2102500" cy="25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Rectangle 2728">
            <a:extLst>
              <a:ext uri="{FF2B5EF4-FFF2-40B4-BE49-F238E27FC236}">
                <a16:creationId xmlns:a16="http://schemas.microsoft.com/office/drawing/2014/main" id="{E1E866F6-2DA1-4124-8064-D0DCCF804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3125584"/>
            <a:ext cx="2102500" cy="246665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Rectangle 2729">
            <a:extLst>
              <a:ext uri="{FF2B5EF4-FFF2-40B4-BE49-F238E27FC236}">
                <a16:creationId xmlns:a16="http://schemas.microsoft.com/office/drawing/2014/main" id="{5FC288CD-702D-4F01-A67F-2B742FF44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3125584"/>
            <a:ext cx="2102500" cy="24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Rectangle 2730">
            <a:extLst>
              <a:ext uri="{FF2B5EF4-FFF2-40B4-BE49-F238E27FC236}">
                <a16:creationId xmlns:a16="http://schemas.microsoft.com/office/drawing/2014/main" id="{ECC53C02-EF54-44B2-8490-CEAF254F3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3665893"/>
            <a:ext cx="2102500" cy="246665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Rectangle 2731">
            <a:extLst>
              <a:ext uri="{FF2B5EF4-FFF2-40B4-BE49-F238E27FC236}">
                <a16:creationId xmlns:a16="http://schemas.microsoft.com/office/drawing/2014/main" id="{8F38C72F-287D-4620-BB45-3B091F3A6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3665893"/>
            <a:ext cx="2102500" cy="24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Rectangle 2732">
            <a:extLst>
              <a:ext uri="{FF2B5EF4-FFF2-40B4-BE49-F238E27FC236}">
                <a16:creationId xmlns:a16="http://schemas.microsoft.com/office/drawing/2014/main" id="{98C4AD36-6DC2-4195-9201-5656F4589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4206198"/>
            <a:ext cx="2102500" cy="246665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Rectangle 2733">
            <a:extLst>
              <a:ext uri="{FF2B5EF4-FFF2-40B4-BE49-F238E27FC236}">
                <a16:creationId xmlns:a16="http://schemas.microsoft.com/office/drawing/2014/main" id="{FFA6A434-2BE5-4B61-B1F8-042D513A1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4206198"/>
            <a:ext cx="2102500" cy="24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Rectangle 2734">
            <a:extLst>
              <a:ext uri="{FF2B5EF4-FFF2-40B4-BE49-F238E27FC236}">
                <a16:creationId xmlns:a16="http://schemas.microsoft.com/office/drawing/2014/main" id="{940FE66B-E047-4A87-902B-BC6EBE14F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4746502"/>
            <a:ext cx="2102500" cy="246665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Rectangle 2735">
            <a:extLst>
              <a:ext uri="{FF2B5EF4-FFF2-40B4-BE49-F238E27FC236}">
                <a16:creationId xmlns:a16="http://schemas.microsoft.com/office/drawing/2014/main" id="{00AB385C-9821-4023-B75B-A916A0875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4746502"/>
            <a:ext cx="2102500" cy="24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Rectangle 2736">
            <a:extLst>
              <a:ext uri="{FF2B5EF4-FFF2-40B4-BE49-F238E27FC236}">
                <a16:creationId xmlns:a16="http://schemas.microsoft.com/office/drawing/2014/main" id="{273AA09C-374B-4DB3-A4C1-F6B258DD6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5286807"/>
            <a:ext cx="2102500" cy="246665"/>
          </a:xfrm>
          <a:prstGeom prst="rect">
            <a:avLst/>
          </a:pr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Rectangle 2737">
            <a:extLst>
              <a:ext uri="{FF2B5EF4-FFF2-40B4-BE49-F238E27FC236}">
                <a16:creationId xmlns:a16="http://schemas.microsoft.com/office/drawing/2014/main" id="{4C7300CB-E0D1-4F3A-B324-21C14129A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68" y="5286807"/>
            <a:ext cx="2102500" cy="24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738">
            <a:extLst>
              <a:ext uri="{FF2B5EF4-FFF2-40B4-BE49-F238E27FC236}">
                <a16:creationId xmlns:a16="http://schemas.microsoft.com/office/drawing/2014/main" id="{5873D7C9-62C1-45F6-B368-D45A8EB19CAD}"/>
              </a:ext>
            </a:extLst>
          </p:cNvPr>
          <p:cNvSpPr>
            <a:spLocks/>
          </p:cNvSpPr>
          <p:nvPr/>
        </p:nvSpPr>
        <p:spPr bwMode="auto">
          <a:xfrm>
            <a:off x="4151359" y="2514805"/>
            <a:ext cx="3230094" cy="446340"/>
          </a:xfrm>
          <a:custGeom>
            <a:avLst/>
            <a:gdLst>
              <a:gd name="T0" fmla="*/ 0 w 931"/>
              <a:gd name="T1" fmla="*/ 58 h 130"/>
              <a:gd name="T2" fmla="*/ 669 w 931"/>
              <a:gd name="T3" fmla="*/ 129 h 130"/>
              <a:gd name="T4" fmla="*/ 683 w 931"/>
              <a:gd name="T5" fmla="*/ 130 h 130"/>
              <a:gd name="T6" fmla="*/ 753 w 931"/>
              <a:gd name="T7" fmla="*/ 110 h 130"/>
              <a:gd name="T8" fmla="*/ 931 w 931"/>
              <a:gd name="T9" fmla="*/ 3 h 130"/>
              <a:gd name="T10" fmla="*/ 929 w 931"/>
              <a:gd name="T11" fmla="*/ 0 h 130"/>
              <a:gd name="T12" fmla="*/ 751 w 931"/>
              <a:gd name="T13" fmla="*/ 107 h 130"/>
              <a:gd name="T14" fmla="*/ 683 w 931"/>
              <a:gd name="T15" fmla="*/ 126 h 130"/>
              <a:gd name="T16" fmla="*/ 669 w 931"/>
              <a:gd name="T17" fmla="*/ 125 h 130"/>
              <a:gd name="T18" fmla="*/ 1 w 931"/>
              <a:gd name="T19" fmla="*/ 54 h 130"/>
              <a:gd name="T20" fmla="*/ 0 w 931"/>
              <a:gd name="T21" fmla="*/ 58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1" h="130">
                <a:moveTo>
                  <a:pt x="0" y="58"/>
                </a:moveTo>
                <a:cubicBezTo>
                  <a:pt x="669" y="129"/>
                  <a:pt x="669" y="129"/>
                  <a:pt x="669" y="129"/>
                </a:cubicBezTo>
                <a:cubicBezTo>
                  <a:pt x="674" y="130"/>
                  <a:pt x="678" y="130"/>
                  <a:pt x="683" y="130"/>
                </a:cubicBezTo>
                <a:cubicBezTo>
                  <a:pt x="708" y="130"/>
                  <a:pt x="732" y="123"/>
                  <a:pt x="753" y="110"/>
                </a:cubicBezTo>
                <a:cubicBezTo>
                  <a:pt x="931" y="3"/>
                  <a:pt x="931" y="3"/>
                  <a:pt x="931" y="3"/>
                </a:cubicBezTo>
                <a:cubicBezTo>
                  <a:pt x="929" y="0"/>
                  <a:pt x="929" y="0"/>
                  <a:pt x="929" y="0"/>
                </a:cubicBezTo>
                <a:cubicBezTo>
                  <a:pt x="751" y="107"/>
                  <a:pt x="751" y="107"/>
                  <a:pt x="751" y="107"/>
                </a:cubicBezTo>
                <a:cubicBezTo>
                  <a:pt x="731" y="119"/>
                  <a:pt x="707" y="126"/>
                  <a:pt x="683" y="126"/>
                </a:cubicBezTo>
                <a:cubicBezTo>
                  <a:pt x="678" y="126"/>
                  <a:pt x="674" y="126"/>
                  <a:pt x="669" y="125"/>
                </a:cubicBezTo>
                <a:cubicBezTo>
                  <a:pt x="1" y="54"/>
                  <a:pt x="1" y="54"/>
                  <a:pt x="1" y="54"/>
                </a:cubicBezTo>
                <a:cubicBezTo>
                  <a:pt x="0" y="58"/>
                  <a:pt x="0" y="58"/>
                  <a:pt x="0" y="58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739">
            <a:extLst>
              <a:ext uri="{FF2B5EF4-FFF2-40B4-BE49-F238E27FC236}">
                <a16:creationId xmlns:a16="http://schemas.microsoft.com/office/drawing/2014/main" id="{396F45BF-2924-4B6B-92A9-B179F2E2CE6A}"/>
              </a:ext>
            </a:extLst>
          </p:cNvPr>
          <p:cNvSpPr>
            <a:spLocks/>
          </p:cNvSpPr>
          <p:nvPr/>
        </p:nvSpPr>
        <p:spPr bwMode="auto">
          <a:xfrm>
            <a:off x="4210091" y="3066861"/>
            <a:ext cx="3230094" cy="458087"/>
          </a:xfrm>
          <a:custGeom>
            <a:avLst/>
            <a:gdLst>
              <a:gd name="T0" fmla="*/ 0 w 931"/>
              <a:gd name="T1" fmla="*/ 58 h 130"/>
              <a:gd name="T2" fmla="*/ 669 w 931"/>
              <a:gd name="T3" fmla="*/ 130 h 130"/>
              <a:gd name="T4" fmla="*/ 683 w 931"/>
              <a:gd name="T5" fmla="*/ 130 h 130"/>
              <a:gd name="T6" fmla="*/ 753 w 931"/>
              <a:gd name="T7" fmla="*/ 111 h 130"/>
              <a:gd name="T8" fmla="*/ 931 w 931"/>
              <a:gd name="T9" fmla="*/ 4 h 130"/>
              <a:gd name="T10" fmla="*/ 929 w 931"/>
              <a:gd name="T11" fmla="*/ 0 h 130"/>
              <a:gd name="T12" fmla="*/ 751 w 931"/>
              <a:gd name="T13" fmla="*/ 108 h 130"/>
              <a:gd name="T14" fmla="*/ 683 w 931"/>
              <a:gd name="T15" fmla="*/ 126 h 130"/>
              <a:gd name="T16" fmla="*/ 669 w 931"/>
              <a:gd name="T17" fmla="*/ 126 h 130"/>
              <a:gd name="T18" fmla="*/ 1 w 931"/>
              <a:gd name="T19" fmla="*/ 54 h 130"/>
              <a:gd name="T20" fmla="*/ 0 w 931"/>
              <a:gd name="T21" fmla="*/ 58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1" h="130">
                <a:moveTo>
                  <a:pt x="0" y="58"/>
                </a:moveTo>
                <a:cubicBezTo>
                  <a:pt x="669" y="130"/>
                  <a:pt x="669" y="130"/>
                  <a:pt x="669" y="130"/>
                </a:cubicBezTo>
                <a:cubicBezTo>
                  <a:pt x="674" y="130"/>
                  <a:pt x="678" y="130"/>
                  <a:pt x="683" y="130"/>
                </a:cubicBezTo>
                <a:cubicBezTo>
                  <a:pt x="708" y="130"/>
                  <a:pt x="732" y="124"/>
                  <a:pt x="753" y="111"/>
                </a:cubicBezTo>
                <a:cubicBezTo>
                  <a:pt x="931" y="4"/>
                  <a:pt x="931" y="4"/>
                  <a:pt x="931" y="4"/>
                </a:cubicBezTo>
                <a:cubicBezTo>
                  <a:pt x="929" y="0"/>
                  <a:pt x="929" y="0"/>
                  <a:pt x="929" y="0"/>
                </a:cubicBezTo>
                <a:cubicBezTo>
                  <a:pt x="751" y="108"/>
                  <a:pt x="751" y="108"/>
                  <a:pt x="751" y="108"/>
                </a:cubicBezTo>
                <a:cubicBezTo>
                  <a:pt x="730" y="120"/>
                  <a:pt x="707" y="126"/>
                  <a:pt x="683" y="126"/>
                </a:cubicBezTo>
                <a:cubicBezTo>
                  <a:pt x="678" y="126"/>
                  <a:pt x="674" y="126"/>
                  <a:pt x="669" y="126"/>
                </a:cubicBezTo>
                <a:cubicBezTo>
                  <a:pt x="1" y="54"/>
                  <a:pt x="1" y="54"/>
                  <a:pt x="1" y="54"/>
                </a:cubicBezTo>
                <a:cubicBezTo>
                  <a:pt x="0" y="58"/>
                  <a:pt x="0" y="58"/>
                  <a:pt x="0" y="58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740">
            <a:extLst>
              <a:ext uri="{FF2B5EF4-FFF2-40B4-BE49-F238E27FC236}">
                <a16:creationId xmlns:a16="http://schemas.microsoft.com/office/drawing/2014/main" id="{87704EA7-8907-4208-9EE2-7C52F153A8FB}"/>
              </a:ext>
            </a:extLst>
          </p:cNvPr>
          <p:cNvSpPr>
            <a:spLocks/>
          </p:cNvSpPr>
          <p:nvPr/>
        </p:nvSpPr>
        <p:spPr bwMode="auto">
          <a:xfrm>
            <a:off x="4210091" y="3630656"/>
            <a:ext cx="3230094" cy="458087"/>
          </a:xfrm>
          <a:custGeom>
            <a:avLst/>
            <a:gdLst>
              <a:gd name="T0" fmla="*/ 0 w 931"/>
              <a:gd name="T1" fmla="*/ 58 h 130"/>
              <a:gd name="T2" fmla="*/ 669 w 931"/>
              <a:gd name="T3" fmla="*/ 129 h 130"/>
              <a:gd name="T4" fmla="*/ 683 w 931"/>
              <a:gd name="T5" fmla="*/ 130 h 130"/>
              <a:gd name="T6" fmla="*/ 753 w 931"/>
              <a:gd name="T7" fmla="*/ 110 h 130"/>
              <a:gd name="T8" fmla="*/ 931 w 931"/>
              <a:gd name="T9" fmla="*/ 3 h 130"/>
              <a:gd name="T10" fmla="*/ 929 w 931"/>
              <a:gd name="T11" fmla="*/ 0 h 130"/>
              <a:gd name="T12" fmla="*/ 751 w 931"/>
              <a:gd name="T13" fmla="*/ 107 h 130"/>
              <a:gd name="T14" fmla="*/ 683 w 931"/>
              <a:gd name="T15" fmla="*/ 126 h 130"/>
              <a:gd name="T16" fmla="*/ 669 w 931"/>
              <a:gd name="T17" fmla="*/ 125 h 130"/>
              <a:gd name="T18" fmla="*/ 1 w 931"/>
              <a:gd name="T19" fmla="*/ 54 h 130"/>
              <a:gd name="T20" fmla="*/ 0 w 931"/>
              <a:gd name="T21" fmla="*/ 58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1" h="130">
                <a:moveTo>
                  <a:pt x="0" y="58"/>
                </a:moveTo>
                <a:cubicBezTo>
                  <a:pt x="669" y="129"/>
                  <a:pt x="669" y="129"/>
                  <a:pt x="669" y="129"/>
                </a:cubicBezTo>
                <a:cubicBezTo>
                  <a:pt x="674" y="130"/>
                  <a:pt x="678" y="130"/>
                  <a:pt x="683" y="130"/>
                </a:cubicBezTo>
                <a:cubicBezTo>
                  <a:pt x="708" y="130"/>
                  <a:pt x="732" y="123"/>
                  <a:pt x="753" y="110"/>
                </a:cubicBezTo>
                <a:cubicBezTo>
                  <a:pt x="931" y="3"/>
                  <a:pt x="931" y="3"/>
                  <a:pt x="931" y="3"/>
                </a:cubicBezTo>
                <a:cubicBezTo>
                  <a:pt x="929" y="0"/>
                  <a:pt x="929" y="0"/>
                  <a:pt x="929" y="0"/>
                </a:cubicBezTo>
                <a:cubicBezTo>
                  <a:pt x="751" y="107"/>
                  <a:pt x="751" y="107"/>
                  <a:pt x="751" y="107"/>
                </a:cubicBezTo>
                <a:cubicBezTo>
                  <a:pt x="730" y="119"/>
                  <a:pt x="707" y="126"/>
                  <a:pt x="683" y="126"/>
                </a:cubicBezTo>
                <a:cubicBezTo>
                  <a:pt x="678" y="126"/>
                  <a:pt x="674" y="126"/>
                  <a:pt x="669" y="125"/>
                </a:cubicBezTo>
                <a:cubicBezTo>
                  <a:pt x="1" y="54"/>
                  <a:pt x="1" y="54"/>
                  <a:pt x="1" y="54"/>
                </a:cubicBezTo>
                <a:cubicBezTo>
                  <a:pt x="0" y="58"/>
                  <a:pt x="0" y="58"/>
                  <a:pt x="0" y="58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741">
            <a:extLst>
              <a:ext uri="{FF2B5EF4-FFF2-40B4-BE49-F238E27FC236}">
                <a16:creationId xmlns:a16="http://schemas.microsoft.com/office/drawing/2014/main" id="{20BD52E1-60A6-4925-ABFD-9E32BE89ABB4}"/>
              </a:ext>
            </a:extLst>
          </p:cNvPr>
          <p:cNvSpPr>
            <a:spLocks/>
          </p:cNvSpPr>
          <p:nvPr/>
        </p:nvSpPr>
        <p:spPr bwMode="auto">
          <a:xfrm>
            <a:off x="4210091" y="4147470"/>
            <a:ext cx="3758651" cy="458087"/>
          </a:xfrm>
          <a:custGeom>
            <a:avLst/>
            <a:gdLst>
              <a:gd name="T0" fmla="*/ 0 w 1083"/>
              <a:gd name="T1" fmla="*/ 58 h 131"/>
              <a:gd name="T2" fmla="*/ 791 w 1083"/>
              <a:gd name="T3" fmla="*/ 130 h 131"/>
              <a:gd name="T4" fmla="*/ 804 w 1083"/>
              <a:gd name="T5" fmla="*/ 131 h 131"/>
              <a:gd name="T6" fmla="*/ 866 w 1083"/>
              <a:gd name="T7" fmla="*/ 116 h 131"/>
              <a:gd name="T8" fmla="*/ 1083 w 1083"/>
              <a:gd name="T9" fmla="*/ 3 h 131"/>
              <a:gd name="T10" fmla="*/ 1081 w 1083"/>
              <a:gd name="T11" fmla="*/ 0 h 131"/>
              <a:gd name="T12" fmla="*/ 864 w 1083"/>
              <a:gd name="T13" fmla="*/ 112 h 131"/>
              <a:gd name="T14" fmla="*/ 804 w 1083"/>
              <a:gd name="T15" fmla="*/ 127 h 131"/>
              <a:gd name="T16" fmla="*/ 792 w 1083"/>
              <a:gd name="T17" fmla="*/ 126 h 131"/>
              <a:gd name="T18" fmla="*/ 0 w 1083"/>
              <a:gd name="T19" fmla="*/ 54 h 131"/>
              <a:gd name="T20" fmla="*/ 0 w 1083"/>
              <a:gd name="T21" fmla="*/ 5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83" h="131">
                <a:moveTo>
                  <a:pt x="0" y="58"/>
                </a:moveTo>
                <a:cubicBezTo>
                  <a:pt x="791" y="130"/>
                  <a:pt x="791" y="130"/>
                  <a:pt x="791" y="130"/>
                </a:cubicBezTo>
                <a:cubicBezTo>
                  <a:pt x="795" y="131"/>
                  <a:pt x="799" y="131"/>
                  <a:pt x="804" y="131"/>
                </a:cubicBezTo>
                <a:cubicBezTo>
                  <a:pt x="825" y="131"/>
                  <a:pt x="847" y="126"/>
                  <a:pt x="866" y="116"/>
                </a:cubicBezTo>
                <a:cubicBezTo>
                  <a:pt x="1083" y="3"/>
                  <a:pt x="1083" y="3"/>
                  <a:pt x="1083" y="3"/>
                </a:cubicBezTo>
                <a:cubicBezTo>
                  <a:pt x="1081" y="0"/>
                  <a:pt x="1081" y="0"/>
                  <a:pt x="1081" y="0"/>
                </a:cubicBezTo>
                <a:cubicBezTo>
                  <a:pt x="864" y="112"/>
                  <a:pt x="864" y="112"/>
                  <a:pt x="864" y="112"/>
                </a:cubicBezTo>
                <a:cubicBezTo>
                  <a:pt x="845" y="122"/>
                  <a:pt x="825" y="127"/>
                  <a:pt x="804" y="127"/>
                </a:cubicBezTo>
                <a:cubicBezTo>
                  <a:pt x="800" y="127"/>
                  <a:pt x="796" y="127"/>
                  <a:pt x="792" y="126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8"/>
                  <a:pt x="0" y="58"/>
                  <a:pt x="0" y="58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42">
            <a:extLst>
              <a:ext uri="{FF2B5EF4-FFF2-40B4-BE49-F238E27FC236}">
                <a16:creationId xmlns:a16="http://schemas.microsoft.com/office/drawing/2014/main" id="{E733EC50-5B23-433D-B5FB-90A04486F8A0}"/>
              </a:ext>
            </a:extLst>
          </p:cNvPr>
          <p:cNvSpPr>
            <a:spLocks/>
          </p:cNvSpPr>
          <p:nvPr/>
        </p:nvSpPr>
        <p:spPr bwMode="auto">
          <a:xfrm>
            <a:off x="4257075" y="4640795"/>
            <a:ext cx="4122774" cy="458087"/>
          </a:xfrm>
          <a:custGeom>
            <a:avLst/>
            <a:gdLst>
              <a:gd name="T0" fmla="*/ 0 w 1188"/>
              <a:gd name="T1" fmla="*/ 58 h 132"/>
              <a:gd name="T2" fmla="*/ 875 w 1188"/>
              <a:gd name="T3" fmla="*/ 132 h 132"/>
              <a:gd name="T4" fmla="*/ 886 w 1188"/>
              <a:gd name="T5" fmla="*/ 132 h 132"/>
              <a:gd name="T6" fmla="*/ 944 w 1188"/>
              <a:gd name="T7" fmla="*/ 119 h 132"/>
              <a:gd name="T8" fmla="*/ 1188 w 1188"/>
              <a:gd name="T9" fmla="*/ 4 h 132"/>
              <a:gd name="T10" fmla="*/ 1186 w 1188"/>
              <a:gd name="T11" fmla="*/ 0 h 132"/>
              <a:gd name="T12" fmla="*/ 943 w 1188"/>
              <a:gd name="T13" fmla="*/ 115 h 132"/>
              <a:gd name="T14" fmla="*/ 886 w 1188"/>
              <a:gd name="T15" fmla="*/ 128 h 132"/>
              <a:gd name="T16" fmla="*/ 876 w 1188"/>
              <a:gd name="T17" fmla="*/ 128 h 132"/>
              <a:gd name="T18" fmla="*/ 1 w 1188"/>
              <a:gd name="T19" fmla="*/ 55 h 132"/>
              <a:gd name="T20" fmla="*/ 0 w 1188"/>
              <a:gd name="T21" fmla="*/ 58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88" h="132">
                <a:moveTo>
                  <a:pt x="0" y="58"/>
                </a:moveTo>
                <a:cubicBezTo>
                  <a:pt x="875" y="132"/>
                  <a:pt x="875" y="132"/>
                  <a:pt x="875" y="132"/>
                </a:cubicBezTo>
                <a:cubicBezTo>
                  <a:pt x="879" y="132"/>
                  <a:pt x="883" y="132"/>
                  <a:pt x="886" y="132"/>
                </a:cubicBezTo>
                <a:cubicBezTo>
                  <a:pt x="906" y="132"/>
                  <a:pt x="926" y="128"/>
                  <a:pt x="944" y="119"/>
                </a:cubicBezTo>
                <a:cubicBezTo>
                  <a:pt x="1188" y="4"/>
                  <a:pt x="1188" y="4"/>
                  <a:pt x="1188" y="4"/>
                </a:cubicBezTo>
                <a:cubicBezTo>
                  <a:pt x="1186" y="0"/>
                  <a:pt x="1186" y="0"/>
                  <a:pt x="1186" y="0"/>
                </a:cubicBezTo>
                <a:cubicBezTo>
                  <a:pt x="943" y="115"/>
                  <a:pt x="943" y="115"/>
                  <a:pt x="943" y="115"/>
                </a:cubicBezTo>
                <a:cubicBezTo>
                  <a:pt x="925" y="124"/>
                  <a:pt x="906" y="128"/>
                  <a:pt x="886" y="128"/>
                </a:cubicBezTo>
                <a:cubicBezTo>
                  <a:pt x="883" y="128"/>
                  <a:pt x="879" y="128"/>
                  <a:pt x="876" y="128"/>
                </a:cubicBezTo>
                <a:cubicBezTo>
                  <a:pt x="1" y="55"/>
                  <a:pt x="1" y="55"/>
                  <a:pt x="1" y="55"/>
                </a:cubicBezTo>
                <a:cubicBezTo>
                  <a:pt x="0" y="58"/>
                  <a:pt x="0" y="58"/>
                  <a:pt x="0" y="58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743">
            <a:extLst>
              <a:ext uri="{FF2B5EF4-FFF2-40B4-BE49-F238E27FC236}">
                <a16:creationId xmlns:a16="http://schemas.microsoft.com/office/drawing/2014/main" id="{9A45305F-0A38-4AA1-A6B9-400E6B0137EC}"/>
              </a:ext>
            </a:extLst>
          </p:cNvPr>
          <p:cNvSpPr>
            <a:spLocks/>
          </p:cNvSpPr>
          <p:nvPr/>
        </p:nvSpPr>
        <p:spPr bwMode="auto">
          <a:xfrm>
            <a:off x="4233585" y="5216332"/>
            <a:ext cx="4804027" cy="469830"/>
          </a:xfrm>
          <a:custGeom>
            <a:avLst/>
            <a:gdLst>
              <a:gd name="T0" fmla="*/ 0 w 1382"/>
              <a:gd name="T1" fmla="*/ 59 h 133"/>
              <a:gd name="T2" fmla="*/ 1029 w 1382"/>
              <a:gd name="T3" fmla="*/ 132 h 133"/>
              <a:gd name="T4" fmla="*/ 1039 w 1382"/>
              <a:gd name="T5" fmla="*/ 133 h 133"/>
              <a:gd name="T6" fmla="*/ 1090 w 1382"/>
              <a:gd name="T7" fmla="*/ 123 h 133"/>
              <a:gd name="T8" fmla="*/ 1382 w 1382"/>
              <a:gd name="T9" fmla="*/ 4 h 133"/>
              <a:gd name="T10" fmla="*/ 1381 w 1382"/>
              <a:gd name="T11" fmla="*/ 0 h 133"/>
              <a:gd name="T12" fmla="*/ 1088 w 1382"/>
              <a:gd name="T13" fmla="*/ 119 h 133"/>
              <a:gd name="T14" fmla="*/ 1039 w 1382"/>
              <a:gd name="T15" fmla="*/ 129 h 133"/>
              <a:gd name="T16" fmla="*/ 1030 w 1382"/>
              <a:gd name="T17" fmla="*/ 128 h 133"/>
              <a:gd name="T18" fmla="*/ 0 w 1382"/>
              <a:gd name="T19" fmla="*/ 55 h 133"/>
              <a:gd name="T20" fmla="*/ 0 w 1382"/>
              <a:gd name="T21" fmla="*/ 59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82" h="133">
                <a:moveTo>
                  <a:pt x="0" y="59"/>
                </a:moveTo>
                <a:cubicBezTo>
                  <a:pt x="1029" y="132"/>
                  <a:pt x="1029" y="132"/>
                  <a:pt x="1029" y="132"/>
                </a:cubicBezTo>
                <a:cubicBezTo>
                  <a:pt x="1033" y="133"/>
                  <a:pt x="1036" y="133"/>
                  <a:pt x="1039" y="133"/>
                </a:cubicBezTo>
                <a:cubicBezTo>
                  <a:pt x="1056" y="133"/>
                  <a:pt x="1074" y="129"/>
                  <a:pt x="1090" y="123"/>
                </a:cubicBezTo>
                <a:cubicBezTo>
                  <a:pt x="1382" y="4"/>
                  <a:pt x="1382" y="4"/>
                  <a:pt x="1382" y="4"/>
                </a:cubicBezTo>
                <a:cubicBezTo>
                  <a:pt x="1381" y="0"/>
                  <a:pt x="1381" y="0"/>
                  <a:pt x="1381" y="0"/>
                </a:cubicBezTo>
                <a:cubicBezTo>
                  <a:pt x="1088" y="119"/>
                  <a:pt x="1088" y="119"/>
                  <a:pt x="1088" y="119"/>
                </a:cubicBezTo>
                <a:cubicBezTo>
                  <a:pt x="1073" y="125"/>
                  <a:pt x="1056" y="129"/>
                  <a:pt x="1039" y="129"/>
                </a:cubicBezTo>
                <a:cubicBezTo>
                  <a:pt x="1036" y="129"/>
                  <a:pt x="1033" y="129"/>
                  <a:pt x="1030" y="128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9"/>
                  <a:pt x="0" y="59"/>
                  <a:pt x="0" y="59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0" name="TextBox 41">
            <a:extLst>
              <a:ext uri="{FF2B5EF4-FFF2-40B4-BE49-F238E27FC236}">
                <a16:creationId xmlns:a16="http://schemas.microsoft.com/office/drawing/2014/main" id="{1E419308-5B3F-44D2-8F87-E2EE53A1C0AC}"/>
              </a:ext>
            </a:extLst>
          </p:cNvPr>
          <p:cNvSpPr txBox="1"/>
          <p:nvPr/>
        </p:nvSpPr>
        <p:spPr>
          <a:xfrm>
            <a:off x="2048868" y="2556818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  <p:sp>
        <p:nvSpPr>
          <p:cNvPr id="331" name="TextBox 41">
            <a:extLst>
              <a:ext uri="{FF2B5EF4-FFF2-40B4-BE49-F238E27FC236}">
                <a16:creationId xmlns:a16="http://schemas.microsoft.com/office/drawing/2014/main" id="{59F03614-88C8-4480-865A-D826A206D4ED}"/>
              </a:ext>
            </a:extLst>
          </p:cNvPr>
          <p:cNvSpPr txBox="1"/>
          <p:nvPr/>
        </p:nvSpPr>
        <p:spPr>
          <a:xfrm>
            <a:off x="2048868" y="3057616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  <p:sp>
        <p:nvSpPr>
          <p:cNvPr id="332" name="TextBox 41">
            <a:extLst>
              <a:ext uri="{FF2B5EF4-FFF2-40B4-BE49-F238E27FC236}">
                <a16:creationId xmlns:a16="http://schemas.microsoft.com/office/drawing/2014/main" id="{E9B46860-5C93-4FDC-83AA-A4A19A89F559}"/>
              </a:ext>
            </a:extLst>
          </p:cNvPr>
          <p:cNvSpPr txBox="1"/>
          <p:nvPr/>
        </p:nvSpPr>
        <p:spPr>
          <a:xfrm>
            <a:off x="2023702" y="3615678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  <p:sp>
        <p:nvSpPr>
          <p:cNvPr id="333" name="TextBox 41">
            <a:extLst>
              <a:ext uri="{FF2B5EF4-FFF2-40B4-BE49-F238E27FC236}">
                <a16:creationId xmlns:a16="http://schemas.microsoft.com/office/drawing/2014/main" id="{C1073B39-AA85-4708-B0D6-F065F4D6CEF2}"/>
              </a:ext>
            </a:extLst>
          </p:cNvPr>
          <p:cNvSpPr txBox="1"/>
          <p:nvPr/>
        </p:nvSpPr>
        <p:spPr>
          <a:xfrm>
            <a:off x="2048868" y="4129026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  <p:sp>
        <p:nvSpPr>
          <p:cNvPr id="334" name="TextBox 41">
            <a:extLst>
              <a:ext uri="{FF2B5EF4-FFF2-40B4-BE49-F238E27FC236}">
                <a16:creationId xmlns:a16="http://schemas.microsoft.com/office/drawing/2014/main" id="{506ACD69-72F4-433E-B007-51F5B90C070A}"/>
              </a:ext>
            </a:extLst>
          </p:cNvPr>
          <p:cNvSpPr txBox="1"/>
          <p:nvPr/>
        </p:nvSpPr>
        <p:spPr>
          <a:xfrm>
            <a:off x="2014850" y="4708251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  <p:sp>
        <p:nvSpPr>
          <p:cNvPr id="335" name="TextBox 41">
            <a:extLst>
              <a:ext uri="{FF2B5EF4-FFF2-40B4-BE49-F238E27FC236}">
                <a16:creationId xmlns:a16="http://schemas.microsoft.com/office/drawing/2014/main" id="{CA83BFD6-5E87-41CC-8267-BCCB9F177BD4}"/>
              </a:ext>
            </a:extLst>
          </p:cNvPr>
          <p:cNvSpPr txBox="1"/>
          <p:nvPr/>
        </p:nvSpPr>
        <p:spPr>
          <a:xfrm>
            <a:off x="2043908" y="5217479"/>
            <a:ext cx="1872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Presentation that is.  </a:t>
            </a:r>
          </a:p>
        </p:txBody>
      </p:sp>
    </p:spTree>
    <p:extLst>
      <p:ext uri="{BB962C8B-B14F-4D97-AF65-F5344CB8AC3E}">
        <p14:creationId xmlns:p14="http://schemas.microsoft.com/office/powerpoint/2010/main" val="407173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E1DA8FF-C4F9-49AF-BA05-E23557D06D88}"/>
              </a:ext>
            </a:extLst>
          </p:cNvPr>
          <p:cNvGrpSpPr/>
          <p:nvPr/>
        </p:nvGrpSpPr>
        <p:grpSpPr>
          <a:xfrm>
            <a:off x="595191" y="1021595"/>
            <a:ext cx="4441706" cy="5632083"/>
            <a:chOff x="595191" y="1021595"/>
            <a:chExt cx="4441706" cy="5632083"/>
          </a:xfrm>
        </p:grpSpPr>
        <p:sp>
          <p:nvSpPr>
            <p:cNvPr id="3" name="Freeform 124">
              <a:extLst>
                <a:ext uri="{FF2B5EF4-FFF2-40B4-BE49-F238E27FC236}">
                  <a16:creationId xmlns:a16="http://schemas.microsoft.com/office/drawing/2014/main" id="{41430B1B-0A9E-41E8-BEF5-ADC516AD2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8098" y="3659966"/>
              <a:ext cx="257622" cy="159901"/>
            </a:xfrm>
            <a:custGeom>
              <a:avLst/>
              <a:gdLst>
                <a:gd name="T0" fmla="*/ 3 w 79"/>
                <a:gd name="T1" fmla="*/ 0 h 51"/>
                <a:gd name="T2" fmla="*/ 7 w 79"/>
                <a:gd name="T3" fmla="*/ 2 h 51"/>
                <a:gd name="T4" fmla="*/ 61 w 79"/>
                <a:gd name="T5" fmla="*/ 31 h 51"/>
                <a:gd name="T6" fmla="*/ 76 w 79"/>
                <a:gd name="T7" fmla="*/ 42 h 51"/>
                <a:gd name="T8" fmla="*/ 78 w 79"/>
                <a:gd name="T9" fmla="*/ 47 h 51"/>
                <a:gd name="T10" fmla="*/ 71 w 79"/>
                <a:gd name="T11" fmla="*/ 51 h 51"/>
                <a:gd name="T12" fmla="*/ 64 w 79"/>
                <a:gd name="T13" fmla="*/ 48 h 51"/>
                <a:gd name="T14" fmla="*/ 7 w 79"/>
                <a:gd name="T15" fmla="*/ 13 h 51"/>
                <a:gd name="T16" fmla="*/ 1 w 79"/>
                <a:gd name="T17" fmla="*/ 7 h 51"/>
                <a:gd name="T18" fmla="*/ 3 w 79"/>
                <a:gd name="T1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51">
                  <a:moveTo>
                    <a:pt x="3" y="0"/>
                  </a:moveTo>
                  <a:cubicBezTo>
                    <a:pt x="5" y="1"/>
                    <a:pt x="6" y="1"/>
                    <a:pt x="7" y="2"/>
                  </a:cubicBezTo>
                  <a:cubicBezTo>
                    <a:pt x="25" y="11"/>
                    <a:pt x="43" y="21"/>
                    <a:pt x="61" y="31"/>
                  </a:cubicBezTo>
                  <a:cubicBezTo>
                    <a:pt x="66" y="34"/>
                    <a:pt x="71" y="38"/>
                    <a:pt x="76" y="42"/>
                  </a:cubicBezTo>
                  <a:cubicBezTo>
                    <a:pt x="78" y="43"/>
                    <a:pt x="79" y="47"/>
                    <a:pt x="78" y="47"/>
                  </a:cubicBezTo>
                  <a:cubicBezTo>
                    <a:pt x="76" y="49"/>
                    <a:pt x="73" y="51"/>
                    <a:pt x="71" y="51"/>
                  </a:cubicBezTo>
                  <a:cubicBezTo>
                    <a:pt x="69" y="51"/>
                    <a:pt x="66" y="49"/>
                    <a:pt x="64" y="48"/>
                  </a:cubicBezTo>
                  <a:cubicBezTo>
                    <a:pt x="45" y="36"/>
                    <a:pt x="26" y="25"/>
                    <a:pt x="7" y="13"/>
                  </a:cubicBezTo>
                  <a:cubicBezTo>
                    <a:pt x="5" y="12"/>
                    <a:pt x="2" y="10"/>
                    <a:pt x="1" y="7"/>
                  </a:cubicBezTo>
                  <a:cubicBezTo>
                    <a:pt x="0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125">
              <a:extLst>
                <a:ext uri="{FF2B5EF4-FFF2-40B4-BE49-F238E27FC236}">
                  <a16:creationId xmlns:a16="http://schemas.microsoft.com/office/drawing/2014/main" id="{7FD6E638-77BE-4968-979A-2B8BDB18E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610" y="3739919"/>
              <a:ext cx="257622" cy="151021"/>
            </a:xfrm>
            <a:custGeom>
              <a:avLst/>
              <a:gdLst>
                <a:gd name="T0" fmla="*/ 9 w 81"/>
                <a:gd name="T1" fmla="*/ 0 h 49"/>
                <a:gd name="T2" fmla="*/ 19 w 81"/>
                <a:gd name="T3" fmla="*/ 5 h 49"/>
                <a:gd name="T4" fmla="*/ 43 w 81"/>
                <a:gd name="T5" fmla="*/ 20 h 49"/>
                <a:gd name="T6" fmla="*/ 77 w 81"/>
                <a:gd name="T7" fmla="*/ 40 h 49"/>
                <a:gd name="T8" fmla="*/ 81 w 81"/>
                <a:gd name="T9" fmla="*/ 47 h 49"/>
                <a:gd name="T10" fmla="*/ 72 w 81"/>
                <a:gd name="T11" fmla="*/ 48 h 49"/>
                <a:gd name="T12" fmla="*/ 30 w 81"/>
                <a:gd name="T13" fmla="*/ 24 h 49"/>
                <a:gd name="T14" fmla="*/ 9 w 81"/>
                <a:gd name="T15" fmla="*/ 15 h 49"/>
                <a:gd name="T16" fmla="*/ 0 w 81"/>
                <a:gd name="T17" fmla="*/ 10 h 49"/>
                <a:gd name="T18" fmla="*/ 9 w 81"/>
                <a:gd name="T1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49">
                  <a:moveTo>
                    <a:pt x="9" y="0"/>
                  </a:moveTo>
                  <a:cubicBezTo>
                    <a:pt x="14" y="2"/>
                    <a:pt x="17" y="3"/>
                    <a:pt x="19" y="5"/>
                  </a:cubicBezTo>
                  <a:cubicBezTo>
                    <a:pt x="27" y="10"/>
                    <a:pt x="35" y="16"/>
                    <a:pt x="43" y="20"/>
                  </a:cubicBezTo>
                  <a:cubicBezTo>
                    <a:pt x="54" y="27"/>
                    <a:pt x="66" y="33"/>
                    <a:pt x="77" y="40"/>
                  </a:cubicBezTo>
                  <a:cubicBezTo>
                    <a:pt x="79" y="42"/>
                    <a:pt x="80" y="45"/>
                    <a:pt x="81" y="47"/>
                  </a:cubicBezTo>
                  <a:cubicBezTo>
                    <a:pt x="78" y="48"/>
                    <a:pt x="74" y="49"/>
                    <a:pt x="72" y="48"/>
                  </a:cubicBezTo>
                  <a:cubicBezTo>
                    <a:pt x="58" y="41"/>
                    <a:pt x="44" y="32"/>
                    <a:pt x="30" y="24"/>
                  </a:cubicBezTo>
                  <a:cubicBezTo>
                    <a:pt x="23" y="20"/>
                    <a:pt x="16" y="18"/>
                    <a:pt x="9" y="15"/>
                  </a:cubicBezTo>
                  <a:cubicBezTo>
                    <a:pt x="6" y="14"/>
                    <a:pt x="3" y="12"/>
                    <a:pt x="0" y="10"/>
                  </a:cubicBezTo>
                  <a:cubicBezTo>
                    <a:pt x="3" y="7"/>
                    <a:pt x="6" y="3"/>
                    <a:pt x="9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126">
              <a:extLst>
                <a:ext uri="{FF2B5EF4-FFF2-40B4-BE49-F238E27FC236}">
                  <a16:creationId xmlns:a16="http://schemas.microsoft.com/office/drawing/2014/main" id="{66B19691-A6F2-442F-98F6-20D491F1A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429" y="5658737"/>
              <a:ext cx="44420" cy="17767"/>
            </a:xfrm>
            <a:custGeom>
              <a:avLst/>
              <a:gdLst>
                <a:gd name="T0" fmla="*/ 0 w 13"/>
                <a:gd name="T1" fmla="*/ 4 h 6"/>
                <a:gd name="T2" fmla="*/ 13 w 13"/>
                <a:gd name="T3" fmla="*/ 5 h 6"/>
                <a:gd name="T4" fmla="*/ 0 w 13"/>
                <a:gd name="T5" fmla="*/ 6 h 6"/>
                <a:gd name="T6" fmla="*/ 0 w 13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6">
                  <a:moveTo>
                    <a:pt x="0" y="4"/>
                  </a:moveTo>
                  <a:cubicBezTo>
                    <a:pt x="4" y="1"/>
                    <a:pt x="8" y="0"/>
                    <a:pt x="13" y="5"/>
                  </a:cubicBezTo>
                  <a:cubicBezTo>
                    <a:pt x="8" y="6"/>
                    <a:pt x="4" y="6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127">
              <a:extLst>
                <a:ext uri="{FF2B5EF4-FFF2-40B4-BE49-F238E27FC236}">
                  <a16:creationId xmlns:a16="http://schemas.microsoft.com/office/drawing/2014/main" id="{72A568DF-F559-4DEB-8A31-7DB49A315D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191" y="1021595"/>
              <a:ext cx="4441706" cy="5632083"/>
            </a:xfrm>
            <a:custGeom>
              <a:avLst/>
              <a:gdLst>
                <a:gd name="T0" fmla="*/ 689 w 1396"/>
                <a:gd name="T1" fmla="*/ 1721 h 1772"/>
                <a:gd name="T2" fmla="*/ 617 w 1396"/>
                <a:gd name="T3" fmla="*/ 1710 h 1772"/>
                <a:gd name="T4" fmla="*/ 542 w 1396"/>
                <a:gd name="T5" fmla="*/ 1694 h 1772"/>
                <a:gd name="T6" fmla="*/ 488 w 1396"/>
                <a:gd name="T7" fmla="*/ 1653 h 1772"/>
                <a:gd name="T8" fmla="*/ 384 w 1396"/>
                <a:gd name="T9" fmla="*/ 1671 h 1772"/>
                <a:gd name="T10" fmla="*/ 273 w 1396"/>
                <a:gd name="T11" fmla="*/ 1522 h 1772"/>
                <a:gd name="T12" fmla="*/ 215 w 1396"/>
                <a:gd name="T13" fmla="*/ 1413 h 1772"/>
                <a:gd name="T14" fmla="*/ 163 w 1396"/>
                <a:gd name="T15" fmla="*/ 1373 h 1772"/>
                <a:gd name="T16" fmla="*/ 125 w 1396"/>
                <a:gd name="T17" fmla="*/ 1344 h 1772"/>
                <a:gd name="T18" fmla="*/ 72 w 1396"/>
                <a:gd name="T19" fmla="*/ 1220 h 1772"/>
                <a:gd name="T20" fmla="*/ 46 w 1396"/>
                <a:gd name="T21" fmla="*/ 1157 h 1772"/>
                <a:gd name="T22" fmla="*/ 17 w 1396"/>
                <a:gd name="T23" fmla="*/ 1099 h 1772"/>
                <a:gd name="T24" fmla="*/ 95 w 1396"/>
                <a:gd name="T25" fmla="*/ 1103 h 1772"/>
                <a:gd name="T26" fmla="*/ 118 w 1396"/>
                <a:gd name="T27" fmla="*/ 1054 h 1772"/>
                <a:gd name="T28" fmla="*/ 68 w 1396"/>
                <a:gd name="T29" fmla="*/ 1008 h 1772"/>
                <a:gd name="T30" fmla="*/ 338 w 1396"/>
                <a:gd name="T31" fmla="*/ 868 h 1772"/>
                <a:gd name="T32" fmla="*/ 430 w 1396"/>
                <a:gd name="T33" fmla="*/ 689 h 1772"/>
                <a:gd name="T34" fmla="*/ 488 w 1396"/>
                <a:gd name="T35" fmla="*/ 506 h 1772"/>
                <a:gd name="T36" fmla="*/ 513 w 1396"/>
                <a:gd name="T37" fmla="*/ 418 h 1772"/>
                <a:gd name="T38" fmla="*/ 568 w 1396"/>
                <a:gd name="T39" fmla="*/ 499 h 1772"/>
                <a:gd name="T40" fmla="*/ 647 w 1396"/>
                <a:gd name="T41" fmla="*/ 544 h 1772"/>
                <a:gd name="T42" fmla="*/ 784 w 1396"/>
                <a:gd name="T43" fmla="*/ 446 h 1772"/>
                <a:gd name="T44" fmla="*/ 921 w 1396"/>
                <a:gd name="T45" fmla="*/ 442 h 1772"/>
                <a:gd name="T46" fmla="*/ 880 w 1396"/>
                <a:gd name="T47" fmla="*/ 358 h 1772"/>
                <a:gd name="T48" fmla="*/ 924 w 1396"/>
                <a:gd name="T49" fmla="*/ 190 h 1772"/>
                <a:gd name="T50" fmla="*/ 696 w 1396"/>
                <a:gd name="T51" fmla="*/ 16 h 1772"/>
                <a:gd name="T52" fmla="*/ 920 w 1396"/>
                <a:gd name="T53" fmla="*/ 127 h 1772"/>
                <a:gd name="T54" fmla="*/ 974 w 1396"/>
                <a:gd name="T55" fmla="*/ 512 h 1772"/>
                <a:gd name="T56" fmla="*/ 939 w 1396"/>
                <a:gd name="T57" fmla="*/ 701 h 1772"/>
                <a:gd name="T58" fmla="*/ 1191 w 1396"/>
                <a:gd name="T59" fmla="*/ 860 h 1772"/>
                <a:gd name="T60" fmla="*/ 1343 w 1396"/>
                <a:gd name="T61" fmla="*/ 1143 h 1772"/>
                <a:gd name="T62" fmla="*/ 1326 w 1396"/>
                <a:gd name="T63" fmla="*/ 1369 h 1772"/>
                <a:gd name="T64" fmla="*/ 1307 w 1396"/>
                <a:gd name="T65" fmla="*/ 1404 h 1772"/>
                <a:gd name="T66" fmla="*/ 1265 w 1396"/>
                <a:gd name="T67" fmla="*/ 1454 h 1772"/>
                <a:gd name="T68" fmla="*/ 1215 w 1396"/>
                <a:gd name="T69" fmla="*/ 1408 h 1772"/>
                <a:gd name="T70" fmla="*/ 1031 w 1396"/>
                <a:gd name="T71" fmla="*/ 874 h 1772"/>
                <a:gd name="T72" fmla="*/ 914 w 1396"/>
                <a:gd name="T73" fmla="*/ 813 h 1772"/>
                <a:gd name="T74" fmla="*/ 917 w 1396"/>
                <a:gd name="T75" fmla="*/ 890 h 1772"/>
                <a:gd name="T76" fmla="*/ 969 w 1396"/>
                <a:gd name="T77" fmla="*/ 1343 h 1772"/>
                <a:gd name="T78" fmla="*/ 1070 w 1396"/>
                <a:gd name="T79" fmla="*/ 1684 h 1772"/>
                <a:gd name="T80" fmla="*/ 1020 w 1396"/>
                <a:gd name="T81" fmla="*/ 1640 h 1772"/>
                <a:gd name="T82" fmla="*/ 1037 w 1396"/>
                <a:gd name="T83" fmla="*/ 1760 h 1772"/>
                <a:gd name="T84" fmla="*/ 829 w 1396"/>
                <a:gd name="T85" fmla="*/ 1758 h 1772"/>
                <a:gd name="T86" fmla="*/ 645 w 1396"/>
                <a:gd name="T87" fmla="*/ 745 h 1772"/>
                <a:gd name="T88" fmla="*/ 491 w 1396"/>
                <a:gd name="T89" fmla="*/ 686 h 1772"/>
                <a:gd name="T90" fmla="*/ 776 w 1396"/>
                <a:gd name="T91" fmla="*/ 796 h 1772"/>
                <a:gd name="T92" fmla="*/ 798 w 1396"/>
                <a:gd name="T93" fmla="*/ 693 h 1772"/>
                <a:gd name="T94" fmla="*/ 884 w 1396"/>
                <a:gd name="T95" fmla="*/ 628 h 1772"/>
                <a:gd name="T96" fmla="*/ 809 w 1396"/>
                <a:gd name="T97" fmla="*/ 563 h 1772"/>
                <a:gd name="T98" fmla="*/ 883 w 1396"/>
                <a:gd name="T99" fmla="*/ 1635 h 1772"/>
                <a:gd name="T100" fmla="*/ 873 w 1396"/>
                <a:gd name="T101" fmla="*/ 312 h 1772"/>
                <a:gd name="T102" fmla="*/ 981 w 1396"/>
                <a:gd name="T103" fmla="*/ 1625 h 1772"/>
                <a:gd name="T104" fmla="*/ 795 w 1396"/>
                <a:gd name="T105" fmla="*/ 753 h 1772"/>
                <a:gd name="T106" fmla="*/ 85 w 1396"/>
                <a:gd name="T107" fmla="*/ 1029 h 1772"/>
                <a:gd name="T108" fmla="*/ 391 w 1396"/>
                <a:gd name="T109" fmla="*/ 1182 h 1772"/>
                <a:gd name="T110" fmla="*/ 790 w 1396"/>
                <a:gd name="T111" fmla="*/ 1728 h 1772"/>
                <a:gd name="T112" fmla="*/ 1333 w 1396"/>
                <a:gd name="T113" fmla="*/ 1356 h 1772"/>
                <a:gd name="T114" fmla="*/ 121 w 1396"/>
                <a:gd name="T115" fmla="*/ 1118 h 1772"/>
                <a:gd name="T116" fmla="*/ 993 w 1396"/>
                <a:gd name="T117" fmla="*/ 1638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96" h="1772">
                  <a:moveTo>
                    <a:pt x="784" y="1737"/>
                  </a:moveTo>
                  <a:cubicBezTo>
                    <a:pt x="782" y="1743"/>
                    <a:pt x="780" y="1750"/>
                    <a:pt x="778" y="1756"/>
                  </a:cubicBezTo>
                  <a:cubicBezTo>
                    <a:pt x="777" y="1756"/>
                    <a:pt x="777" y="1756"/>
                    <a:pt x="777" y="1756"/>
                  </a:cubicBezTo>
                  <a:cubicBezTo>
                    <a:pt x="776" y="1753"/>
                    <a:pt x="775" y="1750"/>
                    <a:pt x="774" y="1747"/>
                  </a:cubicBezTo>
                  <a:cubicBezTo>
                    <a:pt x="773" y="1743"/>
                    <a:pt x="771" y="1738"/>
                    <a:pt x="768" y="1736"/>
                  </a:cubicBezTo>
                  <a:cubicBezTo>
                    <a:pt x="765" y="1735"/>
                    <a:pt x="761" y="1738"/>
                    <a:pt x="756" y="1740"/>
                  </a:cubicBezTo>
                  <a:cubicBezTo>
                    <a:pt x="752" y="1737"/>
                    <a:pt x="747" y="1733"/>
                    <a:pt x="742" y="1730"/>
                  </a:cubicBezTo>
                  <a:cubicBezTo>
                    <a:pt x="740" y="1728"/>
                    <a:pt x="737" y="1727"/>
                    <a:pt x="736" y="1728"/>
                  </a:cubicBezTo>
                  <a:cubicBezTo>
                    <a:pt x="720" y="1736"/>
                    <a:pt x="706" y="1730"/>
                    <a:pt x="693" y="1721"/>
                  </a:cubicBezTo>
                  <a:cubicBezTo>
                    <a:pt x="693" y="1720"/>
                    <a:pt x="692" y="1720"/>
                    <a:pt x="691" y="1720"/>
                  </a:cubicBezTo>
                  <a:cubicBezTo>
                    <a:pt x="690" y="1720"/>
                    <a:pt x="690" y="1720"/>
                    <a:pt x="689" y="1721"/>
                  </a:cubicBezTo>
                  <a:cubicBezTo>
                    <a:pt x="691" y="1729"/>
                    <a:pt x="701" y="1736"/>
                    <a:pt x="693" y="1747"/>
                  </a:cubicBezTo>
                  <a:cubicBezTo>
                    <a:pt x="691" y="1744"/>
                    <a:pt x="690" y="1742"/>
                    <a:pt x="688" y="1740"/>
                  </a:cubicBezTo>
                  <a:cubicBezTo>
                    <a:pt x="686" y="1740"/>
                    <a:pt x="685" y="1741"/>
                    <a:pt x="683" y="1741"/>
                  </a:cubicBezTo>
                  <a:cubicBezTo>
                    <a:pt x="681" y="1741"/>
                    <a:pt x="678" y="1741"/>
                    <a:pt x="676" y="1740"/>
                  </a:cubicBezTo>
                  <a:cubicBezTo>
                    <a:pt x="677" y="1739"/>
                    <a:pt x="677" y="1737"/>
                    <a:pt x="678" y="1735"/>
                  </a:cubicBezTo>
                  <a:cubicBezTo>
                    <a:pt x="682" y="1726"/>
                    <a:pt x="680" y="1726"/>
                    <a:pt x="673" y="1722"/>
                  </a:cubicBezTo>
                  <a:cubicBezTo>
                    <a:pt x="668" y="1718"/>
                    <a:pt x="660" y="1718"/>
                    <a:pt x="656" y="1711"/>
                  </a:cubicBezTo>
                  <a:cubicBezTo>
                    <a:pt x="654" y="1707"/>
                    <a:pt x="645" y="1706"/>
                    <a:pt x="640" y="1705"/>
                  </a:cubicBezTo>
                  <a:cubicBezTo>
                    <a:pt x="637" y="1705"/>
                    <a:pt x="634" y="1710"/>
                    <a:pt x="632" y="1713"/>
                  </a:cubicBezTo>
                  <a:cubicBezTo>
                    <a:pt x="630" y="1714"/>
                    <a:pt x="627" y="1718"/>
                    <a:pt x="626" y="1717"/>
                  </a:cubicBezTo>
                  <a:cubicBezTo>
                    <a:pt x="623" y="1715"/>
                    <a:pt x="618" y="1713"/>
                    <a:pt x="617" y="1710"/>
                  </a:cubicBezTo>
                  <a:cubicBezTo>
                    <a:pt x="616" y="1704"/>
                    <a:pt x="613" y="1701"/>
                    <a:pt x="606" y="1701"/>
                  </a:cubicBezTo>
                  <a:cubicBezTo>
                    <a:pt x="604" y="1701"/>
                    <a:pt x="603" y="1698"/>
                    <a:pt x="601" y="1698"/>
                  </a:cubicBezTo>
                  <a:cubicBezTo>
                    <a:pt x="597" y="1696"/>
                    <a:pt x="593" y="1695"/>
                    <a:pt x="589" y="1695"/>
                  </a:cubicBezTo>
                  <a:cubicBezTo>
                    <a:pt x="588" y="1697"/>
                    <a:pt x="587" y="1699"/>
                    <a:pt x="588" y="1701"/>
                  </a:cubicBezTo>
                  <a:cubicBezTo>
                    <a:pt x="588" y="1704"/>
                    <a:pt x="590" y="1707"/>
                    <a:pt x="591" y="1710"/>
                  </a:cubicBezTo>
                  <a:cubicBezTo>
                    <a:pt x="590" y="1710"/>
                    <a:pt x="589" y="1711"/>
                    <a:pt x="588" y="1712"/>
                  </a:cubicBezTo>
                  <a:cubicBezTo>
                    <a:pt x="584" y="1708"/>
                    <a:pt x="579" y="1704"/>
                    <a:pt x="576" y="1699"/>
                  </a:cubicBezTo>
                  <a:cubicBezTo>
                    <a:pt x="573" y="1692"/>
                    <a:pt x="570" y="1693"/>
                    <a:pt x="565" y="1696"/>
                  </a:cubicBezTo>
                  <a:cubicBezTo>
                    <a:pt x="560" y="1699"/>
                    <a:pt x="553" y="1703"/>
                    <a:pt x="550" y="1692"/>
                  </a:cubicBezTo>
                  <a:cubicBezTo>
                    <a:pt x="547" y="1695"/>
                    <a:pt x="545" y="1697"/>
                    <a:pt x="541" y="1700"/>
                  </a:cubicBezTo>
                  <a:cubicBezTo>
                    <a:pt x="542" y="1697"/>
                    <a:pt x="542" y="1695"/>
                    <a:pt x="542" y="1694"/>
                  </a:cubicBezTo>
                  <a:cubicBezTo>
                    <a:pt x="544" y="1686"/>
                    <a:pt x="544" y="1685"/>
                    <a:pt x="536" y="1687"/>
                  </a:cubicBezTo>
                  <a:cubicBezTo>
                    <a:pt x="534" y="1687"/>
                    <a:pt x="532" y="1687"/>
                    <a:pt x="530" y="1687"/>
                  </a:cubicBezTo>
                  <a:cubicBezTo>
                    <a:pt x="531" y="1674"/>
                    <a:pt x="524" y="1669"/>
                    <a:pt x="510" y="1672"/>
                  </a:cubicBezTo>
                  <a:cubicBezTo>
                    <a:pt x="507" y="1673"/>
                    <a:pt x="502" y="1671"/>
                    <a:pt x="497" y="1670"/>
                  </a:cubicBezTo>
                  <a:cubicBezTo>
                    <a:pt x="498" y="1671"/>
                    <a:pt x="498" y="1673"/>
                    <a:pt x="498" y="1676"/>
                  </a:cubicBezTo>
                  <a:cubicBezTo>
                    <a:pt x="498" y="1678"/>
                    <a:pt x="496" y="1679"/>
                    <a:pt x="494" y="1683"/>
                  </a:cubicBezTo>
                  <a:cubicBezTo>
                    <a:pt x="494" y="1679"/>
                    <a:pt x="493" y="1678"/>
                    <a:pt x="493" y="1677"/>
                  </a:cubicBezTo>
                  <a:cubicBezTo>
                    <a:pt x="493" y="1671"/>
                    <a:pt x="491" y="1671"/>
                    <a:pt x="486" y="1673"/>
                  </a:cubicBezTo>
                  <a:cubicBezTo>
                    <a:pt x="484" y="1674"/>
                    <a:pt x="481" y="1673"/>
                    <a:pt x="479" y="1673"/>
                  </a:cubicBezTo>
                  <a:cubicBezTo>
                    <a:pt x="480" y="1671"/>
                    <a:pt x="481" y="1667"/>
                    <a:pt x="483" y="1666"/>
                  </a:cubicBezTo>
                  <a:cubicBezTo>
                    <a:pt x="492" y="1664"/>
                    <a:pt x="489" y="1658"/>
                    <a:pt x="488" y="1653"/>
                  </a:cubicBezTo>
                  <a:cubicBezTo>
                    <a:pt x="488" y="1650"/>
                    <a:pt x="482" y="1646"/>
                    <a:pt x="481" y="1647"/>
                  </a:cubicBezTo>
                  <a:cubicBezTo>
                    <a:pt x="477" y="1650"/>
                    <a:pt x="473" y="1653"/>
                    <a:pt x="472" y="1657"/>
                  </a:cubicBezTo>
                  <a:cubicBezTo>
                    <a:pt x="470" y="1667"/>
                    <a:pt x="466" y="1671"/>
                    <a:pt x="457" y="1673"/>
                  </a:cubicBezTo>
                  <a:cubicBezTo>
                    <a:pt x="452" y="1674"/>
                    <a:pt x="448" y="1676"/>
                    <a:pt x="443" y="1678"/>
                  </a:cubicBezTo>
                  <a:cubicBezTo>
                    <a:pt x="438" y="1680"/>
                    <a:pt x="433" y="1682"/>
                    <a:pt x="429" y="1685"/>
                  </a:cubicBezTo>
                  <a:cubicBezTo>
                    <a:pt x="422" y="1688"/>
                    <a:pt x="416" y="1691"/>
                    <a:pt x="418" y="1700"/>
                  </a:cubicBezTo>
                  <a:cubicBezTo>
                    <a:pt x="418" y="1701"/>
                    <a:pt x="418" y="1702"/>
                    <a:pt x="417" y="1703"/>
                  </a:cubicBezTo>
                  <a:cubicBezTo>
                    <a:pt x="417" y="1703"/>
                    <a:pt x="417" y="1704"/>
                    <a:pt x="416" y="1704"/>
                  </a:cubicBezTo>
                  <a:cubicBezTo>
                    <a:pt x="411" y="1696"/>
                    <a:pt x="407" y="1688"/>
                    <a:pt x="403" y="1680"/>
                  </a:cubicBezTo>
                  <a:cubicBezTo>
                    <a:pt x="400" y="1676"/>
                    <a:pt x="399" y="1672"/>
                    <a:pt x="392" y="1676"/>
                  </a:cubicBezTo>
                  <a:cubicBezTo>
                    <a:pt x="388" y="1679"/>
                    <a:pt x="385" y="1675"/>
                    <a:pt x="384" y="1671"/>
                  </a:cubicBezTo>
                  <a:cubicBezTo>
                    <a:pt x="383" y="1663"/>
                    <a:pt x="378" y="1662"/>
                    <a:pt x="371" y="1662"/>
                  </a:cubicBezTo>
                  <a:cubicBezTo>
                    <a:pt x="362" y="1663"/>
                    <a:pt x="353" y="1664"/>
                    <a:pt x="344" y="1664"/>
                  </a:cubicBezTo>
                  <a:cubicBezTo>
                    <a:pt x="338" y="1658"/>
                    <a:pt x="338" y="1653"/>
                    <a:pt x="343" y="1645"/>
                  </a:cubicBezTo>
                  <a:cubicBezTo>
                    <a:pt x="351" y="1631"/>
                    <a:pt x="362" y="1619"/>
                    <a:pt x="372" y="1606"/>
                  </a:cubicBezTo>
                  <a:cubicBezTo>
                    <a:pt x="383" y="1592"/>
                    <a:pt x="394" y="1577"/>
                    <a:pt x="393" y="1557"/>
                  </a:cubicBezTo>
                  <a:cubicBezTo>
                    <a:pt x="392" y="1546"/>
                    <a:pt x="381" y="1539"/>
                    <a:pt x="370" y="1541"/>
                  </a:cubicBezTo>
                  <a:cubicBezTo>
                    <a:pt x="362" y="1543"/>
                    <a:pt x="353" y="1542"/>
                    <a:pt x="345" y="1542"/>
                  </a:cubicBezTo>
                  <a:cubicBezTo>
                    <a:pt x="341" y="1542"/>
                    <a:pt x="337" y="1542"/>
                    <a:pt x="334" y="1543"/>
                  </a:cubicBezTo>
                  <a:cubicBezTo>
                    <a:pt x="326" y="1546"/>
                    <a:pt x="320" y="1544"/>
                    <a:pt x="314" y="1537"/>
                  </a:cubicBezTo>
                  <a:cubicBezTo>
                    <a:pt x="304" y="1527"/>
                    <a:pt x="293" y="1517"/>
                    <a:pt x="276" y="1522"/>
                  </a:cubicBezTo>
                  <a:cubicBezTo>
                    <a:pt x="275" y="1522"/>
                    <a:pt x="274" y="1522"/>
                    <a:pt x="273" y="1522"/>
                  </a:cubicBezTo>
                  <a:cubicBezTo>
                    <a:pt x="255" y="1514"/>
                    <a:pt x="236" y="1526"/>
                    <a:pt x="217" y="1520"/>
                  </a:cubicBezTo>
                  <a:cubicBezTo>
                    <a:pt x="213" y="1518"/>
                    <a:pt x="208" y="1511"/>
                    <a:pt x="210" y="1507"/>
                  </a:cubicBezTo>
                  <a:cubicBezTo>
                    <a:pt x="215" y="1501"/>
                    <a:pt x="221" y="1495"/>
                    <a:pt x="228" y="1487"/>
                  </a:cubicBezTo>
                  <a:cubicBezTo>
                    <a:pt x="226" y="1480"/>
                    <a:pt x="230" y="1476"/>
                    <a:pt x="239" y="1475"/>
                  </a:cubicBezTo>
                  <a:cubicBezTo>
                    <a:pt x="240" y="1475"/>
                    <a:pt x="242" y="1474"/>
                    <a:pt x="242" y="1474"/>
                  </a:cubicBezTo>
                  <a:cubicBezTo>
                    <a:pt x="244" y="1462"/>
                    <a:pt x="254" y="1461"/>
                    <a:pt x="262" y="1458"/>
                  </a:cubicBezTo>
                  <a:cubicBezTo>
                    <a:pt x="262" y="1458"/>
                    <a:pt x="262" y="1457"/>
                    <a:pt x="263" y="1457"/>
                  </a:cubicBezTo>
                  <a:cubicBezTo>
                    <a:pt x="256" y="1448"/>
                    <a:pt x="251" y="1437"/>
                    <a:pt x="240" y="1432"/>
                  </a:cubicBezTo>
                  <a:cubicBezTo>
                    <a:pt x="235" y="1429"/>
                    <a:pt x="230" y="1429"/>
                    <a:pt x="225" y="1427"/>
                  </a:cubicBezTo>
                  <a:cubicBezTo>
                    <a:pt x="220" y="1426"/>
                    <a:pt x="213" y="1425"/>
                    <a:pt x="217" y="1416"/>
                  </a:cubicBezTo>
                  <a:cubicBezTo>
                    <a:pt x="217" y="1415"/>
                    <a:pt x="216" y="1413"/>
                    <a:pt x="215" y="1413"/>
                  </a:cubicBezTo>
                  <a:cubicBezTo>
                    <a:pt x="208" y="1410"/>
                    <a:pt x="203" y="1406"/>
                    <a:pt x="194" y="1408"/>
                  </a:cubicBezTo>
                  <a:cubicBezTo>
                    <a:pt x="179" y="1410"/>
                    <a:pt x="162" y="1415"/>
                    <a:pt x="146" y="1408"/>
                  </a:cubicBezTo>
                  <a:cubicBezTo>
                    <a:pt x="144" y="1407"/>
                    <a:pt x="142" y="1408"/>
                    <a:pt x="140" y="1408"/>
                  </a:cubicBezTo>
                  <a:cubicBezTo>
                    <a:pt x="136" y="1407"/>
                    <a:pt x="133" y="1406"/>
                    <a:pt x="130" y="1405"/>
                  </a:cubicBezTo>
                  <a:cubicBezTo>
                    <a:pt x="125" y="1403"/>
                    <a:pt x="120" y="1401"/>
                    <a:pt x="115" y="1399"/>
                  </a:cubicBezTo>
                  <a:cubicBezTo>
                    <a:pt x="112" y="1397"/>
                    <a:pt x="108" y="1396"/>
                    <a:pt x="107" y="1393"/>
                  </a:cubicBezTo>
                  <a:cubicBezTo>
                    <a:pt x="106" y="1388"/>
                    <a:pt x="106" y="1382"/>
                    <a:pt x="105" y="1376"/>
                  </a:cubicBezTo>
                  <a:cubicBezTo>
                    <a:pt x="109" y="1375"/>
                    <a:pt x="113" y="1373"/>
                    <a:pt x="117" y="1371"/>
                  </a:cubicBezTo>
                  <a:cubicBezTo>
                    <a:pt x="125" y="1369"/>
                    <a:pt x="133" y="1368"/>
                    <a:pt x="140" y="1373"/>
                  </a:cubicBezTo>
                  <a:cubicBezTo>
                    <a:pt x="142" y="1374"/>
                    <a:pt x="147" y="1373"/>
                    <a:pt x="148" y="1372"/>
                  </a:cubicBezTo>
                  <a:cubicBezTo>
                    <a:pt x="153" y="1364"/>
                    <a:pt x="159" y="1369"/>
                    <a:pt x="163" y="1373"/>
                  </a:cubicBezTo>
                  <a:cubicBezTo>
                    <a:pt x="167" y="1377"/>
                    <a:pt x="171" y="1377"/>
                    <a:pt x="176" y="1377"/>
                  </a:cubicBezTo>
                  <a:cubicBezTo>
                    <a:pt x="182" y="1376"/>
                    <a:pt x="187" y="1376"/>
                    <a:pt x="193" y="1377"/>
                  </a:cubicBezTo>
                  <a:cubicBezTo>
                    <a:pt x="197" y="1377"/>
                    <a:pt x="200" y="1376"/>
                    <a:pt x="199" y="1371"/>
                  </a:cubicBezTo>
                  <a:cubicBezTo>
                    <a:pt x="199" y="1369"/>
                    <a:pt x="199" y="1367"/>
                    <a:pt x="200" y="1366"/>
                  </a:cubicBezTo>
                  <a:cubicBezTo>
                    <a:pt x="206" y="1359"/>
                    <a:pt x="201" y="1355"/>
                    <a:pt x="197" y="1350"/>
                  </a:cubicBezTo>
                  <a:cubicBezTo>
                    <a:pt x="194" y="1348"/>
                    <a:pt x="192" y="1345"/>
                    <a:pt x="190" y="1342"/>
                  </a:cubicBezTo>
                  <a:cubicBezTo>
                    <a:pt x="188" y="1339"/>
                    <a:pt x="180" y="1338"/>
                    <a:pt x="175" y="1341"/>
                  </a:cubicBezTo>
                  <a:cubicBezTo>
                    <a:pt x="174" y="1342"/>
                    <a:pt x="173" y="1343"/>
                    <a:pt x="173" y="1343"/>
                  </a:cubicBezTo>
                  <a:cubicBezTo>
                    <a:pt x="166" y="1342"/>
                    <a:pt x="160" y="1341"/>
                    <a:pt x="154" y="1341"/>
                  </a:cubicBezTo>
                  <a:cubicBezTo>
                    <a:pt x="146" y="1342"/>
                    <a:pt x="139" y="1344"/>
                    <a:pt x="131" y="1346"/>
                  </a:cubicBezTo>
                  <a:cubicBezTo>
                    <a:pt x="129" y="1346"/>
                    <a:pt x="127" y="1345"/>
                    <a:pt x="125" y="1344"/>
                  </a:cubicBezTo>
                  <a:cubicBezTo>
                    <a:pt x="120" y="1340"/>
                    <a:pt x="116" y="1339"/>
                    <a:pt x="112" y="1345"/>
                  </a:cubicBezTo>
                  <a:cubicBezTo>
                    <a:pt x="111" y="1346"/>
                    <a:pt x="109" y="1346"/>
                    <a:pt x="105" y="1347"/>
                  </a:cubicBezTo>
                  <a:cubicBezTo>
                    <a:pt x="107" y="1342"/>
                    <a:pt x="107" y="1337"/>
                    <a:pt x="109" y="1334"/>
                  </a:cubicBezTo>
                  <a:cubicBezTo>
                    <a:pt x="117" y="1320"/>
                    <a:pt x="125" y="1307"/>
                    <a:pt x="134" y="1294"/>
                  </a:cubicBezTo>
                  <a:cubicBezTo>
                    <a:pt x="138" y="1286"/>
                    <a:pt x="144" y="1279"/>
                    <a:pt x="148" y="1271"/>
                  </a:cubicBezTo>
                  <a:cubicBezTo>
                    <a:pt x="149" y="1268"/>
                    <a:pt x="149" y="1265"/>
                    <a:pt x="148" y="1262"/>
                  </a:cubicBezTo>
                  <a:cubicBezTo>
                    <a:pt x="145" y="1249"/>
                    <a:pt x="131" y="1246"/>
                    <a:pt x="124" y="1235"/>
                  </a:cubicBezTo>
                  <a:cubicBezTo>
                    <a:pt x="120" y="1227"/>
                    <a:pt x="115" y="1223"/>
                    <a:pt x="106" y="1230"/>
                  </a:cubicBezTo>
                  <a:cubicBezTo>
                    <a:pt x="104" y="1231"/>
                    <a:pt x="101" y="1231"/>
                    <a:pt x="99" y="1230"/>
                  </a:cubicBezTo>
                  <a:cubicBezTo>
                    <a:pt x="93" y="1229"/>
                    <a:pt x="86" y="1228"/>
                    <a:pt x="80" y="1226"/>
                  </a:cubicBezTo>
                  <a:cubicBezTo>
                    <a:pt x="77" y="1225"/>
                    <a:pt x="74" y="1222"/>
                    <a:pt x="72" y="1220"/>
                  </a:cubicBezTo>
                  <a:cubicBezTo>
                    <a:pt x="68" y="1217"/>
                    <a:pt x="65" y="1214"/>
                    <a:pt x="61" y="1211"/>
                  </a:cubicBezTo>
                  <a:cubicBezTo>
                    <a:pt x="59" y="1210"/>
                    <a:pt x="56" y="1209"/>
                    <a:pt x="54" y="1207"/>
                  </a:cubicBezTo>
                  <a:cubicBezTo>
                    <a:pt x="50" y="1204"/>
                    <a:pt x="48" y="1201"/>
                    <a:pt x="52" y="1197"/>
                  </a:cubicBezTo>
                  <a:cubicBezTo>
                    <a:pt x="55" y="1193"/>
                    <a:pt x="59" y="1190"/>
                    <a:pt x="63" y="1193"/>
                  </a:cubicBezTo>
                  <a:cubicBezTo>
                    <a:pt x="70" y="1199"/>
                    <a:pt x="75" y="1196"/>
                    <a:pt x="80" y="1190"/>
                  </a:cubicBezTo>
                  <a:cubicBezTo>
                    <a:pt x="81" y="1189"/>
                    <a:pt x="85" y="1187"/>
                    <a:pt x="86" y="1187"/>
                  </a:cubicBezTo>
                  <a:cubicBezTo>
                    <a:pt x="92" y="1189"/>
                    <a:pt x="94" y="1185"/>
                    <a:pt x="94" y="1182"/>
                  </a:cubicBezTo>
                  <a:cubicBezTo>
                    <a:pt x="94" y="1179"/>
                    <a:pt x="91" y="1175"/>
                    <a:pt x="89" y="1173"/>
                  </a:cubicBezTo>
                  <a:cubicBezTo>
                    <a:pt x="88" y="1172"/>
                    <a:pt x="85" y="1173"/>
                    <a:pt x="82" y="1173"/>
                  </a:cubicBezTo>
                  <a:cubicBezTo>
                    <a:pt x="75" y="1173"/>
                    <a:pt x="69" y="1172"/>
                    <a:pt x="63" y="1167"/>
                  </a:cubicBezTo>
                  <a:cubicBezTo>
                    <a:pt x="58" y="1162"/>
                    <a:pt x="52" y="1159"/>
                    <a:pt x="46" y="1157"/>
                  </a:cubicBezTo>
                  <a:cubicBezTo>
                    <a:pt x="43" y="1156"/>
                    <a:pt x="38" y="1158"/>
                    <a:pt x="36" y="1161"/>
                  </a:cubicBezTo>
                  <a:cubicBezTo>
                    <a:pt x="30" y="1167"/>
                    <a:pt x="26" y="1167"/>
                    <a:pt x="21" y="1161"/>
                  </a:cubicBezTo>
                  <a:cubicBezTo>
                    <a:pt x="18" y="1158"/>
                    <a:pt x="13" y="1157"/>
                    <a:pt x="10" y="1154"/>
                  </a:cubicBezTo>
                  <a:cubicBezTo>
                    <a:pt x="6" y="1151"/>
                    <a:pt x="2" y="1148"/>
                    <a:pt x="1" y="1144"/>
                  </a:cubicBezTo>
                  <a:cubicBezTo>
                    <a:pt x="0" y="1136"/>
                    <a:pt x="0" y="1128"/>
                    <a:pt x="1" y="1120"/>
                  </a:cubicBezTo>
                  <a:cubicBezTo>
                    <a:pt x="1" y="1118"/>
                    <a:pt x="3" y="1114"/>
                    <a:pt x="4" y="1114"/>
                  </a:cubicBezTo>
                  <a:cubicBezTo>
                    <a:pt x="6" y="1114"/>
                    <a:pt x="9" y="1116"/>
                    <a:pt x="11" y="1118"/>
                  </a:cubicBezTo>
                  <a:cubicBezTo>
                    <a:pt x="14" y="1121"/>
                    <a:pt x="17" y="1124"/>
                    <a:pt x="20" y="1128"/>
                  </a:cubicBezTo>
                  <a:cubicBezTo>
                    <a:pt x="21" y="1127"/>
                    <a:pt x="22" y="1127"/>
                    <a:pt x="23" y="1126"/>
                  </a:cubicBezTo>
                  <a:cubicBezTo>
                    <a:pt x="21" y="1123"/>
                    <a:pt x="19" y="1120"/>
                    <a:pt x="18" y="1116"/>
                  </a:cubicBezTo>
                  <a:cubicBezTo>
                    <a:pt x="17" y="1110"/>
                    <a:pt x="14" y="1103"/>
                    <a:pt x="17" y="1099"/>
                  </a:cubicBezTo>
                  <a:cubicBezTo>
                    <a:pt x="20" y="1094"/>
                    <a:pt x="28" y="1096"/>
                    <a:pt x="34" y="1099"/>
                  </a:cubicBezTo>
                  <a:cubicBezTo>
                    <a:pt x="42" y="1105"/>
                    <a:pt x="49" y="1109"/>
                    <a:pt x="56" y="1116"/>
                  </a:cubicBezTo>
                  <a:cubicBezTo>
                    <a:pt x="66" y="1128"/>
                    <a:pt x="79" y="1136"/>
                    <a:pt x="92" y="1145"/>
                  </a:cubicBezTo>
                  <a:cubicBezTo>
                    <a:pt x="94" y="1139"/>
                    <a:pt x="93" y="1135"/>
                    <a:pt x="87" y="1133"/>
                  </a:cubicBezTo>
                  <a:cubicBezTo>
                    <a:pt x="80" y="1130"/>
                    <a:pt x="76" y="1126"/>
                    <a:pt x="73" y="1120"/>
                  </a:cubicBezTo>
                  <a:cubicBezTo>
                    <a:pt x="68" y="1112"/>
                    <a:pt x="60" y="1106"/>
                    <a:pt x="54" y="1099"/>
                  </a:cubicBezTo>
                  <a:cubicBezTo>
                    <a:pt x="50" y="1096"/>
                    <a:pt x="47" y="1093"/>
                    <a:pt x="44" y="1089"/>
                  </a:cubicBezTo>
                  <a:cubicBezTo>
                    <a:pt x="40" y="1082"/>
                    <a:pt x="41" y="1078"/>
                    <a:pt x="49" y="1075"/>
                  </a:cubicBezTo>
                  <a:cubicBezTo>
                    <a:pt x="52" y="1075"/>
                    <a:pt x="54" y="1074"/>
                    <a:pt x="55" y="1075"/>
                  </a:cubicBezTo>
                  <a:cubicBezTo>
                    <a:pt x="61" y="1080"/>
                    <a:pt x="68" y="1085"/>
                    <a:pt x="74" y="1089"/>
                  </a:cubicBezTo>
                  <a:cubicBezTo>
                    <a:pt x="81" y="1094"/>
                    <a:pt x="88" y="1098"/>
                    <a:pt x="95" y="1103"/>
                  </a:cubicBezTo>
                  <a:cubicBezTo>
                    <a:pt x="99" y="1106"/>
                    <a:pt x="106" y="1104"/>
                    <a:pt x="107" y="1111"/>
                  </a:cubicBezTo>
                  <a:cubicBezTo>
                    <a:pt x="108" y="1111"/>
                    <a:pt x="110" y="1110"/>
                    <a:pt x="110" y="1110"/>
                  </a:cubicBezTo>
                  <a:cubicBezTo>
                    <a:pt x="110" y="1108"/>
                    <a:pt x="110" y="1104"/>
                    <a:pt x="109" y="1103"/>
                  </a:cubicBezTo>
                  <a:cubicBezTo>
                    <a:pt x="101" y="1098"/>
                    <a:pt x="93" y="1093"/>
                    <a:pt x="86" y="1088"/>
                  </a:cubicBezTo>
                  <a:cubicBezTo>
                    <a:pt x="74" y="1080"/>
                    <a:pt x="63" y="1071"/>
                    <a:pt x="52" y="1062"/>
                  </a:cubicBezTo>
                  <a:cubicBezTo>
                    <a:pt x="51" y="1061"/>
                    <a:pt x="49" y="1059"/>
                    <a:pt x="50" y="1058"/>
                  </a:cubicBezTo>
                  <a:cubicBezTo>
                    <a:pt x="51" y="1056"/>
                    <a:pt x="53" y="1054"/>
                    <a:pt x="55" y="1054"/>
                  </a:cubicBezTo>
                  <a:cubicBezTo>
                    <a:pt x="63" y="1055"/>
                    <a:pt x="71" y="1055"/>
                    <a:pt x="79" y="1056"/>
                  </a:cubicBezTo>
                  <a:cubicBezTo>
                    <a:pt x="83" y="1056"/>
                    <a:pt x="87" y="1055"/>
                    <a:pt x="90" y="1055"/>
                  </a:cubicBezTo>
                  <a:cubicBezTo>
                    <a:pt x="97" y="1055"/>
                    <a:pt x="103" y="1056"/>
                    <a:pt x="109" y="1056"/>
                  </a:cubicBezTo>
                  <a:cubicBezTo>
                    <a:pt x="112" y="1056"/>
                    <a:pt x="115" y="1055"/>
                    <a:pt x="118" y="1054"/>
                  </a:cubicBezTo>
                  <a:cubicBezTo>
                    <a:pt x="122" y="1052"/>
                    <a:pt x="125" y="1050"/>
                    <a:pt x="128" y="1048"/>
                  </a:cubicBezTo>
                  <a:cubicBezTo>
                    <a:pt x="129" y="1047"/>
                    <a:pt x="131" y="1045"/>
                    <a:pt x="131" y="1043"/>
                  </a:cubicBezTo>
                  <a:cubicBezTo>
                    <a:pt x="132" y="1042"/>
                    <a:pt x="130" y="1040"/>
                    <a:pt x="129" y="1040"/>
                  </a:cubicBezTo>
                  <a:cubicBezTo>
                    <a:pt x="128" y="1040"/>
                    <a:pt x="126" y="1041"/>
                    <a:pt x="124" y="1042"/>
                  </a:cubicBezTo>
                  <a:cubicBezTo>
                    <a:pt x="121" y="1044"/>
                    <a:pt x="119" y="1047"/>
                    <a:pt x="114" y="1051"/>
                  </a:cubicBezTo>
                  <a:cubicBezTo>
                    <a:pt x="115" y="1041"/>
                    <a:pt x="114" y="1037"/>
                    <a:pt x="106" y="1040"/>
                  </a:cubicBezTo>
                  <a:cubicBezTo>
                    <a:pt x="103" y="1041"/>
                    <a:pt x="100" y="1039"/>
                    <a:pt x="97" y="1039"/>
                  </a:cubicBezTo>
                  <a:cubicBezTo>
                    <a:pt x="94" y="1039"/>
                    <a:pt x="92" y="1040"/>
                    <a:pt x="89" y="1040"/>
                  </a:cubicBezTo>
                  <a:cubicBezTo>
                    <a:pt x="86" y="1041"/>
                    <a:pt x="82" y="1044"/>
                    <a:pt x="79" y="1044"/>
                  </a:cubicBezTo>
                  <a:cubicBezTo>
                    <a:pt x="71" y="1044"/>
                    <a:pt x="63" y="1043"/>
                    <a:pt x="55" y="1042"/>
                  </a:cubicBezTo>
                  <a:cubicBezTo>
                    <a:pt x="53" y="1028"/>
                    <a:pt x="58" y="1017"/>
                    <a:pt x="68" y="1008"/>
                  </a:cubicBezTo>
                  <a:cubicBezTo>
                    <a:pt x="73" y="1002"/>
                    <a:pt x="76" y="996"/>
                    <a:pt x="81" y="990"/>
                  </a:cubicBezTo>
                  <a:cubicBezTo>
                    <a:pt x="92" y="979"/>
                    <a:pt x="103" y="969"/>
                    <a:pt x="113" y="958"/>
                  </a:cubicBezTo>
                  <a:cubicBezTo>
                    <a:pt x="115" y="956"/>
                    <a:pt x="116" y="952"/>
                    <a:pt x="115" y="950"/>
                  </a:cubicBezTo>
                  <a:cubicBezTo>
                    <a:pt x="107" y="927"/>
                    <a:pt x="113" y="909"/>
                    <a:pt x="129" y="893"/>
                  </a:cubicBezTo>
                  <a:cubicBezTo>
                    <a:pt x="135" y="887"/>
                    <a:pt x="143" y="887"/>
                    <a:pt x="151" y="888"/>
                  </a:cubicBezTo>
                  <a:cubicBezTo>
                    <a:pt x="171" y="890"/>
                    <a:pt x="188" y="901"/>
                    <a:pt x="206" y="910"/>
                  </a:cubicBezTo>
                  <a:cubicBezTo>
                    <a:pt x="221" y="918"/>
                    <a:pt x="237" y="927"/>
                    <a:pt x="252" y="935"/>
                  </a:cubicBezTo>
                  <a:cubicBezTo>
                    <a:pt x="256" y="936"/>
                    <a:pt x="262" y="936"/>
                    <a:pt x="265" y="933"/>
                  </a:cubicBezTo>
                  <a:cubicBezTo>
                    <a:pt x="282" y="921"/>
                    <a:pt x="299" y="908"/>
                    <a:pt x="316" y="896"/>
                  </a:cubicBezTo>
                  <a:cubicBezTo>
                    <a:pt x="323" y="891"/>
                    <a:pt x="330" y="886"/>
                    <a:pt x="337" y="881"/>
                  </a:cubicBezTo>
                  <a:cubicBezTo>
                    <a:pt x="343" y="876"/>
                    <a:pt x="344" y="872"/>
                    <a:pt x="338" y="868"/>
                  </a:cubicBezTo>
                  <a:cubicBezTo>
                    <a:pt x="323" y="856"/>
                    <a:pt x="307" y="845"/>
                    <a:pt x="290" y="834"/>
                  </a:cubicBezTo>
                  <a:cubicBezTo>
                    <a:pt x="274" y="823"/>
                    <a:pt x="274" y="823"/>
                    <a:pt x="289" y="812"/>
                  </a:cubicBezTo>
                  <a:cubicBezTo>
                    <a:pt x="305" y="800"/>
                    <a:pt x="319" y="788"/>
                    <a:pt x="335" y="777"/>
                  </a:cubicBezTo>
                  <a:cubicBezTo>
                    <a:pt x="344" y="770"/>
                    <a:pt x="354" y="764"/>
                    <a:pt x="363" y="757"/>
                  </a:cubicBezTo>
                  <a:cubicBezTo>
                    <a:pt x="368" y="753"/>
                    <a:pt x="373" y="749"/>
                    <a:pt x="378" y="744"/>
                  </a:cubicBezTo>
                  <a:cubicBezTo>
                    <a:pt x="380" y="746"/>
                    <a:pt x="381" y="749"/>
                    <a:pt x="382" y="749"/>
                  </a:cubicBezTo>
                  <a:cubicBezTo>
                    <a:pt x="385" y="750"/>
                    <a:pt x="389" y="750"/>
                    <a:pt x="392" y="750"/>
                  </a:cubicBezTo>
                  <a:cubicBezTo>
                    <a:pt x="391" y="747"/>
                    <a:pt x="390" y="745"/>
                    <a:pt x="389" y="743"/>
                  </a:cubicBezTo>
                  <a:cubicBezTo>
                    <a:pt x="385" y="739"/>
                    <a:pt x="386" y="730"/>
                    <a:pt x="392" y="726"/>
                  </a:cubicBezTo>
                  <a:cubicBezTo>
                    <a:pt x="397" y="721"/>
                    <a:pt x="403" y="716"/>
                    <a:pt x="408" y="711"/>
                  </a:cubicBezTo>
                  <a:cubicBezTo>
                    <a:pt x="416" y="704"/>
                    <a:pt x="423" y="697"/>
                    <a:pt x="430" y="689"/>
                  </a:cubicBezTo>
                  <a:cubicBezTo>
                    <a:pt x="440" y="679"/>
                    <a:pt x="443" y="666"/>
                    <a:pt x="443" y="652"/>
                  </a:cubicBezTo>
                  <a:cubicBezTo>
                    <a:pt x="444" y="640"/>
                    <a:pt x="450" y="633"/>
                    <a:pt x="461" y="628"/>
                  </a:cubicBezTo>
                  <a:cubicBezTo>
                    <a:pt x="477" y="621"/>
                    <a:pt x="482" y="609"/>
                    <a:pt x="475" y="591"/>
                  </a:cubicBezTo>
                  <a:cubicBezTo>
                    <a:pt x="475" y="590"/>
                    <a:pt x="474" y="589"/>
                    <a:pt x="474" y="588"/>
                  </a:cubicBezTo>
                  <a:cubicBezTo>
                    <a:pt x="473" y="575"/>
                    <a:pt x="472" y="561"/>
                    <a:pt x="472" y="547"/>
                  </a:cubicBezTo>
                  <a:cubicBezTo>
                    <a:pt x="472" y="542"/>
                    <a:pt x="474" y="536"/>
                    <a:pt x="477" y="531"/>
                  </a:cubicBezTo>
                  <a:cubicBezTo>
                    <a:pt x="477" y="529"/>
                    <a:pt x="481" y="527"/>
                    <a:pt x="483" y="527"/>
                  </a:cubicBezTo>
                  <a:cubicBezTo>
                    <a:pt x="487" y="528"/>
                    <a:pt x="492" y="528"/>
                    <a:pt x="492" y="523"/>
                  </a:cubicBezTo>
                  <a:cubicBezTo>
                    <a:pt x="493" y="520"/>
                    <a:pt x="489" y="516"/>
                    <a:pt x="487" y="513"/>
                  </a:cubicBezTo>
                  <a:cubicBezTo>
                    <a:pt x="487" y="513"/>
                    <a:pt x="486" y="513"/>
                    <a:pt x="485" y="513"/>
                  </a:cubicBezTo>
                  <a:cubicBezTo>
                    <a:pt x="486" y="511"/>
                    <a:pt x="488" y="508"/>
                    <a:pt x="488" y="506"/>
                  </a:cubicBezTo>
                  <a:cubicBezTo>
                    <a:pt x="489" y="503"/>
                    <a:pt x="488" y="499"/>
                    <a:pt x="487" y="496"/>
                  </a:cubicBezTo>
                  <a:cubicBezTo>
                    <a:pt x="486" y="495"/>
                    <a:pt x="482" y="496"/>
                    <a:pt x="479" y="496"/>
                  </a:cubicBezTo>
                  <a:cubicBezTo>
                    <a:pt x="472" y="495"/>
                    <a:pt x="466" y="495"/>
                    <a:pt x="459" y="494"/>
                  </a:cubicBezTo>
                  <a:cubicBezTo>
                    <a:pt x="471" y="497"/>
                    <a:pt x="479" y="490"/>
                    <a:pt x="487" y="483"/>
                  </a:cubicBezTo>
                  <a:cubicBezTo>
                    <a:pt x="488" y="482"/>
                    <a:pt x="490" y="481"/>
                    <a:pt x="490" y="480"/>
                  </a:cubicBezTo>
                  <a:cubicBezTo>
                    <a:pt x="489" y="473"/>
                    <a:pt x="491" y="469"/>
                    <a:pt x="499" y="468"/>
                  </a:cubicBezTo>
                  <a:cubicBezTo>
                    <a:pt x="500" y="468"/>
                    <a:pt x="500" y="462"/>
                    <a:pt x="500" y="460"/>
                  </a:cubicBezTo>
                  <a:cubicBezTo>
                    <a:pt x="502" y="455"/>
                    <a:pt x="504" y="452"/>
                    <a:pt x="504" y="449"/>
                  </a:cubicBezTo>
                  <a:cubicBezTo>
                    <a:pt x="505" y="445"/>
                    <a:pt x="503" y="441"/>
                    <a:pt x="502" y="437"/>
                  </a:cubicBezTo>
                  <a:cubicBezTo>
                    <a:pt x="501" y="432"/>
                    <a:pt x="502" y="428"/>
                    <a:pt x="507" y="426"/>
                  </a:cubicBezTo>
                  <a:cubicBezTo>
                    <a:pt x="510" y="425"/>
                    <a:pt x="511" y="421"/>
                    <a:pt x="513" y="418"/>
                  </a:cubicBezTo>
                  <a:cubicBezTo>
                    <a:pt x="515" y="416"/>
                    <a:pt x="516" y="414"/>
                    <a:pt x="517" y="411"/>
                  </a:cubicBezTo>
                  <a:cubicBezTo>
                    <a:pt x="519" y="413"/>
                    <a:pt x="520" y="414"/>
                    <a:pt x="520" y="414"/>
                  </a:cubicBezTo>
                  <a:cubicBezTo>
                    <a:pt x="519" y="420"/>
                    <a:pt x="520" y="425"/>
                    <a:pt x="526" y="427"/>
                  </a:cubicBezTo>
                  <a:cubicBezTo>
                    <a:pt x="528" y="428"/>
                    <a:pt x="529" y="434"/>
                    <a:pt x="528" y="435"/>
                  </a:cubicBezTo>
                  <a:cubicBezTo>
                    <a:pt x="524" y="438"/>
                    <a:pt x="526" y="442"/>
                    <a:pt x="526" y="446"/>
                  </a:cubicBezTo>
                  <a:cubicBezTo>
                    <a:pt x="525" y="456"/>
                    <a:pt x="529" y="457"/>
                    <a:pt x="538" y="453"/>
                  </a:cubicBezTo>
                  <a:cubicBezTo>
                    <a:pt x="538" y="463"/>
                    <a:pt x="537" y="471"/>
                    <a:pt x="537" y="479"/>
                  </a:cubicBezTo>
                  <a:cubicBezTo>
                    <a:pt x="537" y="481"/>
                    <a:pt x="538" y="484"/>
                    <a:pt x="539" y="484"/>
                  </a:cubicBezTo>
                  <a:cubicBezTo>
                    <a:pt x="542" y="485"/>
                    <a:pt x="545" y="484"/>
                    <a:pt x="549" y="483"/>
                  </a:cubicBezTo>
                  <a:cubicBezTo>
                    <a:pt x="550" y="483"/>
                    <a:pt x="553" y="484"/>
                    <a:pt x="556" y="484"/>
                  </a:cubicBezTo>
                  <a:cubicBezTo>
                    <a:pt x="564" y="486"/>
                    <a:pt x="567" y="493"/>
                    <a:pt x="568" y="499"/>
                  </a:cubicBezTo>
                  <a:cubicBezTo>
                    <a:pt x="569" y="506"/>
                    <a:pt x="571" y="507"/>
                    <a:pt x="577" y="506"/>
                  </a:cubicBezTo>
                  <a:cubicBezTo>
                    <a:pt x="590" y="503"/>
                    <a:pt x="591" y="504"/>
                    <a:pt x="592" y="518"/>
                  </a:cubicBezTo>
                  <a:cubicBezTo>
                    <a:pt x="592" y="524"/>
                    <a:pt x="599" y="527"/>
                    <a:pt x="606" y="524"/>
                  </a:cubicBezTo>
                  <a:cubicBezTo>
                    <a:pt x="610" y="523"/>
                    <a:pt x="614" y="523"/>
                    <a:pt x="619" y="524"/>
                  </a:cubicBezTo>
                  <a:cubicBezTo>
                    <a:pt x="620" y="524"/>
                    <a:pt x="622" y="530"/>
                    <a:pt x="621" y="530"/>
                  </a:cubicBezTo>
                  <a:cubicBezTo>
                    <a:pt x="611" y="538"/>
                    <a:pt x="621" y="540"/>
                    <a:pt x="623" y="544"/>
                  </a:cubicBezTo>
                  <a:cubicBezTo>
                    <a:pt x="624" y="544"/>
                    <a:pt x="625" y="544"/>
                    <a:pt x="625" y="544"/>
                  </a:cubicBezTo>
                  <a:cubicBezTo>
                    <a:pt x="625" y="542"/>
                    <a:pt x="625" y="540"/>
                    <a:pt x="625" y="538"/>
                  </a:cubicBezTo>
                  <a:cubicBezTo>
                    <a:pt x="626" y="536"/>
                    <a:pt x="627" y="533"/>
                    <a:pt x="629" y="532"/>
                  </a:cubicBezTo>
                  <a:cubicBezTo>
                    <a:pt x="631" y="532"/>
                    <a:pt x="634" y="533"/>
                    <a:pt x="636" y="534"/>
                  </a:cubicBezTo>
                  <a:cubicBezTo>
                    <a:pt x="640" y="537"/>
                    <a:pt x="643" y="541"/>
                    <a:pt x="647" y="544"/>
                  </a:cubicBezTo>
                  <a:cubicBezTo>
                    <a:pt x="652" y="547"/>
                    <a:pt x="655" y="546"/>
                    <a:pt x="657" y="540"/>
                  </a:cubicBezTo>
                  <a:cubicBezTo>
                    <a:pt x="660" y="530"/>
                    <a:pt x="664" y="522"/>
                    <a:pt x="673" y="516"/>
                  </a:cubicBezTo>
                  <a:cubicBezTo>
                    <a:pt x="675" y="515"/>
                    <a:pt x="676" y="512"/>
                    <a:pt x="678" y="510"/>
                  </a:cubicBezTo>
                  <a:cubicBezTo>
                    <a:pt x="681" y="506"/>
                    <a:pt x="685" y="502"/>
                    <a:pt x="688" y="499"/>
                  </a:cubicBezTo>
                  <a:cubicBezTo>
                    <a:pt x="692" y="494"/>
                    <a:pt x="696" y="497"/>
                    <a:pt x="701" y="497"/>
                  </a:cubicBezTo>
                  <a:cubicBezTo>
                    <a:pt x="705" y="498"/>
                    <a:pt x="709" y="496"/>
                    <a:pt x="713" y="495"/>
                  </a:cubicBezTo>
                  <a:cubicBezTo>
                    <a:pt x="722" y="492"/>
                    <a:pt x="730" y="489"/>
                    <a:pt x="738" y="486"/>
                  </a:cubicBezTo>
                  <a:cubicBezTo>
                    <a:pt x="744" y="483"/>
                    <a:pt x="750" y="479"/>
                    <a:pt x="756" y="476"/>
                  </a:cubicBezTo>
                  <a:cubicBezTo>
                    <a:pt x="755" y="473"/>
                    <a:pt x="754" y="471"/>
                    <a:pt x="753" y="469"/>
                  </a:cubicBezTo>
                  <a:cubicBezTo>
                    <a:pt x="749" y="465"/>
                    <a:pt x="750" y="460"/>
                    <a:pt x="754" y="457"/>
                  </a:cubicBezTo>
                  <a:cubicBezTo>
                    <a:pt x="764" y="453"/>
                    <a:pt x="774" y="448"/>
                    <a:pt x="784" y="446"/>
                  </a:cubicBezTo>
                  <a:cubicBezTo>
                    <a:pt x="795" y="443"/>
                    <a:pt x="803" y="449"/>
                    <a:pt x="808" y="459"/>
                  </a:cubicBezTo>
                  <a:cubicBezTo>
                    <a:pt x="810" y="464"/>
                    <a:pt x="813" y="465"/>
                    <a:pt x="819" y="463"/>
                  </a:cubicBezTo>
                  <a:cubicBezTo>
                    <a:pt x="836" y="458"/>
                    <a:pt x="843" y="445"/>
                    <a:pt x="852" y="432"/>
                  </a:cubicBezTo>
                  <a:cubicBezTo>
                    <a:pt x="854" y="428"/>
                    <a:pt x="859" y="426"/>
                    <a:pt x="862" y="423"/>
                  </a:cubicBezTo>
                  <a:cubicBezTo>
                    <a:pt x="875" y="441"/>
                    <a:pt x="880" y="461"/>
                    <a:pt x="883" y="480"/>
                  </a:cubicBezTo>
                  <a:cubicBezTo>
                    <a:pt x="884" y="485"/>
                    <a:pt x="886" y="488"/>
                    <a:pt x="891" y="488"/>
                  </a:cubicBezTo>
                  <a:cubicBezTo>
                    <a:pt x="896" y="488"/>
                    <a:pt x="900" y="488"/>
                    <a:pt x="905" y="488"/>
                  </a:cubicBezTo>
                  <a:cubicBezTo>
                    <a:pt x="915" y="487"/>
                    <a:pt x="915" y="475"/>
                    <a:pt x="922" y="470"/>
                  </a:cubicBezTo>
                  <a:cubicBezTo>
                    <a:pt x="923" y="469"/>
                    <a:pt x="921" y="464"/>
                    <a:pt x="920" y="460"/>
                  </a:cubicBezTo>
                  <a:cubicBezTo>
                    <a:pt x="920" y="457"/>
                    <a:pt x="920" y="453"/>
                    <a:pt x="920" y="449"/>
                  </a:cubicBezTo>
                  <a:cubicBezTo>
                    <a:pt x="920" y="447"/>
                    <a:pt x="921" y="444"/>
                    <a:pt x="921" y="442"/>
                  </a:cubicBezTo>
                  <a:cubicBezTo>
                    <a:pt x="920" y="440"/>
                    <a:pt x="916" y="437"/>
                    <a:pt x="916" y="434"/>
                  </a:cubicBezTo>
                  <a:cubicBezTo>
                    <a:pt x="917" y="428"/>
                    <a:pt x="918" y="420"/>
                    <a:pt x="921" y="414"/>
                  </a:cubicBezTo>
                  <a:cubicBezTo>
                    <a:pt x="924" y="407"/>
                    <a:pt x="925" y="406"/>
                    <a:pt x="917" y="402"/>
                  </a:cubicBezTo>
                  <a:cubicBezTo>
                    <a:pt x="914" y="401"/>
                    <a:pt x="910" y="400"/>
                    <a:pt x="906" y="398"/>
                  </a:cubicBezTo>
                  <a:cubicBezTo>
                    <a:pt x="905" y="397"/>
                    <a:pt x="903" y="395"/>
                    <a:pt x="903" y="394"/>
                  </a:cubicBezTo>
                  <a:cubicBezTo>
                    <a:pt x="903" y="388"/>
                    <a:pt x="899" y="386"/>
                    <a:pt x="894" y="385"/>
                  </a:cubicBezTo>
                  <a:cubicBezTo>
                    <a:pt x="887" y="384"/>
                    <a:pt x="881" y="382"/>
                    <a:pt x="875" y="379"/>
                  </a:cubicBezTo>
                  <a:cubicBezTo>
                    <a:pt x="872" y="378"/>
                    <a:pt x="870" y="375"/>
                    <a:pt x="868" y="373"/>
                  </a:cubicBezTo>
                  <a:cubicBezTo>
                    <a:pt x="868" y="372"/>
                    <a:pt x="868" y="371"/>
                    <a:pt x="868" y="370"/>
                  </a:cubicBezTo>
                  <a:cubicBezTo>
                    <a:pt x="876" y="369"/>
                    <a:pt x="883" y="368"/>
                    <a:pt x="890" y="368"/>
                  </a:cubicBezTo>
                  <a:cubicBezTo>
                    <a:pt x="889" y="362"/>
                    <a:pt x="886" y="359"/>
                    <a:pt x="880" y="358"/>
                  </a:cubicBezTo>
                  <a:cubicBezTo>
                    <a:pt x="873" y="358"/>
                    <a:pt x="867" y="355"/>
                    <a:pt x="860" y="354"/>
                  </a:cubicBezTo>
                  <a:cubicBezTo>
                    <a:pt x="857" y="354"/>
                    <a:pt x="854" y="353"/>
                    <a:pt x="851" y="354"/>
                  </a:cubicBezTo>
                  <a:cubicBezTo>
                    <a:pt x="834" y="356"/>
                    <a:pt x="827" y="352"/>
                    <a:pt x="822" y="337"/>
                  </a:cubicBezTo>
                  <a:cubicBezTo>
                    <a:pt x="819" y="328"/>
                    <a:pt x="814" y="320"/>
                    <a:pt x="814" y="311"/>
                  </a:cubicBezTo>
                  <a:cubicBezTo>
                    <a:pt x="815" y="305"/>
                    <a:pt x="819" y="297"/>
                    <a:pt x="825" y="293"/>
                  </a:cubicBezTo>
                  <a:cubicBezTo>
                    <a:pt x="832" y="287"/>
                    <a:pt x="841" y="285"/>
                    <a:pt x="849" y="280"/>
                  </a:cubicBezTo>
                  <a:cubicBezTo>
                    <a:pt x="860" y="273"/>
                    <a:pt x="872" y="273"/>
                    <a:pt x="885" y="273"/>
                  </a:cubicBezTo>
                  <a:cubicBezTo>
                    <a:pt x="893" y="273"/>
                    <a:pt x="902" y="272"/>
                    <a:pt x="910" y="272"/>
                  </a:cubicBezTo>
                  <a:cubicBezTo>
                    <a:pt x="915" y="271"/>
                    <a:pt x="920" y="271"/>
                    <a:pt x="924" y="272"/>
                  </a:cubicBezTo>
                  <a:cubicBezTo>
                    <a:pt x="929" y="272"/>
                    <a:pt x="930" y="271"/>
                    <a:pt x="930" y="267"/>
                  </a:cubicBezTo>
                  <a:cubicBezTo>
                    <a:pt x="928" y="241"/>
                    <a:pt x="927" y="216"/>
                    <a:pt x="924" y="190"/>
                  </a:cubicBezTo>
                  <a:cubicBezTo>
                    <a:pt x="923" y="172"/>
                    <a:pt x="915" y="156"/>
                    <a:pt x="908" y="140"/>
                  </a:cubicBezTo>
                  <a:cubicBezTo>
                    <a:pt x="900" y="123"/>
                    <a:pt x="889" y="108"/>
                    <a:pt x="877" y="95"/>
                  </a:cubicBezTo>
                  <a:cubicBezTo>
                    <a:pt x="874" y="92"/>
                    <a:pt x="870" y="89"/>
                    <a:pt x="869" y="85"/>
                  </a:cubicBezTo>
                  <a:cubicBezTo>
                    <a:pt x="869" y="82"/>
                    <a:pt x="871" y="78"/>
                    <a:pt x="872" y="74"/>
                  </a:cubicBezTo>
                  <a:cubicBezTo>
                    <a:pt x="871" y="73"/>
                    <a:pt x="871" y="73"/>
                    <a:pt x="870" y="73"/>
                  </a:cubicBezTo>
                  <a:cubicBezTo>
                    <a:pt x="863" y="77"/>
                    <a:pt x="858" y="75"/>
                    <a:pt x="851" y="71"/>
                  </a:cubicBezTo>
                  <a:cubicBezTo>
                    <a:pt x="832" y="60"/>
                    <a:pt x="811" y="54"/>
                    <a:pt x="790" y="47"/>
                  </a:cubicBezTo>
                  <a:cubicBezTo>
                    <a:pt x="782" y="45"/>
                    <a:pt x="770" y="43"/>
                    <a:pt x="769" y="30"/>
                  </a:cubicBezTo>
                  <a:cubicBezTo>
                    <a:pt x="769" y="29"/>
                    <a:pt x="767" y="28"/>
                    <a:pt x="766" y="28"/>
                  </a:cubicBezTo>
                  <a:cubicBezTo>
                    <a:pt x="752" y="23"/>
                    <a:pt x="738" y="17"/>
                    <a:pt x="723" y="18"/>
                  </a:cubicBezTo>
                  <a:cubicBezTo>
                    <a:pt x="714" y="19"/>
                    <a:pt x="704" y="19"/>
                    <a:pt x="696" y="16"/>
                  </a:cubicBezTo>
                  <a:cubicBezTo>
                    <a:pt x="688" y="14"/>
                    <a:pt x="682" y="8"/>
                    <a:pt x="675" y="2"/>
                  </a:cubicBezTo>
                  <a:cubicBezTo>
                    <a:pt x="681" y="1"/>
                    <a:pt x="687" y="0"/>
                    <a:pt x="693" y="1"/>
                  </a:cubicBezTo>
                  <a:cubicBezTo>
                    <a:pt x="709" y="2"/>
                    <a:pt x="724" y="3"/>
                    <a:pt x="740" y="5"/>
                  </a:cubicBezTo>
                  <a:cubicBezTo>
                    <a:pt x="742" y="5"/>
                    <a:pt x="744" y="5"/>
                    <a:pt x="747" y="5"/>
                  </a:cubicBezTo>
                  <a:cubicBezTo>
                    <a:pt x="766" y="2"/>
                    <a:pt x="783" y="9"/>
                    <a:pt x="800" y="16"/>
                  </a:cubicBezTo>
                  <a:cubicBezTo>
                    <a:pt x="803" y="17"/>
                    <a:pt x="807" y="18"/>
                    <a:pt x="811" y="19"/>
                  </a:cubicBezTo>
                  <a:cubicBezTo>
                    <a:pt x="824" y="22"/>
                    <a:pt x="835" y="29"/>
                    <a:pt x="845" y="38"/>
                  </a:cubicBezTo>
                  <a:cubicBezTo>
                    <a:pt x="855" y="46"/>
                    <a:pt x="865" y="54"/>
                    <a:pt x="873" y="63"/>
                  </a:cubicBezTo>
                  <a:cubicBezTo>
                    <a:pt x="879" y="68"/>
                    <a:pt x="884" y="76"/>
                    <a:pt x="887" y="83"/>
                  </a:cubicBezTo>
                  <a:cubicBezTo>
                    <a:pt x="895" y="98"/>
                    <a:pt x="903" y="111"/>
                    <a:pt x="917" y="121"/>
                  </a:cubicBezTo>
                  <a:cubicBezTo>
                    <a:pt x="918" y="122"/>
                    <a:pt x="920" y="125"/>
                    <a:pt x="920" y="127"/>
                  </a:cubicBezTo>
                  <a:cubicBezTo>
                    <a:pt x="926" y="151"/>
                    <a:pt x="939" y="171"/>
                    <a:pt x="946" y="194"/>
                  </a:cubicBezTo>
                  <a:cubicBezTo>
                    <a:pt x="951" y="208"/>
                    <a:pt x="954" y="224"/>
                    <a:pt x="957" y="239"/>
                  </a:cubicBezTo>
                  <a:cubicBezTo>
                    <a:pt x="957" y="241"/>
                    <a:pt x="956" y="245"/>
                    <a:pt x="955" y="247"/>
                  </a:cubicBezTo>
                  <a:cubicBezTo>
                    <a:pt x="945" y="262"/>
                    <a:pt x="944" y="279"/>
                    <a:pt x="943" y="297"/>
                  </a:cubicBezTo>
                  <a:cubicBezTo>
                    <a:pt x="942" y="304"/>
                    <a:pt x="942" y="312"/>
                    <a:pt x="941" y="319"/>
                  </a:cubicBezTo>
                  <a:cubicBezTo>
                    <a:pt x="941" y="327"/>
                    <a:pt x="941" y="336"/>
                    <a:pt x="942" y="344"/>
                  </a:cubicBezTo>
                  <a:cubicBezTo>
                    <a:pt x="944" y="355"/>
                    <a:pt x="943" y="367"/>
                    <a:pt x="938" y="377"/>
                  </a:cubicBezTo>
                  <a:cubicBezTo>
                    <a:pt x="929" y="396"/>
                    <a:pt x="930" y="415"/>
                    <a:pt x="939" y="434"/>
                  </a:cubicBezTo>
                  <a:cubicBezTo>
                    <a:pt x="944" y="445"/>
                    <a:pt x="947" y="457"/>
                    <a:pt x="952" y="469"/>
                  </a:cubicBezTo>
                  <a:cubicBezTo>
                    <a:pt x="953" y="473"/>
                    <a:pt x="956" y="477"/>
                    <a:pt x="958" y="481"/>
                  </a:cubicBezTo>
                  <a:cubicBezTo>
                    <a:pt x="963" y="491"/>
                    <a:pt x="967" y="503"/>
                    <a:pt x="974" y="512"/>
                  </a:cubicBezTo>
                  <a:cubicBezTo>
                    <a:pt x="982" y="521"/>
                    <a:pt x="984" y="530"/>
                    <a:pt x="989" y="540"/>
                  </a:cubicBezTo>
                  <a:cubicBezTo>
                    <a:pt x="995" y="552"/>
                    <a:pt x="992" y="562"/>
                    <a:pt x="991" y="573"/>
                  </a:cubicBezTo>
                  <a:cubicBezTo>
                    <a:pt x="991" y="579"/>
                    <a:pt x="991" y="584"/>
                    <a:pt x="992" y="589"/>
                  </a:cubicBezTo>
                  <a:cubicBezTo>
                    <a:pt x="992" y="591"/>
                    <a:pt x="994" y="594"/>
                    <a:pt x="993" y="595"/>
                  </a:cubicBezTo>
                  <a:cubicBezTo>
                    <a:pt x="987" y="602"/>
                    <a:pt x="992" y="611"/>
                    <a:pt x="991" y="619"/>
                  </a:cubicBezTo>
                  <a:cubicBezTo>
                    <a:pt x="989" y="629"/>
                    <a:pt x="984" y="640"/>
                    <a:pt x="980" y="650"/>
                  </a:cubicBezTo>
                  <a:cubicBezTo>
                    <a:pt x="977" y="660"/>
                    <a:pt x="973" y="669"/>
                    <a:pt x="962" y="672"/>
                  </a:cubicBezTo>
                  <a:cubicBezTo>
                    <a:pt x="961" y="673"/>
                    <a:pt x="960" y="675"/>
                    <a:pt x="960" y="677"/>
                  </a:cubicBezTo>
                  <a:cubicBezTo>
                    <a:pt x="961" y="685"/>
                    <a:pt x="955" y="688"/>
                    <a:pt x="950" y="691"/>
                  </a:cubicBezTo>
                  <a:cubicBezTo>
                    <a:pt x="948" y="692"/>
                    <a:pt x="947" y="692"/>
                    <a:pt x="946" y="693"/>
                  </a:cubicBezTo>
                  <a:cubicBezTo>
                    <a:pt x="943" y="696"/>
                    <a:pt x="939" y="699"/>
                    <a:pt x="939" y="701"/>
                  </a:cubicBezTo>
                  <a:cubicBezTo>
                    <a:pt x="940" y="704"/>
                    <a:pt x="943" y="707"/>
                    <a:pt x="946" y="708"/>
                  </a:cubicBezTo>
                  <a:cubicBezTo>
                    <a:pt x="958" y="712"/>
                    <a:pt x="969" y="714"/>
                    <a:pt x="981" y="717"/>
                  </a:cubicBezTo>
                  <a:cubicBezTo>
                    <a:pt x="1006" y="725"/>
                    <a:pt x="1025" y="740"/>
                    <a:pt x="1040" y="761"/>
                  </a:cubicBezTo>
                  <a:cubicBezTo>
                    <a:pt x="1040" y="762"/>
                    <a:pt x="1041" y="763"/>
                    <a:pt x="1041" y="763"/>
                  </a:cubicBezTo>
                  <a:cubicBezTo>
                    <a:pt x="1046" y="787"/>
                    <a:pt x="1068" y="793"/>
                    <a:pt x="1084" y="804"/>
                  </a:cubicBezTo>
                  <a:cubicBezTo>
                    <a:pt x="1086" y="805"/>
                    <a:pt x="1088" y="806"/>
                    <a:pt x="1090" y="806"/>
                  </a:cubicBezTo>
                  <a:cubicBezTo>
                    <a:pt x="1100" y="804"/>
                    <a:pt x="1104" y="810"/>
                    <a:pt x="1109" y="817"/>
                  </a:cubicBezTo>
                  <a:cubicBezTo>
                    <a:pt x="1114" y="822"/>
                    <a:pt x="1121" y="826"/>
                    <a:pt x="1127" y="831"/>
                  </a:cubicBezTo>
                  <a:cubicBezTo>
                    <a:pt x="1131" y="834"/>
                    <a:pt x="1135" y="837"/>
                    <a:pt x="1140" y="839"/>
                  </a:cubicBezTo>
                  <a:cubicBezTo>
                    <a:pt x="1146" y="842"/>
                    <a:pt x="1153" y="843"/>
                    <a:pt x="1160" y="846"/>
                  </a:cubicBezTo>
                  <a:cubicBezTo>
                    <a:pt x="1170" y="850"/>
                    <a:pt x="1180" y="855"/>
                    <a:pt x="1191" y="860"/>
                  </a:cubicBezTo>
                  <a:cubicBezTo>
                    <a:pt x="1207" y="867"/>
                    <a:pt x="1217" y="882"/>
                    <a:pt x="1227" y="897"/>
                  </a:cubicBezTo>
                  <a:cubicBezTo>
                    <a:pt x="1234" y="907"/>
                    <a:pt x="1240" y="917"/>
                    <a:pt x="1246" y="928"/>
                  </a:cubicBezTo>
                  <a:cubicBezTo>
                    <a:pt x="1248" y="930"/>
                    <a:pt x="1251" y="933"/>
                    <a:pt x="1254" y="935"/>
                  </a:cubicBezTo>
                  <a:cubicBezTo>
                    <a:pt x="1255" y="936"/>
                    <a:pt x="1257" y="937"/>
                    <a:pt x="1258" y="938"/>
                  </a:cubicBezTo>
                  <a:cubicBezTo>
                    <a:pt x="1268" y="953"/>
                    <a:pt x="1278" y="966"/>
                    <a:pt x="1287" y="981"/>
                  </a:cubicBezTo>
                  <a:cubicBezTo>
                    <a:pt x="1292" y="989"/>
                    <a:pt x="1295" y="998"/>
                    <a:pt x="1297" y="1007"/>
                  </a:cubicBezTo>
                  <a:cubicBezTo>
                    <a:pt x="1301" y="1019"/>
                    <a:pt x="1307" y="1031"/>
                    <a:pt x="1308" y="1043"/>
                  </a:cubicBezTo>
                  <a:cubicBezTo>
                    <a:pt x="1308" y="1062"/>
                    <a:pt x="1320" y="1076"/>
                    <a:pt x="1325" y="1093"/>
                  </a:cubicBezTo>
                  <a:cubicBezTo>
                    <a:pt x="1326" y="1095"/>
                    <a:pt x="1327" y="1097"/>
                    <a:pt x="1327" y="1099"/>
                  </a:cubicBezTo>
                  <a:cubicBezTo>
                    <a:pt x="1325" y="1114"/>
                    <a:pt x="1335" y="1125"/>
                    <a:pt x="1340" y="1137"/>
                  </a:cubicBezTo>
                  <a:cubicBezTo>
                    <a:pt x="1341" y="1139"/>
                    <a:pt x="1343" y="1141"/>
                    <a:pt x="1343" y="1143"/>
                  </a:cubicBezTo>
                  <a:cubicBezTo>
                    <a:pt x="1352" y="1175"/>
                    <a:pt x="1359" y="1207"/>
                    <a:pt x="1370" y="1237"/>
                  </a:cubicBezTo>
                  <a:cubicBezTo>
                    <a:pt x="1374" y="1248"/>
                    <a:pt x="1373" y="1262"/>
                    <a:pt x="1384" y="1271"/>
                  </a:cubicBezTo>
                  <a:cubicBezTo>
                    <a:pt x="1387" y="1273"/>
                    <a:pt x="1387" y="1279"/>
                    <a:pt x="1388" y="1283"/>
                  </a:cubicBezTo>
                  <a:cubicBezTo>
                    <a:pt x="1391" y="1293"/>
                    <a:pt x="1396" y="1303"/>
                    <a:pt x="1394" y="1314"/>
                  </a:cubicBezTo>
                  <a:cubicBezTo>
                    <a:pt x="1394" y="1318"/>
                    <a:pt x="1393" y="1322"/>
                    <a:pt x="1392" y="1325"/>
                  </a:cubicBezTo>
                  <a:cubicBezTo>
                    <a:pt x="1389" y="1331"/>
                    <a:pt x="1384" y="1333"/>
                    <a:pt x="1377" y="1330"/>
                  </a:cubicBezTo>
                  <a:cubicBezTo>
                    <a:pt x="1368" y="1326"/>
                    <a:pt x="1363" y="1328"/>
                    <a:pt x="1357" y="1336"/>
                  </a:cubicBezTo>
                  <a:cubicBezTo>
                    <a:pt x="1356" y="1338"/>
                    <a:pt x="1353" y="1339"/>
                    <a:pt x="1351" y="1341"/>
                  </a:cubicBezTo>
                  <a:cubicBezTo>
                    <a:pt x="1348" y="1343"/>
                    <a:pt x="1345" y="1345"/>
                    <a:pt x="1342" y="1347"/>
                  </a:cubicBezTo>
                  <a:cubicBezTo>
                    <a:pt x="1344" y="1350"/>
                    <a:pt x="1346" y="1352"/>
                    <a:pt x="1349" y="1356"/>
                  </a:cubicBezTo>
                  <a:cubicBezTo>
                    <a:pt x="1341" y="1361"/>
                    <a:pt x="1333" y="1365"/>
                    <a:pt x="1326" y="1369"/>
                  </a:cubicBezTo>
                  <a:cubicBezTo>
                    <a:pt x="1327" y="1373"/>
                    <a:pt x="1328" y="1375"/>
                    <a:pt x="1329" y="1378"/>
                  </a:cubicBezTo>
                  <a:cubicBezTo>
                    <a:pt x="1326" y="1378"/>
                    <a:pt x="1323" y="1377"/>
                    <a:pt x="1319" y="1376"/>
                  </a:cubicBezTo>
                  <a:cubicBezTo>
                    <a:pt x="1316" y="1380"/>
                    <a:pt x="1312" y="1385"/>
                    <a:pt x="1307" y="1390"/>
                  </a:cubicBezTo>
                  <a:cubicBezTo>
                    <a:pt x="1311" y="1392"/>
                    <a:pt x="1315" y="1393"/>
                    <a:pt x="1318" y="1395"/>
                  </a:cubicBezTo>
                  <a:cubicBezTo>
                    <a:pt x="1320" y="1396"/>
                    <a:pt x="1322" y="1399"/>
                    <a:pt x="1322" y="1401"/>
                  </a:cubicBezTo>
                  <a:cubicBezTo>
                    <a:pt x="1322" y="1402"/>
                    <a:pt x="1320" y="1405"/>
                    <a:pt x="1318" y="1406"/>
                  </a:cubicBezTo>
                  <a:cubicBezTo>
                    <a:pt x="1317" y="1406"/>
                    <a:pt x="1314" y="1404"/>
                    <a:pt x="1313" y="1402"/>
                  </a:cubicBezTo>
                  <a:cubicBezTo>
                    <a:pt x="1309" y="1398"/>
                    <a:pt x="1300" y="1396"/>
                    <a:pt x="1295" y="1400"/>
                  </a:cubicBezTo>
                  <a:cubicBezTo>
                    <a:pt x="1293" y="1401"/>
                    <a:pt x="1294" y="1405"/>
                    <a:pt x="1293" y="1408"/>
                  </a:cubicBezTo>
                  <a:cubicBezTo>
                    <a:pt x="1295" y="1408"/>
                    <a:pt x="1298" y="1409"/>
                    <a:pt x="1300" y="1408"/>
                  </a:cubicBezTo>
                  <a:cubicBezTo>
                    <a:pt x="1303" y="1407"/>
                    <a:pt x="1305" y="1405"/>
                    <a:pt x="1307" y="1404"/>
                  </a:cubicBezTo>
                  <a:cubicBezTo>
                    <a:pt x="1308" y="1404"/>
                    <a:pt x="1308" y="1404"/>
                    <a:pt x="1309" y="1404"/>
                  </a:cubicBezTo>
                  <a:cubicBezTo>
                    <a:pt x="1309" y="1407"/>
                    <a:pt x="1308" y="1410"/>
                    <a:pt x="1307" y="1411"/>
                  </a:cubicBezTo>
                  <a:cubicBezTo>
                    <a:pt x="1301" y="1413"/>
                    <a:pt x="1295" y="1417"/>
                    <a:pt x="1289" y="1412"/>
                  </a:cubicBezTo>
                  <a:cubicBezTo>
                    <a:pt x="1284" y="1408"/>
                    <a:pt x="1281" y="1411"/>
                    <a:pt x="1279" y="1415"/>
                  </a:cubicBezTo>
                  <a:cubicBezTo>
                    <a:pt x="1278" y="1417"/>
                    <a:pt x="1278" y="1418"/>
                    <a:pt x="1277" y="1420"/>
                  </a:cubicBezTo>
                  <a:cubicBezTo>
                    <a:pt x="1271" y="1429"/>
                    <a:pt x="1272" y="1431"/>
                    <a:pt x="1282" y="1434"/>
                  </a:cubicBezTo>
                  <a:cubicBezTo>
                    <a:pt x="1284" y="1435"/>
                    <a:pt x="1285" y="1437"/>
                    <a:pt x="1287" y="1438"/>
                  </a:cubicBezTo>
                  <a:cubicBezTo>
                    <a:pt x="1287" y="1439"/>
                    <a:pt x="1287" y="1439"/>
                    <a:pt x="1286" y="1440"/>
                  </a:cubicBezTo>
                  <a:cubicBezTo>
                    <a:pt x="1284" y="1440"/>
                    <a:pt x="1282" y="1440"/>
                    <a:pt x="1280" y="1441"/>
                  </a:cubicBezTo>
                  <a:cubicBezTo>
                    <a:pt x="1277" y="1442"/>
                    <a:pt x="1275" y="1444"/>
                    <a:pt x="1272" y="1447"/>
                  </a:cubicBezTo>
                  <a:cubicBezTo>
                    <a:pt x="1270" y="1449"/>
                    <a:pt x="1267" y="1452"/>
                    <a:pt x="1265" y="1454"/>
                  </a:cubicBezTo>
                  <a:cubicBezTo>
                    <a:pt x="1264" y="1456"/>
                    <a:pt x="1261" y="1459"/>
                    <a:pt x="1262" y="1460"/>
                  </a:cubicBezTo>
                  <a:cubicBezTo>
                    <a:pt x="1266" y="1468"/>
                    <a:pt x="1262" y="1474"/>
                    <a:pt x="1259" y="1481"/>
                  </a:cubicBezTo>
                  <a:cubicBezTo>
                    <a:pt x="1255" y="1488"/>
                    <a:pt x="1258" y="1498"/>
                    <a:pt x="1263" y="1504"/>
                  </a:cubicBezTo>
                  <a:cubicBezTo>
                    <a:pt x="1265" y="1505"/>
                    <a:pt x="1266" y="1507"/>
                    <a:pt x="1266" y="1508"/>
                  </a:cubicBezTo>
                  <a:cubicBezTo>
                    <a:pt x="1264" y="1516"/>
                    <a:pt x="1261" y="1524"/>
                    <a:pt x="1259" y="1532"/>
                  </a:cubicBezTo>
                  <a:cubicBezTo>
                    <a:pt x="1259" y="1532"/>
                    <a:pt x="1258" y="1533"/>
                    <a:pt x="1257" y="1534"/>
                  </a:cubicBezTo>
                  <a:cubicBezTo>
                    <a:pt x="1248" y="1526"/>
                    <a:pt x="1244" y="1515"/>
                    <a:pt x="1240" y="1505"/>
                  </a:cubicBezTo>
                  <a:cubicBezTo>
                    <a:pt x="1238" y="1500"/>
                    <a:pt x="1236" y="1497"/>
                    <a:pt x="1231" y="1495"/>
                  </a:cubicBezTo>
                  <a:cubicBezTo>
                    <a:pt x="1225" y="1493"/>
                    <a:pt x="1224" y="1489"/>
                    <a:pt x="1227" y="1483"/>
                  </a:cubicBezTo>
                  <a:cubicBezTo>
                    <a:pt x="1231" y="1475"/>
                    <a:pt x="1232" y="1467"/>
                    <a:pt x="1229" y="1458"/>
                  </a:cubicBezTo>
                  <a:cubicBezTo>
                    <a:pt x="1224" y="1441"/>
                    <a:pt x="1220" y="1425"/>
                    <a:pt x="1215" y="1408"/>
                  </a:cubicBezTo>
                  <a:cubicBezTo>
                    <a:pt x="1215" y="1407"/>
                    <a:pt x="1214" y="1404"/>
                    <a:pt x="1214" y="1402"/>
                  </a:cubicBezTo>
                  <a:cubicBezTo>
                    <a:pt x="1217" y="1391"/>
                    <a:pt x="1213" y="1382"/>
                    <a:pt x="1208" y="1373"/>
                  </a:cubicBezTo>
                  <a:cubicBezTo>
                    <a:pt x="1204" y="1364"/>
                    <a:pt x="1204" y="1354"/>
                    <a:pt x="1201" y="1345"/>
                  </a:cubicBezTo>
                  <a:cubicBezTo>
                    <a:pt x="1200" y="1341"/>
                    <a:pt x="1198" y="1337"/>
                    <a:pt x="1197" y="1333"/>
                  </a:cubicBezTo>
                  <a:cubicBezTo>
                    <a:pt x="1192" y="1316"/>
                    <a:pt x="1188" y="1299"/>
                    <a:pt x="1183" y="1282"/>
                  </a:cubicBezTo>
                  <a:cubicBezTo>
                    <a:pt x="1177" y="1260"/>
                    <a:pt x="1170" y="1238"/>
                    <a:pt x="1164" y="1216"/>
                  </a:cubicBezTo>
                  <a:cubicBezTo>
                    <a:pt x="1159" y="1198"/>
                    <a:pt x="1155" y="1179"/>
                    <a:pt x="1150" y="1161"/>
                  </a:cubicBezTo>
                  <a:cubicBezTo>
                    <a:pt x="1149" y="1156"/>
                    <a:pt x="1144" y="1151"/>
                    <a:pt x="1142" y="1146"/>
                  </a:cubicBezTo>
                  <a:cubicBezTo>
                    <a:pt x="1137" y="1131"/>
                    <a:pt x="1131" y="1116"/>
                    <a:pt x="1126" y="1101"/>
                  </a:cubicBezTo>
                  <a:cubicBezTo>
                    <a:pt x="1117" y="1076"/>
                    <a:pt x="1108" y="1051"/>
                    <a:pt x="1099" y="1026"/>
                  </a:cubicBezTo>
                  <a:cubicBezTo>
                    <a:pt x="1080" y="974"/>
                    <a:pt x="1057" y="923"/>
                    <a:pt x="1031" y="874"/>
                  </a:cubicBezTo>
                  <a:cubicBezTo>
                    <a:pt x="1017" y="846"/>
                    <a:pt x="998" y="820"/>
                    <a:pt x="971" y="802"/>
                  </a:cubicBezTo>
                  <a:cubicBezTo>
                    <a:pt x="952" y="789"/>
                    <a:pt x="932" y="776"/>
                    <a:pt x="913" y="764"/>
                  </a:cubicBezTo>
                  <a:cubicBezTo>
                    <a:pt x="906" y="758"/>
                    <a:pt x="898" y="753"/>
                    <a:pt x="891" y="748"/>
                  </a:cubicBezTo>
                  <a:cubicBezTo>
                    <a:pt x="889" y="747"/>
                    <a:pt x="885" y="746"/>
                    <a:pt x="883" y="747"/>
                  </a:cubicBezTo>
                  <a:cubicBezTo>
                    <a:pt x="881" y="748"/>
                    <a:pt x="880" y="752"/>
                    <a:pt x="881" y="754"/>
                  </a:cubicBezTo>
                  <a:cubicBezTo>
                    <a:pt x="884" y="761"/>
                    <a:pt x="887" y="768"/>
                    <a:pt x="892" y="774"/>
                  </a:cubicBezTo>
                  <a:cubicBezTo>
                    <a:pt x="894" y="778"/>
                    <a:pt x="898" y="780"/>
                    <a:pt x="901" y="782"/>
                  </a:cubicBezTo>
                  <a:cubicBezTo>
                    <a:pt x="913" y="792"/>
                    <a:pt x="925" y="802"/>
                    <a:pt x="936" y="811"/>
                  </a:cubicBezTo>
                  <a:cubicBezTo>
                    <a:pt x="940" y="815"/>
                    <a:pt x="945" y="819"/>
                    <a:pt x="942" y="827"/>
                  </a:cubicBezTo>
                  <a:cubicBezTo>
                    <a:pt x="934" y="824"/>
                    <a:pt x="926" y="820"/>
                    <a:pt x="918" y="817"/>
                  </a:cubicBezTo>
                  <a:cubicBezTo>
                    <a:pt x="917" y="816"/>
                    <a:pt x="915" y="814"/>
                    <a:pt x="914" y="813"/>
                  </a:cubicBezTo>
                  <a:cubicBezTo>
                    <a:pt x="905" y="808"/>
                    <a:pt x="890" y="808"/>
                    <a:pt x="881" y="815"/>
                  </a:cubicBezTo>
                  <a:cubicBezTo>
                    <a:pt x="880" y="816"/>
                    <a:pt x="878" y="819"/>
                    <a:pt x="878" y="820"/>
                  </a:cubicBezTo>
                  <a:cubicBezTo>
                    <a:pt x="879" y="822"/>
                    <a:pt x="881" y="823"/>
                    <a:pt x="883" y="824"/>
                  </a:cubicBezTo>
                  <a:cubicBezTo>
                    <a:pt x="902" y="831"/>
                    <a:pt x="921" y="837"/>
                    <a:pt x="940" y="844"/>
                  </a:cubicBezTo>
                  <a:cubicBezTo>
                    <a:pt x="951" y="848"/>
                    <a:pt x="962" y="852"/>
                    <a:pt x="973" y="856"/>
                  </a:cubicBezTo>
                  <a:cubicBezTo>
                    <a:pt x="974" y="856"/>
                    <a:pt x="975" y="857"/>
                    <a:pt x="976" y="856"/>
                  </a:cubicBezTo>
                  <a:cubicBezTo>
                    <a:pt x="982" y="855"/>
                    <a:pt x="987" y="855"/>
                    <a:pt x="992" y="860"/>
                  </a:cubicBezTo>
                  <a:cubicBezTo>
                    <a:pt x="1000" y="869"/>
                    <a:pt x="1009" y="877"/>
                    <a:pt x="1011" y="890"/>
                  </a:cubicBezTo>
                  <a:cubicBezTo>
                    <a:pt x="1012" y="892"/>
                    <a:pt x="1009" y="897"/>
                    <a:pt x="1007" y="897"/>
                  </a:cubicBezTo>
                  <a:cubicBezTo>
                    <a:pt x="996" y="899"/>
                    <a:pt x="985" y="902"/>
                    <a:pt x="974" y="900"/>
                  </a:cubicBezTo>
                  <a:cubicBezTo>
                    <a:pt x="955" y="898"/>
                    <a:pt x="936" y="894"/>
                    <a:pt x="917" y="890"/>
                  </a:cubicBezTo>
                  <a:cubicBezTo>
                    <a:pt x="884" y="883"/>
                    <a:pt x="851" y="876"/>
                    <a:pt x="818" y="869"/>
                  </a:cubicBezTo>
                  <a:cubicBezTo>
                    <a:pt x="809" y="867"/>
                    <a:pt x="801" y="868"/>
                    <a:pt x="793" y="868"/>
                  </a:cubicBezTo>
                  <a:cubicBezTo>
                    <a:pt x="783" y="869"/>
                    <a:pt x="779" y="878"/>
                    <a:pt x="776" y="885"/>
                  </a:cubicBezTo>
                  <a:cubicBezTo>
                    <a:pt x="768" y="904"/>
                    <a:pt x="762" y="924"/>
                    <a:pt x="754" y="944"/>
                  </a:cubicBezTo>
                  <a:cubicBezTo>
                    <a:pt x="752" y="951"/>
                    <a:pt x="752" y="957"/>
                    <a:pt x="756" y="963"/>
                  </a:cubicBezTo>
                  <a:cubicBezTo>
                    <a:pt x="770" y="982"/>
                    <a:pt x="784" y="1000"/>
                    <a:pt x="797" y="1020"/>
                  </a:cubicBezTo>
                  <a:cubicBezTo>
                    <a:pt x="806" y="1034"/>
                    <a:pt x="814" y="1049"/>
                    <a:pt x="823" y="1063"/>
                  </a:cubicBezTo>
                  <a:cubicBezTo>
                    <a:pt x="827" y="1069"/>
                    <a:pt x="832" y="1074"/>
                    <a:pt x="835" y="1080"/>
                  </a:cubicBezTo>
                  <a:cubicBezTo>
                    <a:pt x="852" y="1108"/>
                    <a:pt x="871" y="1136"/>
                    <a:pt x="886" y="1165"/>
                  </a:cubicBezTo>
                  <a:cubicBezTo>
                    <a:pt x="909" y="1207"/>
                    <a:pt x="929" y="1250"/>
                    <a:pt x="949" y="1293"/>
                  </a:cubicBezTo>
                  <a:cubicBezTo>
                    <a:pt x="957" y="1309"/>
                    <a:pt x="962" y="1327"/>
                    <a:pt x="969" y="1343"/>
                  </a:cubicBezTo>
                  <a:cubicBezTo>
                    <a:pt x="974" y="1355"/>
                    <a:pt x="980" y="1367"/>
                    <a:pt x="985" y="1380"/>
                  </a:cubicBezTo>
                  <a:cubicBezTo>
                    <a:pt x="992" y="1397"/>
                    <a:pt x="998" y="1414"/>
                    <a:pt x="1005" y="1431"/>
                  </a:cubicBezTo>
                  <a:cubicBezTo>
                    <a:pt x="1012" y="1451"/>
                    <a:pt x="1020" y="1471"/>
                    <a:pt x="1027" y="1490"/>
                  </a:cubicBezTo>
                  <a:cubicBezTo>
                    <a:pt x="1034" y="1508"/>
                    <a:pt x="1040" y="1527"/>
                    <a:pt x="1046" y="1544"/>
                  </a:cubicBezTo>
                  <a:cubicBezTo>
                    <a:pt x="1059" y="1577"/>
                    <a:pt x="1068" y="1611"/>
                    <a:pt x="1078" y="1645"/>
                  </a:cubicBezTo>
                  <a:cubicBezTo>
                    <a:pt x="1082" y="1658"/>
                    <a:pt x="1085" y="1672"/>
                    <a:pt x="1089" y="1685"/>
                  </a:cubicBezTo>
                  <a:cubicBezTo>
                    <a:pt x="1089" y="1687"/>
                    <a:pt x="1090" y="1689"/>
                    <a:pt x="1089" y="1691"/>
                  </a:cubicBezTo>
                  <a:cubicBezTo>
                    <a:pt x="1089" y="1693"/>
                    <a:pt x="1087" y="1694"/>
                    <a:pt x="1086" y="1696"/>
                  </a:cubicBezTo>
                  <a:cubicBezTo>
                    <a:pt x="1085" y="1694"/>
                    <a:pt x="1083" y="1693"/>
                    <a:pt x="1083" y="1692"/>
                  </a:cubicBezTo>
                  <a:cubicBezTo>
                    <a:pt x="1082" y="1690"/>
                    <a:pt x="1083" y="1687"/>
                    <a:pt x="1082" y="1686"/>
                  </a:cubicBezTo>
                  <a:cubicBezTo>
                    <a:pt x="1079" y="1681"/>
                    <a:pt x="1074" y="1680"/>
                    <a:pt x="1070" y="1684"/>
                  </a:cubicBezTo>
                  <a:cubicBezTo>
                    <a:pt x="1068" y="1686"/>
                    <a:pt x="1064" y="1687"/>
                    <a:pt x="1064" y="1687"/>
                  </a:cubicBezTo>
                  <a:cubicBezTo>
                    <a:pt x="1060" y="1679"/>
                    <a:pt x="1055" y="1682"/>
                    <a:pt x="1049" y="1687"/>
                  </a:cubicBezTo>
                  <a:cubicBezTo>
                    <a:pt x="1045" y="1680"/>
                    <a:pt x="1041" y="1673"/>
                    <a:pt x="1039" y="1666"/>
                  </a:cubicBezTo>
                  <a:cubicBezTo>
                    <a:pt x="1037" y="1659"/>
                    <a:pt x="1037" y="1652"/>
                    <a:pt x="1036" y="1645"/>
                  </a:cubicBezTo>
                  <a:cubicBezTo>
                    <a:pt x="1036" y="1644"/>
                    <a:pt x="1035" y="1644"/>
                    <a:pt x="1034" y="1644"/>
                  </a:cubicBezTo>
                  <a:cubicBezTo>
                    <a:pt x="1030" y="1650"/>
                    <a:pt x="1026" y="1655"/>
                    <a:pt x="1022" y="1661"/>
                  </a:cubicBezTo>
                  <a:cubicBezTo>
                    <a:pt x="1022" y="1661"/>
                    <a:pt x="1021" y="1660"/>
                    <a:pt x="1020" y="1660"/>
                  </a:cubicBezTo>
                  <a:cubicBezTo>
                    <a:pt x="1021" y="1658"/>
                    <a:pt x="1021" y="1655"/>
                    <a:pt x="1022" y="1652"/>
                  </a:cubicBezTo>
                  <a:cubicBezTo>
                    <a:pt x="1023" y="1649"/>
                    <a:pt x="1026" y="1646"/>
                    <a:pt x="1027" y="1643"/>
                  </a:cubicBezTo>
                  <a:cubicBezTo>
                    <a:pt x="1028" y="1641"/>
                    <a:pt x="1027" y="1638"/>
                    <a:pt x="1026" y="1636"/>
                  </a:cubicBezTo>
                  <a:cubicBezTo>
                    <a:pt x="1024" y="1637"/>
                    <a:pt x="1020" y="1638"/>
                    <a:pt x="1020" y="1640"/>
                  </a:cubicBezTo>
                  <a:cubicBezTo>
                    <a:pt x="1018" y="1647"/>
                    <a:pt x="1014" y="1648"/>
                    <a:pt x="1008" y="1648"/>
                  </a:cubicBezTo>
                  <a:cubicBezTo>
                    <a:pt x="1009" y="1646"/>
                    <a:pt x="1010" y="1645"/>
                    <a:pt x="1012" y="1643"/>
                  </a:cubicBezTo>
                  <a:cubicBezTo>
                    <a:pt x="1011" y="1642"/>
                    <a:pt x="1011" y="1642"/>
                    <a:pt x="1010" y="1641"/>
                  </a:cubicBezTo>
                  <a:cubicBezTo>
                    <a:pt x="1008" y="1642"/>
                    <a:pt x="1004" y="1643"/>
                    <a:pt x="1002" y="1645"/>
                  </a:cubicBezTo>
                  <a:cubicBezTo>
                    <a:pt x="1001" y="1646"/>
                    <a:pt x="1002" y="1650"/>
                    <a:pt x="1003" y="1652"/>
                  </a:cubicBezTo>
                  <a:cubicBezTo>
                    <a:pt x="1011" y="1663"/>
                    <a:pt x="1018" y="1675"/>
                    <a:pt x="1026" y="1686"/>
                  </a:cubicBezTo>
                  <a:cubicBezTo>
                    <a:pt x="1038" y="1700"/>
                    <a:pt x="1048" y="1716"/>
                    <a:pt x="1059" y="1732"/>
                  </a:cubicBezTo>
                  <a:cubicBezTo>
                    <a:pt x="1062" y="1736"/>
                    <a:pt x="1061" y="1743"/>
                    <a:pt x="1062" y="1749"/>
                  </a:cubicBezTo>
                  <a:cubicBezTo>
                    <a:pt x="1062" y="1750"/>
                    <a:pt x="1059" y="1752"/>
                    <a:pt x="1058" y="1752"/>
                  </a:cubicBezTo>
                  <a:cubicBezTo>
                    <a:pt x="1052" y="1751"/>
                    <a:pt x="1049" y="1755"/>
                    <a:pt x="1047" y="1760"/>
                  </a:cubicBezTo>
                  <a:cubicBezTo>
                    <a:pt x="1044" y="1764"/>
                    <a:pt x="1041" y="1766"/>
                    <a:pt x="1037" y="1760"/>
                  </a:cubicBezTo>
                  <a:cubicBezTo>
                    <a:pt x="1036" y="1759"/>
                    <a:pt x="1034" y="1758"/>
                    <a:pt x="1033" y="1758"/>
                  </a:cubicBezTo>
                  <a:cubicBezTo>
                    <a:pt x="1025" y="1754"/>
                    <a:pt x="999" y="1758"/>
                    <a:pt x="993" y="1764"/>
                  </a:cubicBezTo>
                  <a:cubicBezTo>
                    <a:pt x="991" y="1766"/>
                    <a:pt x="989" y="1768"/>
                    <a:pt x="986" y="1770"/>
                  </a:cubicBezTo>
                  <a:cubicBezTo>
                    <a:pt x="982" y="1772"/>
                    <a:pt x="980" y="1772"/>
                    <a:pt x="977" y="1767"/>
                  </a:cubicBezTo>
                  <a:cubicBezTo>
                    <a:pt x="961" y="1737"/>
                    <a:pt x="927" y="1732"/>
                    <a:pt x="903" y="1757"/>
                  </a:cubicBezTo>
                  <a:cubicBezTo>
                    <a:pt x="900" y="1760"/>
                    <a:pt x="899" y="1765"/>
                    <a:pt x="896" y="1772"/>
                  </a:cubicBezTo>
                  <a:cubicBezTo>
                    <a:pt x="889" y="1768"/>
                    <a:pt x="882" y="1764"/>
                    <a:pt x="875" y="1761"/>
                  </a:cubicBezTo>
                  <a:cubicBezTo>
                    <a:pt x="874" y="1760"/>
                    <a:pt x="873" y="1759"/>
                    <a:pt x="872" y="1759"/>
                  </a:cubicBezTo>
                  <a:cubicBezTo>
                    <a:pt x="862" y="1757"/>
                    <a:pt x="853" y="1755"/>
                    <a:pt x="844" y="1752"/>
                  </a:cubicBezTo>
                  <a:cubicBezTo>
                    <a:pt x="840" y="1751"/>
                    <a:pt x="837" y="1751"/>
                    <a:pt x="835" y="1755"/>
                  </a:cubicBezTo>
                  <a:cubicBezTo>
                    <a:pt x="834" y="1756"/>
                    <a:pt x="830" y="1759"/>
                    <a:pt x="829" y="1758"/>
                  </a:cubicBezTo>
                  <a:cubicBezTo>
                    <a:pt x="819" y="1753"/>
                    <a:pt x="808" y="1752"/>
                    <a:pt x="796" y="1752"/>
                  </a:cubicBezTo>
                  <a:cubicBezTo>
                    <a:pt x="791" y="1752"/>
                    <a:pt x="787" y="1750"/>
                    <a:pt x="788" y="1744"/>
                  </a:cubicBezTo>
                  <a:cubicBezTo>
                    <a:pt x="788" y="1742"/>
                    <a:pt x="787" y="1739"/>
                    <a:pt x="786" y="1737"/>
                  </a:cubicBezTo>
                  <a:cubicBezTo>
                    <a:pt x="786" y="1737"/>
                    <a:pt x="785" y="1737"/>
                    <a:pt x="784" y="1737"/>
                  </a:cubicBezTo>
                  <a:close/>
                  <a:moveTo>
                    <a:pt x="754" y="774"/>
                  </a:moveTo>
                  <a:cubicBezTo>
                    <a:pt x="748" y="774"/>
                    <a:pt x="742" y="775"/>
                    <a:pt x="737" y="774"/>
                  </a:cubicBezTo>
                  <a:cubicBezTo>
                    <a:pt x="729" y="772"/>
                    <a:pt x="721" y="768"/>
                    <a:pt x="712" y="768"/>
                  </a:cubicBezTo>
                  <a:cubicBezTo>
                    <a:pt x="703" y="767"/>
                    <a:pt x="695" y="764"/>
                    <a:pt x="689" y="757"/>
                  </a:cubicBezTo>
                  <a:cubicBezTo>
                    <a:pt x="688" y="755"/>
                    <a:pt x="683" y="754"/>
                    <a:pt x="682" y="755"/>
                  </a:cubicBezTo>
                  <a:cubicBezTo>
                    <a:pt x="678" y="759"/>
                    <a:pt x="673" y="757"/>
                    <a:pt x="669" y="755"/>
                  </a:cubicBezTo>
                  <a:cubicBezTo>
                    <a:pt x="661" y="751"/>
                    <a:pt x="653" y="748"/>
                    <a:pt x="645" y="745"/>
                  </a:cubicBezTo>
                  <a:cubicBezTo>
                    <a:pt x="636" y="741"/>
                    <a:pt x="627" y="736"/>
                    <a:pt x="617" y="734"/>
                  </a:cubicBezTo>
                  <a:cubicBezTo>
                    <a:pt x="600" y="732"/>
                    <a:pt x="584" y="728"/>
                    <a:pt x="572" y="715"/>
                  </a:cubicBezTo>
                  <a:cubicBezTo>
                    <a:pt x="570" y="712"/>
                    <a:pt x="567" y="709"/>
                    <a:pt x="564" y="708"/>
                  </a:cubicBezTo>
                  <a:cubicBezTo>
                    <a:pt x="555" y="708"/>
                    <a:pt x="550" y="701"/>
                    <a:pt x="543" y="696"/>
                  </a:cubicBezTo>
                  <a:cubicBezTo>
                    <a:pt x="537" y="691"/>
                    <a:pt x="531" y="687"/>
                    <a:pt x="526" y="681"/>
                  </a:cubicBezTo>
                  <a:cubicBezTo>
                    <a:pt x="517" y="671"/>
                    <a:pt x="508" y="660"/>
                    <a:pt x="500" y="648"/>
                  </a:cubicBezTo>
                  <a:cubicBezTo>
                    <a:pt x="495" y="642"/>
                    <a:pt x="492" y="635"/>
                    <a:pt x="488" y="629"/>
                  </a:cubicBezTo>
                  <a:cubicBezTo>
                    <a:pt x="483" y="622"/>
                    <a:pt x="477" y="622"/>
                    <a:pt x="471" y="628"/>
                  </a:cubicBezTo>
                  <a:cubicBezTo>
                    <a:pt x="468" y="631"/>
                    <a:pt x="466" y="634"/>
                    <a:pt x="464" y="638"/>
                  </a:cubicBezTo>
                  <a:cubicBezTo>
                    <a:pt x="460" y="643"/>
                    <a:pt x="460" y="649"/>
                    <a:pt x="465" y="654"/>
                  </a:cubicBezTo>
                  <a:cubicBezTo>
                    <a:pt x="475" y="664"/>
                    <a:pt x="480" y="677"/>
                    <a:pt x="491" y="686"/>
                  </a:cubicBezTo>
                  <a:cubicBezTo>
                    <a:pt x="509" y="702"/>
                    <a:pt x="524" y="721"/>
                    <a:pt x="541" y="738"/>
                  </a:cubicBezTo>
                  <a:cubicBezTo>
                    <a:pt x="557" y="755"/>
                    <a:pt x="574" y="771"/>
                    <a:pt x="591" y="787"/>
                  </a:cubicBezTo>
                  <a:cubicBezTo>
                    <a:pt x="609" y="804"/>
                    <a:pt x="627" y="819"/>
                    <a:pt x="644" y="836"/>
                  </a:cubicBezTo>
                  <a:cubicBezTo>
                    <a:pt x="659" y="850"/>
                    <a:pt x="673" y="865"/>
                    <a:pt x="688" y="880"/>
                  </a:cubicBezTo>
                  <a:cubicBezTo>
                    <a:pt x="697" y="889"/>
                    <a:pt x="698" y="888"/>
                    <a:pt x="707" y="879"/>
                  </a:cubicBezTo>
                  <a:cubicBezTo>
                    <a:pt x="711" y="875"/>
                    <a:pt x="711" y="872"/>
                    <a:pt x="706" y="870"/>
                  </a:cubicBezTo>
                  <a:cubicBezTo>
                    <a:pt x="700" y="868"/>
                    <a:pt x="698" y="864"/>
                    <a:pt x="698" y="859"/>
                  </a:cubicBezTo>
                  <a:cubicBezTo>
                    <a:pt x="698" y="843"/>
                    <a:pt x="698" y="827"/>
                    <a:pt x="698" y="811"/>
                  </a:cubicBezTo>
                  <a:cubicBezTo>
                    <a:pt x="698" y="800"/>
                    <a:pt x="701" y="798"/>
                    <a:pt x="712" y="800"/>
                  </a:cubicBezTo>
                  <a:cubicBezTo>
                    <a:pt x="726" y="802"/>
                    <a:pt x="741" y="805"/>
                    <a:pt x="756" y="807"/>
                  </a:cubicBezTo>
                  <a:cubicBezTo>
                    <a:pt x="767" y="809"/>
                    <a:pt x="771" y="807"/>
                    <a:pt x="776" y="796"/>
                  </a:cubicBezTo>
                  <a:cubicBezTo>
                    <a:pt x="778" y="791"/>
                    <a:pt x="778" y="789"/>
                    <a:pt x="772" y="786"/>
                  </a:cubicBezTo>
                  <a:cubicBezTo>
                    <a:pt x="765" y="783"/>
                    <a:pt x="757" y="781"/>
                    <a:pt x="754" y="774"/>
                  </a:cubicBezTo>
                  <a:close/>
                  <a:moveTo>
                    <a:pt x="699" y="677"/>
                  </a:moveTo>
                  <a:cubicBezTo>
                    <a:pt x="698" y="678"/>
                    <a:pt x="697" y="679"/>
                    <a:pt x="697" y="680"/>
                  </a:cubicBezTo>
                  <a:cubicBezTo>
                    <a:pt x="699" y="680"/>
                    <a:pt x="702" y="680"/>
                    <a:pt x="704" y="680"/>
                  </a:cubicBezTo>
                  <a:cubicBezTo>
                    <a:pt x="711" y="679"/>
                    <a:pt x="718" y="678"/>
                    <a:pt x="724" y="684"/>
                  </a:cubicBezTo>
                  <a:cubicBezTo>
                    <a:pt x="726" y="687"/>
                    <a:pt x="733" y="687"/>
                    <a:pt x="737" y="687"/>
                  </a:cubicBezTo>
                  <a:cubicBezTo>
                    <a:pt x="746" y="687"/>
                    <a:pt x="755" y="686"/>
                    <a:pt x="764" y="685"/>
                  </a:cubicBezTo>
                  <a:cubicBezTo>
                    <a:pt x="767" y="685"/>
                    <a:pt x="770" y="685"/>
                    <a:pt x="773" y="685"/>
                  </a:cubicBezTo>
                  <a:cubicBezTo>
                    <a:pt x="776" y="685"/>
                    <a:pt x="779" y="686"/>
                    <a:pt x="782" y="687"/>
                  </a:cubicBezTo>
                  <a:cubicBezTo>
                    <a:pt x="787" y="689"/>
                    <a:pt x="793" y="694"/>
                    <a:pt x="798" y="693"/>
                  </a:cubicBezTo>
                  <a:cubicBezTo>
                    <a:pt x="808" y="692"/>
                    <a:pt x="818" y="689"/>
                    <a:pt x="828" y="686"/>
                  </a:cubicBezTo>
                  <a:cubicBezTo>
                    <a:pt x="830" y="685"/>
                    <a:pt x="832" y="681"/>
                    <a:pt x="834" y="679"/>
                  </a:cubicBezTo>
                  <a:cubicBezTo>
                    <a:pt x="832" y="678"/>
                    <a:pt x="829" y="675"/>
                    <a:pt x="826" y="675"/>
                  </a:cubicBezTo>
                  <a:cubicBezTo>
                    <a:pt x="822" y="674"/>
                    <a:pt x="817" y="675"/>
                    <a:pt x="813" y="674"/>
                  </a:cubicBezTo>
                  <a:cubicBezTo>
                    <a:pt x="811" y="674"/>
                    <a:pt x="809" y="671"/>
                    <a:pt x="809" y="669"/>
                  </a:cubicBezTo>
                  <a:cubicBezTo>
                    <a:pt x="808" y="668"/>
                    <a:pt x="810" y="665"/>
                    <a:pt x="811" y="665"/>
                  </a:cubicBezTo>
                  <a:cubicBezTo>
                    <a:pt x="816" y="664"/>
                    <a:pt x="822" y="663"/>
                    <a:pt x="825" y="666"/>
                  </a:cubicBezTo>
                  <a:cubicBezTo>
                    <a:pt x="831" y="671"/>
                    <a:pt x="835" y="668"/>
                    <a:pt x="839" y="664"/>
                  </a:cubicBezTo>
                  <a:cubicBezTo>
                    <a:pt x="841" y="662"/>
                    <a:pt x="842" y="659"/>
                    <a:pt x="845" y="658"/>
                  </a:cubicBezTo>
                  <a:cubicBezTo>
                    <a:pt x="858" y="653"/>
                    <a:pt x="868" y="644"/>
                    <a:pt x="877" y="634"/>
                  </a:cubicBezTo>
                  <a:cubicBezTo>
                    <a:pt x="879" y="631"/>
                    <a:pt x="882" y="630"/>
                    <a:pt x="884" y="628"/>
                  </a:cubicBezTo>
                  <a:cubicBezTo>
                    <a:pt x="882" y="624"/>
                    <a:pt x="881" y="621"/>
                    <a:pt x="879" y="618"/>
                  </a:cubicBezTo>
                  <a:cubicBezTo>
                    <a:pt x="877" y="616"/>
                    <a:pt x="874" y="612"/>
                    <a:pt x="871" y="612"/>
                  </a:cubicBezTo>
                  <a:cubicBezTo>
                    <a:pt x="859" y="612"/>
                    <a:pt x="847" y="613"/>
                    <a:pt x="834" y="613"/>
                  </a:cubicBezTo>
                  <a:cubicBezTo>
                    <a:pt x="828" y="613"/>
                    <a:pt x="821" y="609"/>
                    <a:pt x="814" y="609"/>
                  </a:cubicBezTo>
                  <a:cubicBezTo>
                    <a:pt x="802" y="609"/>
                    <a:pt x="789" y="609"/>
                    <a:pt x="777" y="610"/>
                  </a:cubicBezTo>
                  <a:cubicBezTo>
                    <a:pt x="771" y="610"/>
                    <a:pt x="765" y="610"/>
                    <a:pt x="759" y="612"/>
                  </a:cubicBezTo>
                  <a:cubicBezTo>
                    <a:pt x="753" y="613"/>
                    <a:pt x="747" y="613"/>
                    <a:pt x="746" y="608"/>
                  </a:cubicBezTo>
                  <a:cubicBezTo>
                    <a:pt x="745" y="604"/>
                    <a:pt x="747" y="598"/>
                    <a:pt x="750" y="595"/>
                  </a:cubicBezTo>
                  <a:cubicBezTo>
                    <a:pt x="758" y="586"/>
                    <a:pt x="772" y="584"/>
                    <a:pt x="776" y="571"/>
                  </a:cubicBezTo>
                  <a:cubicBezTo>
                    <a:pt x="776" y="570"/>
                    <a:pt x="778" y="569"/>
                    <a:pt x="780" y="568"/>
                  </a:cubicBezTo>
                  <a:cubicBezTo>
                    <a:pt x="789" y="567"/>
                    <a:pt x="799" y="565"/>
                    <a:pt x="809" y="563"/>
                  </a:cubicBezTo>
                  <a:cubicBezTo>
                    <a:pt x="812" y="563"/>
                    <a:pt x="816" y="563"/>
                    <a:pt x="820" y="562"/>
                  </a:cubicBezTo>
                  <a:cubicBezTo>
                    <a:pt x="820" y="561"/>
                    <a:pt x="820" y="561"/>
                    <a:pt x="820" y="560"/>
                  </a:cubicBezTo>
                  <a:cubicBezTo>
                    <a:pt x="818" y="559"/>
                    <a:pt x="816" y="558"/>
                    <a:pt x="815" y="557"/>
                  </a:cubicBezTo>
                  <a:cubicBezTo>
                    <a:pt x="802" y="556"/>
                    <a:pt x="790" y="554"/>
                    <a:pt x="778" y="554"/>
                  </a:cubicBezTo>
                  <a:cubicBezTo>
                    <a:pt x="754" y="553"/>
                    <a:pt x="732" y="559"/>
                    <a:pt x="713" y="573"/>
                  </a:cubicBezTo>
                  <a:cubicBezTo>
                    <a:pt x="701" y="581"/>
                    <a:pt x="691" y="591"/>
                    <a:pt x="685" y="604"/>
                  </a:cubicBezTo>
                  <a:cubicBezTo>
                    <a:pt x="682" y="612"/>
                    <a:pt x="678" y="621"/>
                    <a:pt x="678" y="629"/>
                  </a:cubicBezTo>
                  <a:cubicBezTo>
                    <a:pt x="680" y="639"/>
                    <a:pt x="685" y="649"/>
                    <a:pt x="690" y="658"/>
                  </a:cubicBezTo>
                  <a:cubicBezTo>
                    <a:pt x="692" y="665"/>
                    <a:pt x="696" y="671"/>
                    <a:pt x="699" y="677"/>
                  </a:cubicBezTo>
                  <a:close/>
                  <a:moveTo>
                    <a:pt x="865" y="1601"/>
                  </a:moveTo>
                  <a:cubicBezTo>
                    <a:pt x="866" y="1616"/>
                    <a:pt x="873" y="1626"/>
                    <a:pt x="883" y="1635"/>
                  </a:cubicBezTo>
                  <a:cubicBezTo>
                    <a:pt x="888" y="1640"/>
                    <a:pt x="891" y="1638"/>
                    <a:pt x="894" y="1632"/>
                  </a:cubicBezTo>
                  <a:cubicBezTo>
                    <a:pt x="896" y="1629"/>
                    <a:pt x="898" y="1627"/>
                    <a:pt x="900" y="1626"/>
                  </a:cubicBezTo>
                  <a:cubicBezTo>
                    <a:pt x="905" y="1622"/>
                    <a:pt x="906" y="1618"/>
                    <a:pt x="900" y="1615"/>
                  </a:cubicBezTo>
                  <a:cubicBezTo>
                    <a:pt x="895" y="1612"/>
                    <a:pt x="893" y="1609"/>
                    <a:pt x="895" y="1604"/>
                  </a:cubicBezTo>
                  <a:cubicBezTo>
                    <a:pt x="896" y="1600"/>
                    <a:pt x="898" y="1596"/>
                    <a:pt x="899" y="1592"/>
                  </a:cubicBezTo>
                  <a:cubicBezTo>
                    <a:pt x="899" y="1590"/>
                    <a:pt x="900" y="1586"/>
                    <a:pt x="899" y="1585"/>
                  </a:cubicBezTo>
                  <a:cubicBezTo>
                    <a:pt x="898" y="1583"/>
                    <a:pt x="895" y="1582"/>
                    <a:pt x="892" y="1582"/>
                  </a:cubicBezTo>
                  <a:cubicBezTo>
                    <a:pt x="890" y="1581"/>
                    <a:pt x="886" y="1582"/>
                    <a:pt x="885" y="1581"/>
                  </a:cubicBezTo>
                  <a:cubicBezTo>
                    <a:pt x="880" y="1574"/>
                    <a:pt x="876" y="1579"/>
                    <a:pt x="873" y="1583"/>
                  </a:cubicBezTo>
                  <a:cubicBezTo>
                    <a:pt x="869" y="1589"/>
                    <a:pt x="868" y="1595"/>
                    <a:pt x="865" y="1601"/>
                  </a:cubicBezTo>
                  <a:close/>
                  <a:moveTo>
                    <a:pt x="873" y="312"/>
                  </a:moveTo>
                  <a:cubicBezTo>
                    <a:pt x="873" y="313"/>
                    <a:pt x="873" y="314"/>
                    <a:pt x="873" y="315"/>
                  </a:cubicBezTo>
                  <a:cubicBezTo>
                    <a:pt x="882" y="318"/>
                    <a:pt x="891" y="320"/>
                    <a:pt x="900" y="323"/>
                  </a:cubicBezTo>
                  <a:cubicBezTo>
                    <a:pt x="902" y="324"/>
                    <a:pt x="904" y="323"/>
                    <a:pt x="906" y="323"/>
                  </a:cubicBezTo>
                  <a:cubicBezTo>
                    <a:pt x="907" y="322"/>
                    <a:pt x="908" y="320"/>
                    <a:pt x="909" y="319"/>
                  </a:cubicBezTo>
                  <a:cubicBezTo>
                    <a:pt x="909" y="317"/>
                    <a:pt x="907" y="316"/>
                    <a:pt x="905" y="315"/>
                  </a:cubicBezTo>
                  <a:cubicBezTo>
                    <a:pt x="899" y="313"/>
                    <a:pt x="892" y="311"/>
                    <a:pt x="886" y="310"/>
                  </a:cubicBezTo>
                  <a:cubicBezTo>
                    <a:pt x="882" y="310"/>
                    <a:pt x="877" y="312"/>
                    <a:pt x="873" y="312"/>
                  </a:cubicBezTo>
                  <a:close/>
                  <a:moveTo>
                    <a:pt x="992" y="1619"/>
                  </a:moveTo>
                  <a:cubicBezTo>
                    <a:pt x="987" y="1614"/>
                    <a:pt x="983" y="1610"/>
                    <a:pt x="978" y="1606"/>
                  </a:cubicBezTo>
                  <a:cubicBezTo>
                    <a:pt x="977" y="1605"/>
                    <a:pt x="973" y="1608"/>
                    <a:pt x="972" y="1611"/>
                  </a:cubicBezTo>
                  <a:cubicBezTo>
                    <a:pt x="970" y="1619"/>
                    <a:pt x="977" y="1621"/>
                    <a:pt x="981" y="1625"/>
                  </a:cubicBezTo>
                  <a:cubicBezTo>
                    <a:pt x="984" y="1623"/>
                    <a:pt x="987" y="1622"/>
                    <a:pt x="992" y="1619"/>
                  </a:cubicBezTo>
                  <a:close/>
                  <a:moveTo>
                    <a:pt x="411" y="1155"/>
                  </a:moveTo>
                  <a:cubicBezTo>
                    <a:pt x="410" y="1155"/>
                    <a:pt x="409" y="1155"/>
                    <a:pt x="409" y="1155"/>
                  </a:cubicBezTo>
                  <a:cubicBezTo>
                    <a:pt x="406" y="1158"/>
                    <a:pt x="404" y="1161"/>
                    <a:pt x="401" y="1163"/>
                  </a:cubicBezTo>
                  <a:cubicBezTo>
                    <a:pt x="398" y="1166"/>
                    <a:pt x="397" y="1168"/>
                    <a:pt x="400" y="1171"/>
                  </a:cubicBezTo>
                  <a:cubicBezTo>
                    <a:pt x="403" y="1174"/>
                    <a:pt x="407" y="1176"/>
                    <a:pt x="411" y="1178"/>
                  </a:cubicBezTo>
                  <a:cubicBezTo>
                    <a:pt x="411" y="1178"/>
                    <a:pt x="413" y="1176"/>
                    <a:pt x="413" y="1176"/>
                  </a:cubicBezTo>
                  <a:cubicBezTo>
                    <a:pt x="412" y="1169"/>
                    <a:pt x="412" y="1162"/>
                    <a:pt x="411" y="1155"/>
                  </a:cubicBezTo>
                  <a:close/>
                  <a:moveTo>
                    <a:pt x="810" y="738"/>
                  </a:moveTo>
                  <a:cubicBezTo>
                    <a:pt x="803" y="742"/>
                    <a:pt x="798" y="745"/>
                    <a:pt x="793" y="748"/>
                  </a:cubicBezTo>
                  <a:cubicBezTo>
                    <a:pt x="794" y="750"/>
                    <a:pt x="794" y="751"/>
                    <a:pt x="795" y="753"/>
                  </a:cubicBezTo>
                  <a:cubicBezTo>
                    <a:pt x="796" y="755"/>
                    <a:pt x="798" y="758"/>
                    <a:pt x="799" y="758"/>
                  </a:cubicBezTo>
                  <a:cubicBezTo>
                    <a:pt x="802" y="758"/>
                    <a:pt x="805" y="756"/>
                    <a:pt x="806" y="754"/>
                  </a:cubicBezTo>
                  <a:cubicBezTo>
                    <a:pt x="808" y="749"/>
                    <a:pt x="808" y="744"/>
                    <a:pt x="810" y="738"/>
                  </a:cubicBezTo>
                  <a:close/>
                  <a:moveTo>
                    <a:pt x="1379" y="1314"/>
                  </a:moveTo>
                  <a:cubicBezTo>
                    <a:pt x="1376" y="1310"/>
                    <a:pt x="1375" y="1306"/>
                    <a:pt x="1372" y="1303"/>
                  </a:cubicBezTo>
                  <a:cubicBezTo>
                    <a:pt x="1371" y="1302"/>
                    <a:pt x="1368" y="1303"/>
                    <a:pt x="1365" y="1303"/>
                  </a:cubicBezTo>
                  <a:cubicBezTo>
                    <a:pt x="1365" y="1306"/>
                    <a:pt x="1365" y="1308"/>
                    <a:pt x="1366" y="1310"/>
                  </a:cubicBezTo>
                  <a:cubicBezTo>
                    <a:pt x="1366" y="1312"/>
                    <a:pt x="1367" y="1313"/>
                    <a:pt x="1368" y="1315"/>
                  </a:cubicBezTo>
                  <a:cubicBezTo>
                    <a:pt x="1370" y="1317"/>
                    <a:pt x="1372" y="1318"/>
                    <a:pt x="1373" y="1320"/>
                  </a:cubicBezTo>
                  <a:cubicBezTo>
                    <a:pt x="1375" y="1318"/>
                    <a:pt x="1376" y="1317"/>
                    <a:pt x="1379" y="1314"/>
                  </a:cubicBezTo>
                  <a:close/>
                  <a:moveTo>
                    <a:pt x="85" y="1029"/>
                  </a:moveTo>
                  <a:cubicBezTo>
                    <a:pt x="90" y="1025"/>
                    <a:pt x="97" y="1025"/>
                    <a:pt x="95" y="1018"/>
                  </a:cubicBezTo>
                  <a:cubicBezTo>
                    <a:pt x="94" y="1015"/>
                    <a:pt x="88" y="1012"/>
                    <a:pt x="87" y="1013"/>
                  </a:cubicBezTo>
                  <a:cubicBezTo>
                    <a:pt x="81" y="1016"/>
                    <a:pt x="84" y="1022"/>
                    <a:pt x="85" y="1029"/>
                  </a:cubicBezTo>
                  <a:close/>
                  <a:moveTo>
                    <a:pt x="1288" y="1391"/>
                  </a:moveTo>
                  <a:cubicBezTo>
                    <a:pt x="1290" y="1389"/>
                    <a:pt x="1292" y="1388"/>
                    <a:pt x="1292" y="1387"/>
                  </a:cubicBezTo>
                  <a:cubicBezTo>
                    <a:pt x="1293" y="1385"/>
                    <a:pt x="1294" y="1380"/>
                    <a:pt x="1293" y="1380"/>
                  </a:cubicBezTo>
                  <a:cubicBezTo>
                    <a:pt x="1289" y="1378"/>
                    <a:pt x="1286" y="1378"/>
                    <a:pt x="1282" y="1377"/>
                  </a:cubicBezTo>
                  <a:cubicBezTo>
                    <a:pt x="1282" y="1379"/>
                    <a:pt x="1282" y="1382"/>
                    <a:pt x="1283" y="1384"/>
                  </a:cubicBezTo>
                  <a:cubicBezTo>
                    <a:pt x="1284" y="1386"/>
                    <a:pt x="1286" y="1388"/>
                    <a:pt x="1288" y="1391"/>
                  </a:cubicBezTo>
                  <a:close/>
                  <a:moveTo>
                    <a:pt x="400" y="1197"/>
                  </a:moveTo>
                  <a:cubicBezTo>
                    <a:pt x="406" y="1191"/>
                    <a:pt x="403" y="1186"/>
                    <a:pt x="391" y="1182"/>
                  </a:cubicBezTo>
                  <a:cubicBezTo>
                    <a:pt x="388" y="1190"/>
                    <a:pt x="388" y="1190"/>
                    <a:pt x="400" y="1197"/>
                  </a:cubicBezTo>
                  <a:close/>
                  <a:moveTo>
                    <a:pt x="571" y="1653"/>
                  </a:moveTo>
                  <a:cubicBezTo>
                    <a:pt x="572" y="1647"/>
                    <a:pt x="574" y="1642"/>
                    <a:pt x="568" y="1641"/>
                  </a:cubicBezTo>
                  <a:cubicBezTo>
                    <a:pt x="565" y="1640"/>
                    <a:pt x="560" y="1643"/>
                    <a:pt x="560" y="1645"/>
                  </a:cubicBezTo>
                  <a:cubicBezTo>
                    <a:pt x="559" y="1652"/>
                    <a:pt x="565" y="1651"/>
                    <a:pt x="571" y="1653"/>
                  </a:cubicBezTo>
                  <a:close/>
                  <a:moveTo>
                    <a:pt x="339" y="1099"/>
                  </a:moveTo>
                  <a:cubicBezTo>
                    <a:pt x="335" y="1097"/>
                    <a:pt x="330" y="1096"/>
                    <a:pt x="327" y="1101"/>
                  </a:cubicBezTo>
                  <a:cubicBezTo>
                    <a:pt x="325" y="1105"/>
                    <a:pt x="324" y="1110"/>
                    <a:pt x="328" y="1113"/>
                  </a:cubicBezTo>
                  <a:cubicBezTo>
                    <a:pt x="332" y="1108"/>
                    <a:pt x="335" y="1104"/>
                    <a:pt x="339" y="1099"/>
                  </a:cubicBezTo>
                  <a:close/>
                  <a:moveTo>
                    <a:pt x="795" y="1727"/>
                  </a:moveTo>
                  <a:cubicBezTo>
                    <a:pt x="794" y="1727"/>
                    <a:pt x="792" y="1728"/>
                    <a:pt x="790" y="1728"/>
                  </a:cubicBezTo>
                  <a:cubicBezTo>
                    <a:pt x="791" y="1733"/>
                    <a:pt x="792" y="1737"/>
                    <a:pt x="793" y="1742"/>
                  </a:cubicBezTo>
                  <a:cubicBezTo>
                    <a:pt x="795" y="1741"/>
                    <a:pt x="799" y="1739"/>
                    <a:pt x="799" y="1739"/>
                  </a:cubicBezTo>
                  <a:cubicBezTo>
                    <a:pt x="798" y="1735"/>
                    <a:pt x="796" y="1731"/>
                    <a:pt x="795" y="1727"/>
                  </a:cubicBezTo>
                  <a:close/>
                  <a:moveTo>
                    <a:pt x="675" y="722"/>
                  </a:moveTo>
                  <a:cubicBezTo>
                    <a:pt x="677" y="722"/>
                    <a:pt x="678" y="722"/>
                    <a:pt x="679" y="722"/>
                  </a:cubicBezTo>
                  <a:cubicBezTo>
                    <a:pt x="680" y="719"/>
                    <a:pt x="681" y="716"/>
                    <a:pt x="681" y="712"/>
                  </a:cubicBezTo>
                  <a:cubicBezTo>
                    <a:pt x="681" y="711"/>
                    <a:pt x="679" y="709"/>
                    <a:pt x="678" y="708"/>
                  </a:cubicBezTo>
                  <a:cubicBezTo>
                    <a:pt x="677" y="709"/>
                    <a:pt x="674" y="710"/>
                    <a:pt x="674" y="711"/>
                  </a:cubicBezTo>
                  <a:cubicBezTo>
                    <a:pt x="674" y="715"/>
                    <a:pt x="675" y="719"/>
                    <a:pt x="675" y="722"/>
                  </a:cubicBezTo>
                  <a:close/>
                  <a:moveTo>
                    <a:pt x="1329" y="1354"/>
                  </a:moveTo>
                  <a:cubicBezTo>
                    <a:pt x="1330" y="1355"/>
                    <a:pt x="1331" y="1356"/>
                    <a:pt x="1333" y="1356"/>
                  </a:cubicBezTo>
                  <a:cubicBezTo>
                    <a:pt x="1334" y="1353"/>
                    <a:pt x="1336" y="1351"/>
                    <a:pt x="1337" y="1348"/>
                  </a:cubicBezTo>
                  <a:cubicBezTo>
                    <a:pt x="1337" y="1347"/>
                    <a:pt x="1334" y="1345"/>
                    <a:pt x="1333" y="1344"/>
                  </a:cubicBezTo>
                  <a:cubicBezTo>
                    <a:pt x="1331" y="1347"/>
                    <a:pt x="1330" y="1351"/>
                    <a:pt x="1329" y="1354"/>
                  </a:cubicBezTo>
                  <a:close/>
                  <a:moveTo>
                    <a:pt x="405" y="939"/>
                  </a:moveTo>
                  <a:cubicBezTo>
                    <a:pt x="403" y="937"/>
                    <a:pt x="401" y="935"/>
                    <a:pt x="400" y="935"/>
                  </a:cubicBezTo>
                  <a:cubicBezTo>
                    <a:pt x="398" y="935"/>
                    <a:pt x="396" y="937"/>
                    <a:pt x="395" y="939"/>
                  </a:cubicBezTo>
                  <a:cubicBezTo>
                    <a:pt x="395" y="940"/>
                    <a:pt x="398" y="943"/>
                    <a:pt x="399" y="943"/>
                  </a:cubicBezTo>
                  <a:cubicBezTo>
                    <a:pt x="401" y="943"/>
                    <a:pt x="402" y="941"/>
                    <a:pt x="405" y="939"/>
                  </a:cubicBezTo>
                  <a:close/>
                  <a:moveTo>
                    <a:pt x="133" y="1116"/>
                  </a:moveTo>
                  <a:cubicBezTo>
                    <a:pt x="129" y="1115"/>
                    <a:pt x="125" y="1115"/>
                    <a:pt x="121" y="1115"/>
                  </a:cubicBezTo>
                  <a:cubicBezTo>
                    <a:pt x="121" y="1115"/>
                    <a:pt x="121" y="1117"/>
                    <a:pt x="121" y="1118"/>
                  </a:cubicBezTo>
                  <a:cubicBezTo>
                    <a:pt x="124" y="1118"/>
                    <a:pt x="128" y="1118"/>
                    <a:pt x="131" y="1119"/>
                  </a:cubicBezTo>
                  <a:cubicBezTo>
                    <a:pt x="132" y="1119"/>
                    <a:pt x="132" y="1118"/>
                    <a:pt x="133" y="1116"/>
                  </a:cubicBezTo>
                  <a:close/>
                  <a:moveTo>
                    <a:pt x="398" y="1204"/>
                  </a:moveTo>
                  <a:cubicBezTo>
                    <a:pt x="397" y="1202"/>
                    <a:pt x="396" y="1201"/>
                    <a:pt x="395" y="1200"/>
                  </a:cubicBezTo>
                  <a:cubicBezTo>
                    <a:pt x="393" y="1203"/>
                    <a:pt x="391" y="1205"/>
                    <a:pt x="389" y="1207"/>
                  </a:cubicBezTo>
                  <a:cubicBezTo>
                    <a:pt x="391" y="1210"/>
                    <a:pt x="391" y="1210"/>
                    <a:pt x="391" y="1210"/>
                  </a:cubicBezTo>
                  <a:cubicBezTo>
                    <a:pt x="394" y="1208"/>
                    <a:pt x="396" y="1206"/>
                    <a:pt x="398" y="1204"/>
                  </a:cubicBezTo>
                  <a:close/>
                  <a:moveTo>
                    <a:pt x="996" y="1629"/>
                  </a:moveTo>
                  <a:cubicBezTo>
                    <a:pt x="995" y="1629"/>
                    <a:pt x="994" y="1628"/>
                    <a:pt x="992" y="1628"/>
                  </a:cubicBezTo>
                  <a:cubicBezTo>
                    <a:pt x="991" y="1630"/>
                    <a:pt x="990" y="1633"/>
                    <a:pt x="989" y="1636"/>
                  </a:cubicBezTo>
                  <a:cubicBezTo>
                    <a:pt x="989" y="1636"/>
                    <a:pt x="992" y="1637"/>
                    <a:pt x="993" y="1638"/>
                  </a:cubicBezTo>
                  <a:cubicBezTo>
                    <a:pt x="994" y="1635"/>
                    <a:pt x="995" y="1632"/>
                    <a:pt x="996" y="162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28">
              <a:extLst>
                <a:ext uri="{FF2B5EF4-FFF2-40B4-BE49-F238E27FC236}">
                  <a16:creationId xmlns:a16="http://schemas.microsoft.com/office/drawing/2014/main" id="{189E0918-575F-4780-B007-01E67D40AD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6636" y="1447999"/>
              <a:ext cx="381990" cy="666259"/>
            </a:xfrm>
            <a:custGeom>
              <a:avLst/>
              <a:gdLst>
                <a:gd name="T0" fmla="*/ 108 w 119"/>
                <a:gd name="T1" fmla="*/ 177 h 208"/>
                <a:gd name="T2" fmla="*/ 105 w 119"/>
                <a:gd name="T3" fmla="*/ 170 h 208"/>
                <a:gd name="T4" fmla="*/ 103 w 119"/>
                <a:gd name="T5" fmla="*/ 171 h 208"/>
                <a:gd name="T6" fmla="*/ 103 w 119"/>
                <a:gd name="T7" fmla="*/ 195 h 208"/>
                <a:gd name="T8" fmla="*/ 103 w 119"/>
                <a:gd name="T9" fmla="*/ 207 h 208"/>
                <a:gd name="T10" fmla="*/ 93 w 119"/>
                <a:gd name="T11" fmla="*/ 204 h 208"/>
                <a:gd name="T12" fmla="*/ 72 w 119"/>
                <a:gd name="T13" fmla="*/ 186 h 208"/>
                <a:gd name="T14" fmla="*/ 57 w 119"/>
                <a:gd name="T15" fmla="*/ 172 h 208"/>
                <a:gd name="T16" fmla="*/ 17 w 119"/>
                <a:gd name="T17" fmla="*/ 160 h 208"/>
                <a:gd name="T18" fmla="*/ 10 w 119"/>
                <a:gd name="T19" fmla="*/ 153 h 208"/>
                <a:gd name="T20" fmla="*/ 5 w 119"/>
                <a:gd name="T21" fmla="*/ 93 h 208"/>
                <a:gd name="T22" fmla="*/ 17 w 119"/>
                <a:gd name="T23" fmla="*/ 50 h 208"/>
                <a:gd name="T24" fmla="*/ 42 w 119"/>
                <a:gd name="T25" fmla="*/ 49 h 208"/>
                <a:gd name="T26" fmla="*/ 46 w 119"/>
                <a:gd name="T27" fmla="*/ 57 h 208"/>
                <a:gd name="T28" fmla="*/ 39 w 119"/>
                <a:gd name="T29" fmla="*/ 65 h 208"/>
                <a:gd name="T30" fmla="*/ 25 w 119"/>
                <a:gd name="T31" fmla="*/ 76 h 208"/>
                <a:gd name="T32" fmla="*/ 38 w 119"/>
                <a:gd name="T33" fmla="*/ 83 h 208"/>
                <a:gd name="T34" fmla="*/ 46 w 119"/>
                <a:gd name="T35" fmla="*/ 81 h 208"/>
                <a:gd name="T36" fmla="*/ 52 w 119"/>
                <a:gd name="T37" fmla="*/ 70 h 208"/>
                <a:gd name="T38" fmla="*/ 52 w 119"/>
                <a:gd name="T39" fmla="*/ 67 h 208"/>
                <a:gd name="T40" fmla="*/ 51 w 119"/>
                <a:gd name="T41" fmla="*/ 42 h 208"/>
                <a:gd name="T42" fmla="*/ 55 w 119"/>
                <a:gd name="T43" fmla="*/ 29 h 208"/>
                <a:gd name="T44" fmla="*/ 62 w 119"/>
                <a:gd name="T45" fmla="*/ 34 h 208"/>
                <a:gd name="T46" fmla="*/ 65 w 119"/>
                <a:gd name="T47" fmla="*/ 25 h 208"/>
                <a:gd name="T48" fmla="*/ 65 w 119"/>
                <a:gd name="T49" fmla="*/ 21 h 208"/>
                <a:gd name="T50" fmla="*/ 73 w 119"/>
                <a:gd name="T51" fmla="*/ 10 h 208"/>
                <a:gd name="T52" fmla="*/ 81 w 119"/>
                <a:gd name="T53" fmla="*/ 0 h 208"/>
                <a:gd name="T54" fmla="*/ 80 w 119"/>
                <a:gd name="T55" fmla="*/ 21 h 208"/>
                <a:gd name="T56" fmla="*/ 100 w 119"/>
                <a:gd name="T57" fmla="*/ 20 h 208"/>
                <a:gd name="T58" fmla="*/ 100 w 119"/>
                <a:gd name="T59" fmla="*/ 37 h 208"/>
                <a:gd name="T60" fmla="*/ 103 w 119"/>
                <a:gd name="T61" fmla="*/ 51 h 208"/>
                <a:gd name="T62" fmla="*/ 104 w 119"/>
                <a:gd name="T63" fmla="*/ 55 h 208"/>
                <a:gd name="T64" fmla="*/ 106 w 119"/>
                <a:gd name="T65" fmla="*/ 67 h 208"/>
                <a:gd name="T66" fmla="*/ 112 w 119"/>
                <a:gd name="T67" fmla="*/ 85 h 208"/>
                <a:gd name="T68" fmla="*/ 117 w 119"/>
                <a:gd name="T69" fmla="*/ 137 h 208"/>
                <a:gd name="T70" fmla="*/ 108 w 119"/>
                <a:gd name="T71" fmla="*/ 157 h 208"/>
                <a:gd name="T72" fmla="*/ 107 w 119"/>
                <a:gd name="T73" fmla="*/ 164 h 208"/>
                <a:gd name="T74" fmla="*/ 111 w 119"/>
                <a:gd name="T75" fmla="*/ 176 h 208"/>
                <a:gd name="T76" fmla="*/ 108 w 119"/>
                <a:gd name="T77" fmla="*/ 177 h 208"/>
                <a:gd name="T78" fmla="*/ 80 w 119"/>
                <a:gd name="T79" fmla="*/ 71 h 208"/>
                <a:gd name="T80" fmla="*/ 76 w 119"/>
                <a:gd name="T81" fmla="*/ 76 h 208"/>
                <a:gd name="T82" fmla="*/ 83 w 119"/>
                <a:gd name="T83" fmla="*/ 81 h 208"/>
                <a:gd name="T84" fmla="*/ 88 w 119"/>
                <a:gd name="T85" fmla="*/ 78 h 208"/>
                <a:gd name="T86" fmla="*/ 80 w 119"/>
                <a:gd name="T87" fmla="*/ 71 h 208"/>
                <a:gd name="T88" fmla="*/ 66 w 119"/>
                <a:gd name="T89" fmla="*/ 64 h 208"/>
                <a:gd name="T90" fmla="*/ 63 w 119"/>
                <a:gd name="T91" fmla="*/ 63 h 208"/>
                <a:gd name="T92" fmla="*/ 59 w 119"/>
                <a:gd name="T93" fmla="*/ 74 h 208"/>
                <a:gd name="T94" fmla="*/ 66 w 119"/>
                <a:gd name="T95" fmla="*/ 64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9" h="208">
                  <a:moveTo>
                    <a:pt x="108" y="177"/>
                  </a:moveTo>
                  <a:cubicBezTo>
                    <a:pt x="107" y="175"/>
                    <a:pt x="106" y="173"/>
                    <a:pt x="105" y="170"/>
                  </a:cubicBezTo>
                  <a:cubicBezTo>
                    <a:pt x="104" y="170"/>
                    <a:pt x="103" y="170"/>
                    <a:pt x="103" y="171"/>
                  </a:cubicBezTo>
                  <a:cubicBezTo>
                    <a:pt x="98" y="175"/>
                    <a:pt x="98" y="191"/>
                    <a:pt x="103" y="195"/>
                  </a:cubicBezTo>
                  <a:cubicBezTo>
                    <a:pt x="106" y="198"/>
                    <a:pt x="106" y="207"/>
                    <a:pt x="103" y="207"/>
                  </a:cubicBezTo>
                  <a:cubicBezTo>
                    <a:pt x="100" y="208"/>
                    <a:pt x="93" y="206"/>
                    <a:pt x="93" y="204"/>
                  </a:cubicBezTo>
                  <a:cubicBezTo>
                    <a:pt x="89" y="194"/>
                    <a:pt x="80" y="191"/>
                    <a:pt x="72" y="186"/>
                  </a:cubicBezTo>
                  <a:cubicBezTo>
                    <a:pt x="67" y="182"/>
                    <a:pt x="62" y="176"/>
                    <a:pt x="57" y="172"/>
                  </a:cubicBezTo>
                  <a:cubicBezTo>
                    <a:pt x="46" y="161"/>
                    <a:pt x="32" y="159"/>
                    <a:pt x="17" y="160"/>
                  </a:cubicBezTo>
                  <a:cubicBezTo>
                    <a:pt x="12" y="160"/>
                    <a:pt x="10" y="159"/>
                    <a:pt x="10" y="153"/>
                  </a:cubicBezTo>
                  <a:cubicBezTo>
                    <a:pt x="11" y="133"/>
                    <a:pt x="11" y="113"/>
                    <a:pt x="5" y="93"/>
                  </a:cubicBezTo>
                  <a:cubicBezTo>
                    <a:pt x="0" y="77"/>
                    <a:pt x="5" y="62"/>
                    <a:pt x="17" y="50"/>
                  </a:cubicBezTo>
                  <a:cubicBezTo>
                    <a:pt x="27" y="40"/>
                    <a:pt x="31" y="39"/>
                    <a:pt x="42" y="49"/>
                  </a:cubicBezTo>
                  <a:cubicBezTo>
                    <a:pt x="45" y="51"/>
                    <a:pt x="47" y="55"/>
                    <a:pt x="46" y="57"/>
                  </a:cubicBezTo>
                  <a:cubicBezTo>
                    <a:pt x="46" y="60"/>
                    <a:pt x="42" y="63"/>
                    <a:pt x="39" y="65"/>
                  </a:cubicBezTo>
                  <a:cubicBezTo>
                    <a:pt x="35" y="69"/>
                    <a:pt x="30" y="72"/>
                    <a:pt x="25" y="76"/>
                  </a:cubicBezTo>
                  <a:cubicBezTo>
                    <a:pt x="27" y="86"/>
                    <a:pt x="29" y="87"/>
                    <a:pt x="38" y="83"/>
                  </a:cubicBezTo>
                  <a:cubicBezTo>
                    <a:pt x="41" y="81"/>
                    <a:pt x="43" y="81"/>
                    <a:pt x="46" y="81"/>
                  </a:cubicBezTo>
                  <a:cubicBezTo>
                    <a:pt x="54" y="79"/>
                    <a:pt x="55" y="78"/>
                    <a:pt x="52" y="70"/>
                  </a:cubicBezTo>
                  <a:cubicBezTo>
                    <a:pt x="52" y="69"/>
                    <a:pt x="51" y="68"/>
                    <a:pt x="52" y="67"/>
                  </a:cubicBezTo>
                  <a:cubicBezTo>
                    <a:pt x="59" y="59"/>
                    <a:pt x="54" y="50"/>
                    <a:pt x="51" y="42"/>
                  </a:cubicBezTo>
                  <a:cubicBezTo>
                    <a:pt x="49" y="36"/>
                    <a:pt x="50" y="32"/>
                    <a:pt x="55" y="29"/>
                  </a:cubicBezTo>
                  <a:cubicBezTo>
                    <a:pt x="58" y="31"/>
                    <a:pt x="60" y="32"/>
                    <a:pt x="62" y="34"/>
                  </a:cubicBezTo>
                  <a:cubicBezTo>
                    <a:pt x="63" y="31"/>
                    <a:pt x="64" y="28"/>
                    <a:pt x="65" y="25"/>
                  </a:cubicBezTo>
                  <a:cubicBezTo>
                    <a:pt x="65" y="24"/>
                    <a:pt x="64" y="22"/>
                    <a:pt x="65" y="21"/>
                  </a:cubicBezTo>
                  <a:cubicBezTo>
                    <a:pt x="67" y="17"/>
                    <a:pt x="70" y="14"/>
                    <a:pt x="73" y="10"/>
                  </a:cubicBezTo>
                  <a:cubicBezTo>
                    <a:pt x="76" y="6"/>
                    <a:pt x="78" y="3"/>
                    <a:pt x="81" y="0"/>
                  </a:cubicBezTo>
                  <a:cubicBezTo>
                    <a:pt x="80" y="8"/>
                    <a:pt x="89" y="15"/>
                    <a:pt x="80" y="21"/>
                  </a:cubicBezTo>
                  <a:cubicBezTo>
                    <a:pt x="87" y="27"/>
                    <a:pt x="92" y="23"/>
                    <a:pt x="100" y="20"/>
                  </a:cubicBezTo>
                  <a:cubicBezTo>
                    <a:pt x="100" y="26"/>
                    <a:pt x="99" y="32"/>
                    <a:pt x="100" y="37"/>
                  </a:cubicBezTo>
                  <a:cubicBezTo>
                    <a:pt x="100" y="42"/>
                    <a:pt x="95" y="48"/>
                    <a:pt x="103" y="51"/>
                  </a:cubicBezTo>
                  <a:cubicBezTo>
                    <a:pt x="104" y="51"/>
                    <a:pt x="105" y="54"/>
                    <a:pt x="104" y="55"/>
                  </a:cubicBezTo>
                  <a:cubicBezTo>
                    <a:pt x="101" y="60"/>
                    <a:pt x="102" y="64"/>
                    <a:pt x="106" y="67"/>
                  </a:cubicBezTo>
                  <a:cubicBezTo>
                    <a:pt x="111" y="73"/>
                    <a:pt x="109" y="80"/>
                    <a:pt x="112" y="85"/>
                  </a:cubicBezTo>
                  <a:cubicBezTo>
                    <a:pt x="119" y="102"/>
                    <a:pt x="119" y="119"/>
                    <a:pt x="117" y="137"/>
                  </a:cubicBezTo>
                  <a:cubicBezTo>
                    <a:pt x="116" y="144"/>
                    <a:pt x="111" y="150"/>
                    <a:pt x="108" y="157"/>
                  </a:cubicBezTo>
                  <a:cubicBezTo>
                    <a:pt x="107" y="159"/>
                    <a:pt x="107" y="162"/>
                    <a:pt x="107" y="164"/>
                  </a:cubicBezTo>
                  <a:cubicBezTo>
                    <a:pt x="108" y="168"/>
                    <a:pt x="110" y="172"/>
                    <a:pt x="111" y="176"/>
                  </a:cubicBezTo>
                  <a:cubicBezTo>
                    <a:pt x="110" y="176"/>
                    <a:pt x="109" y="177"/>
                    <a:pt x="108" y="177"/>
                  </a:cubicBezTo>
                  <a:close/>
                  <a:moveTo>
                    <a:pt x="80" y="71"/>
                  </a:moveTo>
                  <a:cubicBezTo>
                    <a:pt x="78" y="73"/>
                    <a:pt x="77" y="75"/>
                    <a:pt x="76" y="76"/>
                  </a:cubicBezTo>
                  <a:cubicBezTo>
                    <a:pt x="78" y="78"/>
                    <a:pt x="81" y="80"/>
                    <a:pt x="83" y="81"/>
                  </a:cubicBezTo>
                  <a:cubicBezTo>
                    <a:pt x="84" y="82"/>
                    <a:pt x="86" y="79"/>
                    <a:pt x="88" y="78"/>
                  </a:cubicBezTo>
                  <a:cubicBezTo>
                    <a:pt x="86" y="76"/>
                    <a:pt x="83" y="74"/>
                    <a:pt x="80" y="71"/>
                  </a:cubicBezTo>
                  <a:close/>
                  <a:moveTo>
                    <a:pt x="66" y="64"/>
                  </a:moveTo>
                  <a:cubicBezTo>
                    <a:pt x="65" y="64"/>
                    <a:pt x="64" y="63"/>
                    <a:pt x="63" y="63"/>
                  </a:cubicBezTo>
                  <a:cubicBezTo>
                    <a:pt x="62" y="66"/>
                    <a:pt x="61" y="69"/>
                    <a:pt x="59" y="74"/>
                  </a:cubicBezTo>
                  <a:cubicBezTo>
                    <a:pt x="68" y="72"/>
                    <a:pt x="68" y="68"/>
                    <a:pt x="66" y="6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29">
              <a:extLst>
                <a:ext uri="{FF2B5EF4-FFF2-40B4-BE49-F238E27FC236}">
                  <a16:creationId xmlns:a16="http://schemas.microsoft.com/office/drawing/2014/main" id="{48ACBA3E-06EF-4247-B0CE-BC1E2368B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024" y="1838869"/>
              <a:ext cx="417523" cy="186554"/>
            </a:xfrm>
            <a:custGeom>
              <a:avLst/>
              <a:gdLst>
                <a:gd name="T0" fmla="*/ 66 w 132"/>
                <a:gd name="T1" fmla="*/ 5 h 57"/>
                <a:gd name="T2" fmla="*/ 107 w 132"/>
                <a:gd name="T3" fmla="*/ 15 h 57"/>
                <a:gd name="T4" fmla="*/ 132 w 132"/>
                <a:gd name="T5" fmla="*/ 43 h 57"/>
                <a:gd name="T6" fmla="*/ 130 w 132"/>
                <a:gd name="T7" fmla="*/ 48 h 57"/>
                <a:gd name="T8" fmla="*/ 106 w 132"/>
                <a:gd name="T9" fmla="*/ 54 h 57"/>
                <a:gd name="T10" fmla="*/ 73 w 132"/>
                <a:gd name="T11" fmla="*/ 44 h 57"/>
                <a:gd name="T12" fmla="*/ 25 w 132"/>
                <a:gd name="T13" fmla="*/ 37 h 57"/>
                <a:gd name="T14" fmla="*/ 7 w 132"/>
                <a:gd name="T15" fmla="*/ 33 h 57"/>
                <a:gd name="T16" fmla="*/ 0 w 132"/>
                <a:gd name="T17" fmla="*/ 23 h 57"/>
                <a:gd name="T18" fmla="*/ 10 w 132"/>
                <a:gd name="T19" fmla="*/ 17 h 57"/>
                <a:gd name="T20" fmla="*/ 59 w 132"/>
                <a:gd name="T21" fmla="*/ 6 h 57"/>
                <a:gd name="T22" fmla="*/ 66 w 132"/>
                <a:gd name="T23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2" h="57">
                  <a:moveTo>
                    <a:pt x="66" y="5"/>
                  </a:moveTo>
                  <a:cubicBezTo>
                    <a:pt x="81" y="0"/>
                    <a:pt x="94" y="10"/>
                    <a:pt x="107" y="15"/>
                  </a:cubicBezTo>
                  <a:cubicBezTo>
                    <a:pt x="119" y="19"/>
                    <a:pt x="127" y="31"/>
                    <a:pt x="132" y="43"/>
                  </a:cubicBezTo>
                  <a:cubicBezTo>
                    <a:pt x="132" y="45"/>
                    <a:pt x="131" y="47"/>
                    <a:pt x="130" y="48"/>
                  </a:cubicBezTo>
                  <a:cubicBezTo>
                    <a:pt x="124" y="56"/>
                    <a:pt x="116" y="57"/>
                    <a:pt x="106" y="54"/>
                  </a:cubicBezTo>
                  <a:cubicBezTo>
                    <a:pt x="95" y="50"/>
                    <a:pt x="83" y="48"/>
                    <a:pt x="73" y="44"/>
                  </a:cubicBezTo>
                  <a:cubicBezTo>
                    <a:pt x="57" y="38"/>
                    <a:pt x="41" y="36"/>
                    <a:pt x="25" y="37"/>
                  </a:cubicBezTo>
                  <a:cubicBezTo>
                    <a:pt x="19" y="37"/>
                    <a:pt x="12" y="36"/>
                    <a:pt x="7" y="33"/>
                  </a:cubicBezTo>
                  <a:cubicBezTo>
                    <a:pt x="4" y="32"/>
                    <a:pt x="2" y="26"/>
                    <a:pt x="0" y="23"/>
                  </a:cubicBezTo>
                  <a:cubicBezTo>
                    <a:pt x="3" y="21"/>
                    <a:pt x="6" y="18"/>
                    <a:pt x="10" y="17"/>
                  </a:cubicBezTo>
                  <a:cubicBezTo>
                    <a:pt x="26" y="13"/>
                    <a:pt x="43" y="9"/>
                    <a:pt x="59" y="6"/>
                  </a:cubicBezTo>
                  <a:cubicBezTo>
                    <a:pt x="61" y="5"/>
                    <a:pt x="64" y="5"/>
                    <a:pt x="66" y="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30">
              <a:extLst>
                <a:ext uri="{FF2B5EF4-FFF2-40B4-BE49-F238E27FC236}">
                  <a16:creationId xmlns:a16="http://schemas.microsoft.com/office/drawing/2014/main" id="{A1D9DA1F-B0A4-409C-990C-3305FC67E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423" y="2007651"/>
              <a:ext cx="399756" cy="124368"/>
            </a:xfrm>
            <a:custGeom>
              <a:avLst/>
              <a:gdLst>
                <a:gd name="T0" fmla="*/ 0 w 126"/>
                <a:gd name="T1" fmla="*/ 38 h 40"/>
                <a:gd name="T2" fmla="*/ 21 w 126"/>
                <a:gd name="T3" fmla="*/ 20 h 40"/>
                <a:gd name="T4" fmla="*/ 44 w 126"/>
                <a:gd name="T5" fmla="*/ 13 h 40"/>
                <a:gd name="T6" fmla="*/ 97 w 126"/>
                <a:gd name="T7" fmla="*/ 1 h 40"/>
                <a:gd name="T8" fmla="*/ 120 w 126"/>
                <a:gd name="T9" fmla="*/ 15 h 40"/>
                <a:gd name="T10" fmla="*/ 124 w 126"/>
                <a:gd name="T11" fmla="*/ 25 h 40"/>
                <a:gd name="T12" fmla="*/ 117 w 126"/>
                <a:gd name="T13" fmla="*/ 36 h 40"/>
                <a:gd name="T14" fmla="*/ 99 w 126"/>
                <a:gd name="T15" fmla="*/ 32 h 40"/>
                <a:gd name="T16" fmla="*/ 84 w 126"/>
                <a:gd name="T17" fmla="*/ 33 h 40"/>
                <a:gd name="T18" fmla="*/ 56 w 126"/>
                <a:gd name="T19" fmla="*/ 31 h 40"/>
                <a:gd name="T20" fmla="*/ 45 w 126"/>
                <a:gd name="T21" fmla="*/ 30 h 40"/>
                <a:gd name="T22" fmla="*/ 0 w 126"/>
                <a:gd name="T23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40">
                  <a:moveTo>
                    <a:pt x="0" y="38"/>
                  </a:moveTo>
                  <a:cubicBezTo>
                    <a:pt x="2" y="26"/>
                    <a:pt x="12" y="24"/>
                    <a:pt x="21" y="20"/>
                  </a:cubicBezTo>
                  <a:cubicBezTo>
                    <a:pt x="28" y="17"/>
                    <a:pt x="36" y="16"/>
                    <a:pt x="44" y="13"/>
                  </a:cubicBezTo>
                  <a:cubicBezTo>
                    <a:pt x="60" y="4"/>
                    <a:pt x="79" y="4"/>
                    <a:pt x="97" y="1"/>
                  </a:cubicBezTo>
                  <a:cubicBezTo>
                    <a:pt x="108" y="0"/>
                    <a:pt x="115" y="4"/>
                    <a:pt x="120" y="15"/>
                  </a:cubicBezTo>
                  <a:cubicBezTo>
                    <a:pt x="121" y="18"/>
                    <a:pt x="123" y="21"/>
                    <a:pt x="124" y="25"/>
                  </a:cubicBezTo>
                  <a:cubicBezTo>
                    <a:pt x="126" y="31"/>
                    <a:pt x="124" y="36"/>
                    <a:pt x="117" y="36"/>
                  </a:cubicBezTo>
                  <a:cubicBezTo>
                    <a:pt x="111" y="36"/>
                    <a:pt x="104" y="34"/>
                    <a:pt x="99" y="32"/>
                  </a:cubicBezTo>
                  <a:cubicBezTo>
                    <a:pt x="93" y="30"/>
                    <a:pt x="89" y="29"/>
                    <a:pt x="84" y="33"/>
                  </a:cubicBezTo>
                  <a:cubicBezTo>
                    <a:pt x="75" y="38"/>
                    <a:pt x="65" y="37"/>
                    <a:pt x="56" y="31"/>
                  </a:cubicBezTo>
                  <a:cubicBezTo>
                    <a:pt x="53" y="28"/>
                    <a:pt x="50" y="29"/>
                    <a:pt x="45" y="30"/>
                  </a:cubicBezTo>
                  <a:cubicBezTo>
                    <a:pt x="30" y="32"/>
                    <a:pt x="16" y="40"/>
                    <a:pt x="0" y="3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31">
              <a:extLst>
                <a:ext uri="{FF2B5EF4-FFF2-40B4-BE49-F238E27FC236}">
                  <a16:creationId xmlns:a16="http://schemas.microsoft.com/office/drawing/2014/main" id="{A923224B-CC5B-4783-A0D4-DCA59FE72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838" y="1074896"/>
              <a:ext cx="390870" cy="319803"/>
            </a:xfrm>
            <a:custGeom>
              <a:avLst/>
              <a:gdLst>
                <a:gd name="T0" fmla="*/ 40 w 124"/>
                <a:gd name="T1" fmla="*/ 48 h 100"/>
                <a:gd name="T2" fmla="*/ 50 w 124"/>
                <a:gd name="T3" fmla="*/ 48 h 100"/>
                <a:gd name="T4" fmla="*/ 45 w 124"/>
                <a:gd name="T5" fmla="*/ 39 h 100"/>
                <a:gd name="T6" fmla="*/ 124 w 124"/>
                <a:gd name="T7" fmla="*/ 7 h 100"/>
                <a:gd name="T8" fmla="*/ 120 w 124"/>
                <a:gd name="T9" fmla="*/ 12 h 100"/>
                <a:gd name="T10" fmla="*/ 91 w 124"/>
                <a:gd name="T11" fmla="*/ 32 h 100"/>
                <a:gd name="T12" fmla="*/ 74 w 124"/>
                <a:gd name="T13" fmla="*/ 40 h 100"/>
                <a:gd name="T14" fmla="*/ 67 w 124"/>
                <a:gd name="T15" fmla="*/ 47 h 100"/>
                <a:gd name="T16" fmla="*/ 53 w 124"/>
                <a:gd name="T17" fmla="*/ 58 h 100"/>
                <a:gd name="T18" fmla="*/ 32 w 124"/>
                <a:gd name="T19" fmla="*/ 70 h 100"/>
                <a:gd name="T20" fmla="*/ 13 w 124"/>
                <a:gd name="T21" fmla="*/ 90 h 100"/>
                <a:gd name="T22" fmla="*/ 11 w 124"/>
                <a:gd name="T23" fmla="*/ 94 h 100"/>
                <a:gd name="T24" fmla="*/ 8 w 124"/>
                <a:gd name="T25" fmla="*/ 100 h 100"/>
                <a:gd name="T26" fmla="*/ 1 w 124"/>
                <a:gd name="T27" fmla="*/ 96 h 100"/>
                <a:gd name="T28" fmla="*/ 2 w 124"/>
                <a:gd name="T29" fmla="*/ 89 h 100"/>
                <a:gd name="T30" fmla="*/ 39 w 124"/>
                <a:gd name="T31" fmla="*/ 46 h 100"/>
                <a:gd name="T32" fmla="*/ 40 w 124"/>
                <a:gd name="T33" fmla="*/ 4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100">
                  <a:moveTo>
                    <a:pt x="40" y="48"/>
                  </a:moveTo>
                  <a:cubicBezTo>
                    <a:pt x="43" y="48"/>
                    <a:pt x="46" y="48"/>
                    <a:pt x="50" y="48"/>
                  </a:cubicBezTo>
                  <a:cubicBezTo>
                    <a:pt x="48" y="45"/>
                    <a:pt x="47" y="43"/>
                    <a:pt x="45" y="39"/>
                  </a:cubicBezTo>
                  <a:cubicBezTo>
                    <a:pt x="47" y="20"/>
                    <a:pt x="97" y="0"/>
                    <a:pt x="124" y="7"/>
                  </a:cubicBezTo>
                  <a:cubicBezTo>
                    <a:pt x="123" y="9"/>
                    <a:pt x="122" y="11"/>
                    <a:pt x="120" y="12"/>
                  </a:cubicBezTo>
                  <a:cubicBezTo>
                    <a:pt x="110" y="19"/>
                    <a:pt x="101" y="26"/>
                    <a:pt x="91" y="32"/>
                  </a:cubicBezTo>
                  <a:cubicBezTo>
                    <a:pt x="86" y="35"/>
                    <a:pt x="79" y="37"/>
                    <a:pt x="74" y="40"/>
                  </a:cubicBezTo>
                  <a:cubicBezTo>
                    <a:pt x="71" y="42"/>
                    <a:pt x="68" y="44"/>
                    <a:pt x="67" y="47"/>
                  </a:cubicBezTo>
                  <a:cubicBezTo>
                    <a:pt x="63" y="53"/>
                    <a:pt x="60" y="56"/>
                    <a:pt x="53" y="58"/>
                  </a:cubicBezTo>
                  <a:cubicBezTo>
                    <a:pt x="45" y="60"/>
                    <a:pt x="38" y="63"/>
                    <a:pt x="32" y="70"/>
                  </a:cubicBezTo>
                  <a:cubicBezTo>
                    <a:pt x="27" y="77"/>
                    <a:pt x="19" y="83"/>
                    <a:pt x="13" y="90"/>
                  </a:cubicBezTo>
                  <a:cubicBezTo>
                    <a:pt x="12" y="91"/>
                    <a:pt x="12" y="93"/>
                    <a:pt x="11" y="94"/>
                  </a:cubicBezTo>
                  <a:cubicBezTo>
                    <a:pt x="10" y="96"/>
                    <a:pt x="9" y="100"/>
                    <a:pt x="8" y="100"/>
                  </a:cubicBezTo>
                  <a:cubicBezTo>
                    <a:pt x="5" y="100"/>
                    <a:pt x="2" y="98"/>
                    <a:pt x="1" y="96"/>
                  </a:cubicBezTo>
                  <a:cubicBezTo>
                    <a:pt x="0" y="95"/>
                    <a:pt x="1" y="91"/>
                    <a:pt x="2" y="89"/>
                  </a:cubicBezTo>
                  <a:cubicBezTo>
                    <a:pt x="14" y="74"/>
                    <a:pt x="27" y="60"/>
                    <a:pt x="39" y="46"/>
                  </a:cubicBezTo>
                  <a:cubicBezTo>
                    <a:pt x="39" y="46"/>
                    <a:pt x="40" y="47"/>
                    <a:pt x="40" y="4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2">
              <a:extLst>
                <a:ext uri="{FF2B5EF4-FFF2-40B4-BE49-F238E27FC236}">
                  <a16:creationId xmlns:a16="http://schemas.microsoft.com/office/drawing/2014/main" id="{73DDE430-8D97-4DD8-B6D1-B9272A04B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884" y="2185319"/>
              <a:ext cx="115487" cy="115487"/>
            </a:xfrm>
            <a:custGeom>
              <a:avLst/>
              <a:gdLst>
                <a:gd name="T0" fmla="*/ 7 w 37"/>
                <a:gd name="T1" fmla="*/ 36 h 36"/>
                <a:gd name="T2" fmla="*/ 0 w 37"/>
                <a:gd name="T3" fmla="*/ 32 h 36"/>
                <a:gd name="T4" fmla="*/ 2 w 37"/>
                <a:gd name="T5" fmla="*/ 25 h 36"/>
                <a:gd name="T6" fmla="*/ 14 w 37"/>
                <a:gd name="T7" fmla="*/ 7 h 36"/>
                <a:gd name="T8" fmla="*/ 28 w 37"/>
                <a:gd name="T9" fmla="*/ 0 h 36"/>
                <a:gd name="T10" fmla="*/ 36 w 37"/>
                <a:gd name="T11" fmla="*/ 10 h 36"/>
                <a:gd name="T12" fmla="*/ 33 w 37"/>
                <a:gd name="T13" fmla="*/ 19 h 36"/>
                <a:gd name="T14" fmla="*/ 16 w 37"/>
                <a:gd name="T15" fmla="*/ 32 h 36"/>
                <a:gd name="T16" fmla="*/ 7 w 37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6">
                  <a:moveTo>
                    <a:pt x="7" y="36"/>
                  </a:moveTo>
                  <a:cubicBezTo>
                    <a:pt x="5" y="35"/>
                    <a:pt x="1" y="34"/>
                    <a:pt x="0" y="32"/>
                  </a:cubicBezTo>
                  <a:cubicBezTo>
                    <a:pt x="0" y="31"/>
                    <a:pt x="0" y="27"/>
                    <a:pt x="2" y="25"/>
                  </a:cubicBezTo>
                  <a:cubicBezTo>
                    <a:pt x="5" y="19"/>
                    <a:pt x="9" y="12"/>
                    <a:pt x="14" y="7"/>
                  </a:cubicBezTo>
                  <a:cubicBezTo>
                    <a:pt x="18" y="3"/>
                    <a:pt x="23" y="0"/>
                    <a:pt x="28" y="0"/>
                  </a:cubicBezTo>
                  <a:cubicBezTo>
                    <a:pt x="31" y="0"/>
                    <a:pt x="34" y="6"/>
                    <a:pt x="36" y="10"/>
                  </a:cubicBezTo>
                  <a:cubicBezTo>
                    <a:pt x="37" y="13"/>
                    <a:pt x="35" y="17"/>
                    <a:pt x="33" y="19"/>
                  </a:cubicBezTo>
                  <a:cubicBezTo>
                    <a:pt x="28" y="24"/>
                    <a:pt x="22" y="28"/>
                    <a:pt x="16" y="32"/>
                  </a:cubicBezTo>
                  <a:cubicBezTo>
                    <a:pt x="13" y="34"/>
                    <a:pt x="10" y="34"/>
                    <a:pt x="7" y="36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3">
              <a:extLst>
                <a:ext uri="{FF2B5EF4-FFF2-40B4-BE49-F238E27FC236}">
                  <a16:creationId xmlns:a16="http://schemas.microsoft.com/office/drawing/2014/main" id="{BC23AC4F-E43F-4C89-A0B9-E03D587F5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517" y="2016537"/>
              <a:ext cx="133254" cy="62187"/>
            </a:xfrm>
            <a:custGeom>
              <a:avLst/>
              <a:gdLst>
                <a:gd name="T0" fmla="*/ 42 w 42"/>
                <a:gd name="T1" fmla="*/ 14 h 20"/>
                <a:gd name="T2" fmla="*/ 6 w 42"/>
                <a:gd name="T3" fmla="*/ 20 h 20"/>
                <a:gd name="T4" fmla="*/ 1 w 42"/>
                <a:gd name="T5" fmla="*/ 18 h 20"/>
                <a:gd name="T6" fmla="*/ 2 w 42"/>
                <a:gd name="T7" fmla="*/ 11 h 20"/>
                <a:gd name="T8" fmla="*/ 42 w 42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0">
                  <a:moveTo>
                    <a:pt x="42" y="14"/>
                  </a:moveTo>
                  <a:cubicBezTo>
                    <a:pt x="29" y="16"/>
                    <a:pt x="17" y="18"/>
                    <a:pt x="6" y="20"/>
                  </a:cubicBezTo>
                  <a:cubicBezTo>
                    <a:pt x="4" y="20"/>
                    <a:pt x="1" y="19"/>
                    <a:pt x="1" y="18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11" y="0"/>
                    <a:pt x="31" y="0"/>
                    <a:pt x="42" y="1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4">
              <a:extLst>
                <a:ext uri="{FF2B5EF4-FFF2-40B4-BE49-F238E27FC236}">
                  <a16:creationId xmlns:a16="http://schemas.microsoft.com/office/drawing/2014/main" id="{5708329F-D221-476C-9AC5-4F7C63781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206" y="2123138"/>
              <a:ext cx="62187" cy="88834"/>
            </a:xfrm>
            <a:custGeom>
              <a:avLst/>
              <a:gdLst>
                <a:gd name="T0" fmla="*/ 15 w 19"/>
                <a:gd name="T1" fmla="*/ 0 h 29"/>
                <a:gd name="T2" fmla="*/ 19 w 19"/>
                <a:gd name="T3" fmla="*/ 19 h 29"/>
                <a:gd name="T4" fmla="*/ 16 w 19"/>
                <a:gd name="T5" fmla="*/ 29 h 29"/>
                <a:gd name="T6" fmla="*/ 10 w 19"/>
                <a:gd name="T7" fmla="*/ 25 h 29"/>
                <a:gd name="T8" fmla="*/ 4 w 19"/>
                <a:gd name="T9" fmla="*/ 15 h 29"/>
                <a:gd name="T10" fmla="*/ 0 w 19"/>
                <a:gd name="T11" fmla="*/ 6 h 29"/>
                <a:gd name="T12" fmla="*/ 8 w 19"/>
                <a:gd name="T13" fmla="*/ 4 h 29"/>
                <a:gd name="T14" fmla="*/ 15 w 19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29">
                  <a:moveTo>
                    <a:pt x="15" y="0"/>
                  </a:moveTo>
                  <a:cubicBezTo>
                    <a:pt x="16" y="6"/>
                    <a:pt x="18" y="13"/>
                    <a:pt x="19" y="19"/>
                  </a:cubicBezTo>
                  <a:cubicBezTo>
                    <a:pt x="19" y="22"/>
                    <a:pt x="17" y="25"/>
                    <a:pt x="16" y="29"/>
                  </a:cubicBezTo>
                  <a:cubicBezTo>
                    <a:pt x="14" y="28"/>
                    <a:pt x="11" y="27"/>
                    <a:pt x="10" y="25"/>
                  </a:cubicBezTo>
                  <a:cubicBezTo>
                    <a:pt x="8" y="22"/>
                    <a:pt x="6" y="18"/>
                    <a:pt x="4" y="15"/>
                  </a:cubicBezTo>
                  <a:cubicBezTo>
                    <a:pt x="3" y="12"/>
                    <a:pt x="2" y="9"/>
                    <a:pt x="0" y="6"/>
                  </a:cubicBezTo>
                  <a:cubicBezTo>
                    <a:pt x="3" y="5"/>
                    <a:pt x="5" y="5"/>
                    <a:pt x="8" y="4"/>
                  </a:cubicBezTo>
                  <a:cubicBezTo>
                    <a:pt x="10" y="3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5">
              <a:extLst>
                <a:ext uri="{FF2B5EF4-FFF2-40B4-BE49-F238E27FC236}">
                  <a16:creationId xmlns:a16="http://schemas.microsoft.com/office/drawing/2014/main" id="{1A8372B8-892D-4E9C-A217-EDA7A6531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651" y="2069838"/>
              <a:ext cx="44420" cy="53300"/>
            </a:xfrm>
            <a:custGeom>
              <a:avLst/>
              <a:gdLst>
                <a:gd name="T0" fmla="*/ 2 w 14"/>
                <a:gd name="T1" fmla="*/ 0 h 16"/>
                <a:gd name="T2" fmla="*/ 13 w 14"/>
                <a:gd name="T3" fmla="*/ 8 h 16"/>
                <a:gd name="T4" fmla="*/ 13 w 14"/>
                <a:gd name="T5" fmla="*/ 16 h 16"/>
                <a:gd name="T6" fmla="*/ 6 w 14"/>
                <a:gd name="T7" fmla="*/ 14 h 16"/>
                <a:gd name="T8" fmla="*/ 0 w 14"/>
                <a:gd name="T9" fmla="*/ 2 h 16"/>
                <a:gd name="T10" fmla="*/ 2 w 14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6">
                  <a:moveTo>
                    <a:pt x="2" y="0"/>
                  </a:moveTo>
                  <a:cubicBezTo>
                    <a:pt x="6" y="2"/>
                    <a:pt x="10" y="4"/>
                    <a:pt x="13" y="8"/>
                  </a:cubicBezTo>
                  <a:cubicBezTo>
                    <a:pt x="14" y="9"/>
                    <a:pt x="13" y="13"/>
                    <a:pt x="13" y="16"/>
                  </a:cubicBezTo>
                  <a:cubicBezTo>
                    <a:pt x="11" y="15"/>
                    <a:pt x="7" y="16"/>
                    <a:pt x="6" y="14"/>
                  </a:cubicBezTo>
                  <a:cubicBezTo>
                    <a:pt x="3" y="11"/>
                    <a:pt x="2" y="6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6">
              <a:extLst>
                <a:ext uri="{FF2B5EF4-FFF2-40B4-BE49-F238E27FC236}">
                  <a16:creationId xmlns:a16="http://schemas.microsoft.com/office/drawing/2014/main" id="{94094D27-AADD-46E4-AEDC-7402F6C99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304" y="1447999"/>
              <a:ext cx="44420" cy="53300"/>
            </a:xfrm>
            <a:custGeom>
              <a:avLst/>
              <a:gdLst>
                <a:gd name="T0" fmla="*/ 4 w 12"/>
                <a:gd name="T1" fmla="*/ 17 h 17"/>
                <a:gd name="T2" fmla="*/ 12 w 12"/>
                <a:gd name="T3" fmla="*/ 0 h 17"/>
                <a:gd name="T4" fmla="*/ 4 w 1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7">
                  <a:moveTo>
                    <a:pt x="4" y="17"/>
                  </a:moveTo>
                  <a:cubicBezTo>
                    <a:pt x="0" y="5"/>
                    <a:pt x="1" y="2"/>
                    <a:pt x="12" y="0"/>
                  </a:cubicBezTo>
                  <a:cubicBezTo>
                    <a:pt x="9" y="6"/>
                    <a:pt x="6" y="12"/>
                    <a:pt x="4" y="1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7">
              <a:extLst>
                <a:ext uri="{FF2B5EF4-FFF2-40B4-BE49-F238E27FC236}">
                  <a16:creationId xmlns:a16="http://schemas.microsoft.com/office/drawing/2014/main" id="{46AFE961-8575-4527-A4CA-2BA9710A4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910" y="1039362"/>
              <a:ext cx="35534" cy="8886"/>
            </a:xfrm>
            <a:custGeom>
              <a:avLst/>
              <a:gdLst>
                <a:gd name="T0" fmla="*/ 11 w 11"/>
                <a:gd name="T1" fmla="*/ 5 h 5"/>
                <a:gd name="T2" fmla="*/ 0 w 11"/>
                <a:gd name="T3" fmla="*/ 5 h 5"/>
                <a:gd name="T4" fmla="*/ 0 w 11"/>
                <a:gd name="T5" fmla="*/ 2 h 5"/>
                <a:gd name="T6" fmla="*/ 11 w 11"/>
                <a:gd name="T7" fmla="*/ 0 h 5"/>
                <a:gd name="T8" fmla="*/ 11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1" y="5"/>
                  </a:moveTo>
                  <a:cubicBezTo>
                    <a:pt x="7" y="5"/>
                    <a:pt x="4" y="5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3" y="2"/>
                    <a:pt x="7" y="1"/>
                    <a:pt x="11" y="0"/>
                  </a:cubicBezTo>
                  <a:cubicBezTo>
                    <a:pt x="11" y="2"/>
                    <a:pt x="11" y="3"/>
                    <a:pt x="11" y="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441E121-AEA9-4B6D-AD13-FBD5A555F72F}"/>
              </a:ext>
            </a:extLst>
          </p:cNvPr>
          <p:cNvGrpSpPr/>
          <p:nvPr/>
        </p:nvGrpSpPr>
        <p:grpSpPr>
          <a:xfrm>
            <a:off x="4988135" y="2293243"/>
            <a:ext cx="1878950" cy="1878950"/>
            <a:chOff x="4660030" y="3593698"/>
            <a:chExt cx="1142850" cy="1142850"/>
          </a:xfrm>
        </p:grpSpPr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A46BD096-9CA3-4428-927A-E4F0FA708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4786" y="4129410"/>
              <a:ext cx="238094" cy="41668"/>
            </a:xfrm>
            <a:custGeom>
              <a:avLst/>
              <a:gdLst>
                <a:gd name="T0" fmla="*/ 56 w 111"/>
                <a:gd name="T1" fmla="*/ 1 h 17"/>
                <a:gd name="T2" fmla="*/ 101 w 111"/>
                <a:gd name="T3" fmla="*/ 1 h 17"/>
                <a:gd name="T4" fmla="*/ 111 w 111"/>
                <a:gd name="T5" fmla="*/ 8 h 17"/>
                <a:gd name="T6" fmla="*/ 101 w 111"/>
                <a:gd name="T7" fmla="*/ 17 h 17"/>
                <a:gd name="T8" fmla="*/ 11 w 111"/>
                <a:gd name="T9" fmla="*/ 17 h 17"/>
                <a:gd name="T10" fmla="*/ 0 w 111"/>
                <a:gd name="T11" fmla="*/ 9 h 17"/>
                <a:gd name="T12" fmla="*/ 10 w 111"/>
                <a:gd name="T13" fmla="*/ 1 h 17"/>
                <a:gd name="T14" fmla="*/ 56 w 111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17">
                  <a:moveTo>
                    <a:pt x="56" y="1"/>
                  </a:moveTo>
                  <a:cubicBezTo>
                    <a:pt x="71" y="1"/>
                    <a:pt x="86" y="1"/>
                    <a:pt x="101" y="1"/>
                  </a:cubicBezTo>
                  <a:cubicBezTo>
                    <a:pt x="107" y="0"/>
                    <a:pt x="111" y="2"/>
                    <a:pt x="111" y="8"/>
                  </a:cubicBezTo>
                  <a:cubicBezTo>
                    <a:pt x="111" y="14"/>
                    <a:pt x="107" y="17"/>
                    <a:pt x="101" y="17"/>
                  </a:cubicBezTo>
                  <a:cubicBezTo>
                    <a:pt x="71" y="17"/>
                    <a:pt x="41" y="17"/>
                    <a:pt x="11" y="17"/>
                  </a:cubicBezTo>
                  <a:cubicBezTo>
                    <a:pt x="5" y="17"/>
                    <a:pt x="0" y="15"/>
                    <a:pt x="0" y="9"/>
                  </a:cubicBezTo>
                  <a:cubicBezTo>
                    <a:pt x="0" y="2"/>
                    <a:pt x="5" y="1"/>
                    <a:pt x="10" y="1"/>
                  </a:cubicBezTo>
                  <a:cubicBezTo>
                    <a:pt x="26" y="1"/>
                    <a:pt x="41" y="1"/>
                    <a:pt x="56" y="1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F3318A71-4962-47C8-982F-63C1DE3C7C0B}"/>
                </a:ext>
              </a:extLst>
            </p:cNvPr>
            <p:cNvGrpSpPr/>
            <p:nvPr/>
          </p:nvGrpSpPr>
          <p:grpSpPr>
            <a:xfrm>
              <a:off x="4660030" y="3593698"/>
              <a:ext cx="999994" cy="1142850"/>
              <a:chOff x="4660030" y="3593698"/>
              <a:chExt cx="999994" cy="1142850"/>
            </a:xfrm>
          </p:grpSpPr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4501C36F-8E70-4B49-B22A-64CFA161F2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57647" y="3867506"/>
                <a:ext cx="553570" cy="869042"/>
              </a:xfrm>
              <a:custGeom>
                <a:avLst/>
                <a:gdLst>
                  <a:gd name="T0" fmla="*/ 56 w 261"/>
                  <a:gd name="T1" fmla="*/ 291 h 408"/>
                  <a:gd name="T2" fmla="*/ 27 w 261"/>
                  <a:gd name="T3" fmla="*/ 217 h 408"/>
                  <a:gd name="T4" fmla="*/ 135 w 261"/>
                  <a:gd name="T5" fmla="*/ 2 h 408"/>
                  <a:gd name="T6" fmla="*/ 241 w 261"/>
                  <a:gd name="T7" fmla="*/ 196 h 408"/>
                  <a:gd name="T8" fmla="*/ 203 w 261"/>
                  <a:gd name="T9" fmla="*/ 281 h 408"/>
                  <a:gd name="T10" fmla="*/ 196 w 261"/>
                  <a:gd name="T11" fmla="*/ 340 h 408"/>
                  <a:gd name="T12" fmla="*/ 170 w 261"/>
                  <a:gd name="T13" fmla="*/ 400 h 408"/>
                  <a:gd name="T14" fmla="*/ 70 w 261"/>
                  <a:gd name="T15" fmla="*/ 386 h 408"/>
                  <a:gd name="T16" fmla="*/ 61 w 261"/>
                  <a:gd name="T17" fmla="*/ 324 h 408"/>
                  <a:gd name="T18" fmla="*/ 141 w 261"/>
                  <a:gd name="T19" fmla="*/ 299 h 408"/>
                  <a:gd name="T20" fmla="*/ 174 w 261"/>
                  <a:gd name="T21" fmla="*/ 278 h 408"/>
                  <a:gd name="T22" fmla="*/ 220 w 261"/>
                  <a:gd name="T23" fmla="*/ 169 h 408"/>
                  <a:gd name="T24" fmla="*/ 53 w 261"/>
                  <a:gd name="T25" fmla="*/ 68 h 408"/>
                  <a:gd name="T26" fmla="*/ 63 w 261"/>
                  <a:gd name="T27" fmla="*/ 220 h 408"/>
                  <a:gd name="T28" fmla="*/ 88 w 261"/>
                  <a:gd name="T29" fmla="*/ 290 h 408"/>
                  <a:gd name="T30" fmla="*/ 117 w 261"/>
                  <a:gd name="T31" fmla="*/ 289 h 408"/>
                  <a:gd name="T32" fmla="*/ 112 w 261"/>
                  <a:gd name="T33" fmla="*/ 213 h 408"/>
                  <a:gd name="T34" fmla="*/ 74 w 261"/>
                  <a:gd name="T35" fmla="*/ 120 h 408"/>
                  <a:gd name="T36" fmla="*/ 92 w 261"/>
                  <a:gd name="T37" fmla="*/ 106 h 408"/>
                  <a:gd name="T38" fmla="*/ 114 w 261"/>
                  <a:gd name="T39" fmla="*/ 101 h 408"/>
                  <a:gd name="T40" fmla="*/ 141 w 261"/>
                  <a:gd name="T41" fmla="*/ 100 h 408"/>
                  <a:gd name="T42" fmla="*/ 162 w 261"/>
                  <a:gd name="T43" fmla="*/ 103 h 408"/>
                  <a:gd name="T44" fmla="*/ 141 w 261"/>
                  <a:gd name="T45" fmla="*/ 218 h 408"/>
                  <a:gd name="T46" fmla="*/ 141 w 261"/>
                  <a:gd name="T47" fmla="*/ 261 h 408"/>
                  <a:gd name="T48" fmla="*/ 91 w 261"/>
                  <a:gd name="T49" fmla="*/ 126 h 408"/>
                  <a:gd name="T50" fmla="*/ 127 w 261"/>
                  <a:gd name="T51" fmla="*/ 218 h 408"/>
                  <a:gd name="T52" fmla="*/ 159 w 261"/>
                  <a:gd name="T53" fmla="*/ 128 h 408"/>
                  <a:gd name="T54" fmla="*/ 143 w 261"/>
                  <a:gd name="T55" fmla="*/ 121 h 408"/>
                  <a:gd name="T56" fmla="*/ 130 w 261"/>
                  <a:gd name="T57" fmla="*/ 111 h 408"/>
                  <a:gd name="T58" fmla="*/ 126 w 261"/>
                  <a:gd name="T59" fmla="*/ 108 h 408"/>
                  <a:gd name="T60" fmla="*/ 121 w 261"/>
                  <a:gd name="T61" fmla="*/ 121 h 408"/>
                  <a:gd name="T62" fmla="*/ 104 w 261"/>
                  <a:gd name="T63" fmla="*/ 122 h 408"/>
                  <a:gd name="T64" fmla="*/ 91 w 261"/>
                  <a:gd name="T65" fmla="*/ 126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61" h="408">
                    <a:moveTo>
                      <a:pt x="62" y="324"/>
                    </a:moveTo>
                    <a:cubicBezTo>
                      <a:pt x="60" y="313"/>
                      <a:pt x="58" y="302"/>
                      <a:pt x="56" y="291"/>
                    </a:cubicBezTo>
                    <a:cubicBezTo>
                      <a:pt x="54" y="281"/>
                      <a:pt x="54" y="270"/>
                      <a:pt x="50" y="260"/>
                    </a:cubicBezTo>
                    <a:cubicBezTo>
                      <a:pt x="44" y="245"/>
                      <a:pt x="35" y="232"/>
                      <a:pt x="27" y="217"/>
                    </a:cubicBezTo>
                    <a:cubicBezTo>
                      <a:pt x="12" y="189"/>
                      <a:pt x="0" y="159"/>
                      <a:pt x="1" y="126"/>
                    </a:cubicBezTo>
                    <a:cubicBezTo>
                      <a:pt x="4" y="54"/>
                      <a:pt x="63" y="0"/>
                      <a:pt x="135" y="2"/>
                    </a:cubicBezTo>
                    <a:cubicBezTo>
                      <a:pt x="206" y="5"/>
                      <a:pt x="245" y="59"/>
                      <a:pt x="255" y="113"/>
                    </a:cubicBezTo>
                    <a:cubicBezTo>
                      <a:pt x="261" y="142"/>
                      <a:pt x="253" y="169"/>
                      <a:pt x="241" y="196"/>
                    </a:cubicBezTo>
                    <a:cubicBezTo>
                      <a:pt x="234" y="210"/>
                      <a:pt x="226" y="224"/>
                      <a:pt x="218" y="237"/>
                    </a:cubicBezTo>
                    <a:cubicBezTo>
                      <a:pt x="209" y="251"/>
                      <a:pt x="204" y="265"/>
                      <a:pt x="203" y="281"/>
                    </a:cubicBezTo>
                    <a:cubicBezTo>
                      <a:pt x="202" y="283"/>
                      <a:pt x="203" y="286"/>
                      <a:pt x="202" y="288"/>
                    </a:cubicBezTo>
                    <a:cubicBezTo>
                      <a:pt x="194" y="305"/>
                      <a:pt x="198" y="323"/>
                      <a:pt x="196" y="340"/>
                    </a:cubicBezTo>
                    <a:cubicBezTo>
                      <a:pt x="195" y="354"/>
                      <a:pt x="192" y="368"/>
                      <a:pt x="189" y="382"/>
                    </a:cubicBezTo>
                    <a:cubicBezTo>
                      <a:pt x="187" y="391"/>
                      <a:pt x="181" y="397"/>
                      <a:pt x="170" y="400"/>
                    </a:cubicBezTo>
                    <a:cubicBezTo>
                      <a:pt x="141" y="406"/>
                      <a:pt x="112" y="408"/>
                      <a:pt x="83" y="399"/>
                    </a:cubicBezTo>
                    <a:cubicBezTo>
                      <a:pt x="76" y="396"/>
                      <a:pt x="71" y="393"/>
                      <a:pt x="70" y="386"/>
                    </a:cubicBezTo>
                    <a:cubicBezTo>
                      <a:pt x="66" y="371"/>
                      <a:pt x="63" y="355"/>
                      <a:pt x="61" y="339"/>
                    </a:cubicBezTo>
                    <a:cubicBezTo>
                      <a:pt x="60" y="334"/>
                      <a:pt x="61" y="329"/>
                      <a:pt x="61" y="324"/>
                    </a:cubicBezTo>
                    <a:cubicBezTo>
                      <a:pt x="61" y="324"/>
                      <a:pt x="62" y="324"/>
                      <a:pt x="62" y="324"/>
                    </a:cubicBezTo>
                    <a:close/>
                    <a:moveTo>
                      <a:pt x="141" y="299"/>
                    </a:moveTo>
                    <a:cubicBezTo>
                      <a:pt x="148" y="297"/>
                      <a:pt x="154" y="296"/>
                      <a:pt x="160" y="295"/>
                    </a:cubicBezTo>
                    <a:cubicBezTo>
                      <a:pt x="169" y="293"/>
                      <a:pt x="173" y="288"/>
                      <a:pt x="174" y="278"/>
                    </a:cubicBezTo>
                    <a:cubicBezTo>
                      <a:pt x="175" y="257"/>
                      <a:pt x="182" y="239"/>
                      <a:pt x="192" y="222"/>
                    </a:cubicBezTo>
                    <a:cubicBezTo>
                      <a:pt x="203" y="205"/>
                      <a:pt x="212" y="187"/>
                      <a:pt x="220" y="169"/>
                    </a:cubicBezTo>
                    <a:cubicBezTo>
                      <a:pt x="245" y="110"/>
                      <a:pt x="201" y="35"/>
                      <a:pt x="140" y="32"/>
                    </a:cubicBezTo>
                    <a:cubicBezTo>
                      <a:pt x="105" y="30"/>
                      <a:pt x="75" y="38"/>
                      <a:pt x="53" y="68"/>
                    </a:cubicBezTo>
                    <a:cubicBezTo>
                      <a:pt x="33" y="96"/>
                      <a:pt x="24" y="127"/>
                      <a:pt x="35" y="161"/>
                    </a:cubicBezTo>
                    <a:cubicBezTo>
                      <a:pt x="42" y="182"/>
                      <a:pt x="51" y="202"/>
                      <a:pt x="63" y="220"/>
                    </a:cubicBezTo>
                    <a:cubicBezTo>
                      <a:pt x="76" y="237"/>
                      <a:pt x="82" y="256"/>
                      <a:pt x="84" y="277"/>
                    </a:cubicBezTo>
                    <a:cubicBezTo>
                      <a:pt x="84" y="281"/>
                      <a:pt x="86" y="286"/>
                      <a:pt x="88" y="290"/>
                    </a:cubicBezTo>
                    <a:cubicBezTo>
                      <a:pt x="94" y="301"/>
                      <a:pt x="106" y="297"/>
                      <a:pt x="117" y="299"/>
                    </a:cubicBezTo>
                    <a:cubicBezTo>
                      <a:pt x="117" y="295"/>
                      <a:pt x="117" y="292"/>
                      <a:pt x="117" y="289"/>
                    </a:cubicBezTo>
                    <a:cubicBezTo>
                      <a:pt x="116" y="271"/>
                      <a:pt x="116" y="252"/>
                      <a:pt x="116" y="233"/>
                    </a:cubicBezTo>
                    <a:cubicBezTo>
                      <a:pt x="117" y="226"/>
                      <a:pt x="115" y="219"/>
                      <a:pt x="112" y="213"/>
                    </a:cubicBezTo>
                    <a:cubicBezTo>
                      <a:pt x="100" y="183"/>
                      <a:pt x="87" y="154"/>
                      <a:pt x="75" y="125"/>
                    </a:cubicBezTo>
                    <a:cubicBezTo>
                      <a:pt x="75" y="123"/>
                      <a:pt x="73" y="121"/>
                      <a:pt x="74" y="120"/>
                    </a:cubicBezTo>
                    <a:cubicBezTo>
                      <a:pt x="76" y="115"/>
                      <a:pt x="79" y="110"/>
                      <a:pt x="83" y="106"/>
                    </a:cubicBezTo>
                    <a:cubicBezTo>
                      <a:pt x="84" y="104"/>
                      <a:pt x="89" y="106"/>
                      <a:pt x="92" y="106"/>
                    </a:cubicBezTo>
                    <a:cubicBezTo>
                      <a:pt x="93" y="106"/>
                      <a:pt x="94" y="105"/>
                      <a:pt x="95" y="105"/>
                    </a:cubicBezTo>
                    <a:cubicBezTo>
                      <a:pt x="101" y="104"/>
                      <a:pt x="108" y="106"/>
                      <a:pt x="114" y="101"/>
                    </a:cubicBezTo>
                    <a:cubicBezTo>
                      <a:pt x="115" y="100"/>
                      <a:pt x="117" y="101"/>
                      <a:pt x="118" y="101"/>
                    </a:cubicBezTo>
                    <a:cubicBezTo>
                      <a:pt x="126" y="104"/>
                      <a:pt x="133" y="104"/>
                      <a:pt x="141" y="100"/>
                    </a:cubicBezTo>
                    <a:cubicBezTo>
                      <a:pt x="144" y="98"/>
                      <a:pt x="148" y="99"/>
                      <a:pt x="152" y="100"/>
                    </a:cubicBezTo>
                    <a:cubicBezTo>
                      <a:pt x="155" y="100"/>
                      <a:pt x="158" y="102"/>
                      <a:pt x="162" y="103"/>
                    </a:cubicBezTo>
                    <a:cubicBezTo>
                      <a:pt x="172" y="105"/>
                      <a:pt x="177" y="113"/>
                      <a:pt x="174" y="122"/>
                    </a:cubicBezTo>
                    <a:cubicBezTo>
                      <a:pt x="163" y="154"/>
                      <a:pt x="152" y="186"/>
                      <a:pt x="141" y="218"/>
                    </a:cubicBezTo>
                    <a:cubicBezTo>
                      <a:pt x="140" y="220"/>
                      <a:pt x="139" y="223"/>
                      <a:pt x="139" y="225"/>
                    </a:cubicBezTo>
                    <a:cubicBezTo>
                      <a:pt x="140" y="237"/>
                      <a:pt x="141" y="249"/>
                      <a:pt x="141" y="261"/>
                    </a:cubicBezTo>
                    <a:cubicBezTo>
                      <a:pt x="141" y="273"/>
                      <a:pt x="141" y="285"/>
                      <a:pt x="141" y="299"/>
                    </a:cubicBezTo>
                    <a:close/>
                    <a:moveTo>
                      <a:pt x="91" y="126"/>
                    </a:moveTo>
                    <a:cubicBezTo>
                      <a:pt x="90" y="126"/>
                      <a:pt x="89" y="126"/>
                      <a:pt x="89" y="126"/>
                    </a:cubicBezTo>
                    <a:cubicBezTo>
                      <a:pt x="102" y="156"/>
                      <a:pt x="114" y="187"/>
                      <a:pt x="127" y="218"/>
                    </a:cubicBezTo>
                    <a:cubicBezTo>
                      <a:pt x="128" y="216"/>
                      <a:pt x="129" y="215"/>
                      <a:pt x="129" y="214"/>
                    </a:cubicBezTo>
                    <a:cubicBezTo>
                      <a:pt x="139" y="185"/>
                      <a:pt x="149" y="157"/>
                      <a:pt x="159" y="128"/>
                    </a:cubicBezTo>
                    <a:cubicBezTo>
                      <a:pt x="159" y="125"/>
                      <a:pt x="158" y="121"/>
                      <a:pt x="157" y="116"/>
                    </a:cubicBezTo>
                    <a:cubicBezTo>
                      <a:pt x="150" y="123"/>
                      <a:pt x="150" y="123"/>
                      <a:pt x="143" y="121"/>
                    </a:cubicBezTo>
                    <a:cubicBezTo>
                      <a:pt x="142" y="121"/>
                      <a:pt x="141" y="121"/>
                      <a:pt x="140" y="121"/>
                    </a:cubicBezTo>
                    <a:cubicBezTo>
                      <a:pt x="130" y="124"/>
                      <a:pt x="128" y="121"/>
                      <a:pt x="130" y="111"/>
                    </a:cubicBezTo>
                    <a:cubicBezTo>
                      <a:pt x="131" y="110"/>
                      <a:pt x="131" y="109"/>
                      <a:pt x="131" y="108"/>
                    </a:cubicBezTo>
                    <a:cubicBezTo>
                      <a:pt x="129" y="108"/>
                      <a:pt x="127" y="108"/>
                      <a:pt x="126" y="108"/>
                    </a:cubicBezTo>
                    <a:cubicBezTo>
                      <a:pt x="126" y="109"/>
                      <a:pt x="127" y="110"/>
                      <a:pt x="128" y="110"/>
                    </a:cubicBezTo>
                    <a:cubicBezTo>
                      <a:pt x="125" y="114"/>
                      <a:pt x="123" y="117"/>
                      <a:pt x="121" y="121"/>
                    </a:cubicBezTo>
                    <a:cubicBezTo>
                      <a:pt x="117" y="118"/>
                      <a:pt x="113" y="116"/>
                      <a:pt x="110" y="113"/>
                    </a:cubicBezTo>
                    <a:cubicBezTo>
                      <a:pt x="109" y="115"/>
                      <a:pt x="106" y="118"/>
                      <a:pt x="104" y="122"/>
                    </a:cubicBezTo>
                    <a:cubicBezTo>
                      <a:pt x="101" y="119"/>
                      <a:pt x="99" y="117"/>
                      <a:pt x="96" y="114"/>
                    </a:cubicBezTo>
                    <a:cubicBezTo>
                      <a:pt x="95" y="118"/>
                      <a:pt x="93" y="122"/>
                      <a:pt x="91" y="126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FCE767D2-58D0-4F14-A40C-BD3766AC8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95" y="3736555"/>
                <a:ext cx="178570" cy="184525"/>
              </a:xfrm>
              <a:custGeom>
                <a:avLst/>
                <a:gdLst>
                  <a:gd name="T0" fmla="*/ 7 w 85"/>
                  <a:gd name="T1" fmla="*/ 87 h 87"/>
                  <a:gd name="T2" fmla="*/ 0 w 85"/>
                  <a:gd name="T3" fmla="*/ 81 h 87"/>
                  <a:gd name="T4" fmla="*/ 2 w 85"/>
                  <a:gd name="T5" fmla="*/ 72 h 87"/>
                  <a:gd name="T6" fmla="*/ 19 w 85"/>
                  <a:gd name="T7" fmla="*/ 54 h 87"/>
                  <a:gd name="T8" fmla="*/ 66 w 85"/>
                  <a:gd name="T9" fmla="*/ 6 h 87"/>
                  <a:gd name="T10" fmla="*/ 80 w 85"/>
                  <a:gd name="T11" fmla="*/ 5 h 87"/>
                  <a:gd name="T12" fmla="*/ 78 w 85"/>
                  <a:gd name="T13" fmla="*/ 18 h 87"/>
                  <a:gd name="T14" fmla="*/ 34 w 85"/>
                  <a:gd name="T15" fmla="*/ 62 h 87"/>
                  <a:gd name="T16" fmla="*/ 14 w 85"/>
                  <a:gd name="T17" fmla="*/ 82 h 87"/>
                  <a:gd name="T18" fmla="*/ 7 w 85"/>
                  <a:gd name="T1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" h="87">
                    <a:moveTo>
                      <a:pt x="7" y="87"/>
                    </a:moveTo>
                    <a:cubicBezTo>
                      <a:pt x="4" y="85"/>
                      <a:pt x="1" y="83"/>
                      <a:pt x="0" y="81"/>
                    </a:cubicBezTo>
                    <a:cubicBezTo>
                      <a:pt x="0" y="78"/>
                      <a:pt x="0" y="74"/>
                      <a:pt x="2" y="72"/>
                    </a:cubicBezTo>
                    <a:cubicBezTo>
                      <a:pt x="7" y="65"/>
                      <a:pt x="13" y="60"/>
                      <a:pt x="19" y="54"/>
                    </a:cubicBezTo>
                    <a:cubicBezTo>
                      <a:pt x="34" y="38"/>
                      <a:pt x="50" y="22"/>
                      <a:pt x="66" y="6"/>
                    </a:cubicBezTo>
                    <a:cubicBezTo>
                      <a:pt x="70" y="2"/>
                      <a:pt x="75" y="0"/>
                      <a:pt x="80" y="5"/>
                    </a:cubicBezTo>
                    <a:cubicBezTo>
                      <a:pt x="85" y="10"/>
                      <a:pt x="82" y="14"/>
                      <a:pt x="78" y="18"/>
                    </a:cubicBezTo>
                    <a:cubicBezTo>
                      <a:pt x="63" y="33"/>
                      <a:pt x="49" y="48"/>
                      <a:pt x="34" y="62"/>
                    </a:cubicBezTo>
                    <a:cubicBezTo>
                      <a:pt x="27" y="69"/>
                      <a:pt x="21" y="76"/>
                      <a:pt x="14" y="82"/>
                    </a:cubicBezTo>
                    <a:cubicBezTo>
                      <a:pt x="13" y="84"/>
                      <a:pt x="10" y="85"/>
                      <a:pt x="7" y="87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23E3557D-D579-4988-8DDF-4239590DD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2886" y="3754414"/>
                <a:ext cx="190475" cy="172620"/>
              </a:xfrm>
              <a:custGeom>
                <a:avLst/>
                <a:gdLst>
                  <a:gd name="T0" fmla="*/ 89 w 89"/>
                  <a:gd name="T1" fmla="*/ 74 h 81"/>
                  <a:gd name="T2" fmla="*/ 83 w 89"/>
                  <a:gd name="T3" fmla="*/ 81 h 81"/>
                  <a:gd name="T4" fmla="*/ 73 w 89"/>
                  <a:gd name="T5" fmla="*/ 79 h 81"/>
                  <a:gd name="T6" fmla="*/ 37 w 89"/>
                  <a:gd name="T7" fmla="*/ 47 h 81"/>
                  <a:gd name="T8" fmla="*/ 6 w 89"/>
                  <a:gd name="T9" fmla="*/ 18 h 81"/>
                  <a:gd name="T10" fmla="*/ 4 w 89"/>
                  <a:gd name="T11" fmla="*/ 4 h 81"/>
                  <a:gd name="T12" fmla="*/ 17 w 89"/>
                  <a:gd name="T13" fmla="*/ 5 h 81"/>
                  <a:gd name="T14" fmla="*/ 83 w 89"/>
                  <a:gd name="T15" fmla="*/ 66 h 81"/>
                  <a:gd name="T16" fmla="*/ 89 w 89"/>
                  <a:gd name="T17" fmla="*/ 7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81">
                    <a:moveTo>
                      <a:pt x="89" y="74"/>
                    </a:moveTo>
                    <a:cubicBezTo>
                      <a:pt x="87" y="77"/>
                      <a:pt x="85" y="80"/>
                      <a:pt x="83" y="81"/>
                    </a:cubicBezTo>
                    <a:cubicBezTo>
                      <a:pt x="80" y="81"/>
                      <a:pt x="75" y="81"/>
                      <a:pt x="73" y="79"/>
                    </a:cubicBezTo>
                    <a:cubicBezTo>
                      <a:pt x="61" y="68"/>
                      <a:pt x="49" y="57"/>
                      <a:pt x="37" y="47"/>
                    </a:cubicBezTo>
                    <a:cubicBezTo>
                      <a:pt x="27" y="37"/>
                      <a:pt x="16" y="28"/>
                      <a:pt x="6" y="18"/>
                    </a:cubicBezTo>
                    <a:cubicBezTo>
                      <a:pt x="1" y="13"/>
                      <a:pt x="0" y="8"/>
                      <a:pt x="4" y="4"/>
                    </a:cubicBezTo>
                    <a:cubicBezTo>
                      <a:pt x="9" y="0"/>
                      <a:pt x="13" y="2"/>
                      <a:pt x="17" y="5"/>
                    </a:cubicBezTo>
                    <a:cubicBezTo>
                      <a:pt x="39" y="26"/>
                      <a:pt x="61" y="46"/>
                      <a:pt x="83" y="66"/>
                    </a:cubicBezTo>
                    <a:cubicBezTo>
                      <a:pt x="85" y="68"/>
                      <a:pt x="87" y="71"/>
                      <a:pt x="89" y="74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C7A2C7B7-49E7-4293-9BFD-537F94BEE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741" y="4385362"/>
                <a:ext cx="184525" cy="178570"/>
              </a:xfrm>
              <a:custGeom>
                <a:avLst/>
                <a:gdLst>
                  <a:gd name="T0" fmla="*/ 86 w 86"/>
                  <a:gd name="T1" fmla="*/ 7 h 85"/>
                  <a:gd name="T2" fmla="*/ 81 w 86"/>
                  <a:gd name="T3" fmla="*/ 14 h 85"/>
                  <a:gd name="T4" fmla="*/ 17 w 86"/>
                  <a:gd name="T5" fmla="*/ 79 h 85"/>
                  <a:gd name="T6" fmla="*/ 4 w 86"/>
                  <a:gd name="T7" fmla="*/ 80 h 85"/>
                  <a:gd name="T8" fmla="*/ 5 w 86"/>
                  <a:gd name="T9" fmla="*/ 68 h 85"/>
                  <a:gd name="T10" fmla="*/ 69 w 86"/>
                  <a:gd name="T11" fmla="*/ 3 h 85"/>
                  <a:gd name="T12" fmla="*/ 80 w 86"/>
                  <a:gd name="T13" fmla="*/ 0 h 85"/>
                  <a:gd name="T14" fmla="*/ 86 w 86"/>
                  <a:gd name="T15" fmla="*/ 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85">
                    <a:moveTo>
                      <a:pt x="86" y="7"/>
                    </a:moveTo>
                    <a:cubicBezTo>
                      <a:pt x="84" y="10"/>
                      <a:pt x="83" y="13"/>
                      <a:pt x="81" y="14"/>
                    </a:cubicBezTo>
                    <a:cubicBezTo>
                      <a:pt x="60" y="36"/>
                      <a:pt x="39" y="58"/>
                      <a:pt x="17" y="79"/>
                    </a:cubicBezTo>
                    <a:cubicBezTo>
                      <a:pt x="13" y="83"/>
                      <a:pt x="9" y="85"/>
                      <a:pt x="4" y="80"/>
                    </a:cubicBezTo>
                    <a:cubicBezTo>
                      <a:pt x="0" y="76"/>
                      <a:pt x="1" y="72"/>
                      <a:pt x="5" y="68"/>
                    </a:cubicBezTo>
                    <a:cubicBezTo>
                      <a:pt x="27" y="46"/>
                      <a:pt x="48" y="25"/>
                      <a:pt x="69" y="3"/>
                    </a:cubicBezTo>
                    <a:cubicBezTo>
                      <a:pt x="71" y="1"/>
                      <a:pt x="76" y="0"/>
                      <a:pt x="80" y="0"/>
                    </a:cubicBezTo>
                    <a:cubicBezTo>
                      <a:pt x="82" y="1"/>
                      <a:pt x="84" y="5"/>
                      <a:pt x="86" y="7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69769F3B-6F73-4362-AB39-615C30CA3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9549" y="4361553"/>
                <a:ext cx="190475" cy="178570"/>
              </a:xfrm>
              <a:custGeom>
                <a:avLst/>
                <a:gdLst>
                  <a:gd name="T0" fmla="*/ 89 w 89"/>
                  <a:gd name="T1" fmla="*/ 74 h 82"/>
                  <a:gd name="T2" fmla="*/ 83 w 89"/>
                  <a:gd name="T3" fmla="*/ 81 h 82"/>
                  <a:gd name="T4" fmla="*/ 73 w 89"/>
                  <a:gd name="T5" fmla="*/ 80 h 82"/>
                  <a:gd name="T6" fmla="*/ 54 w 89"/>
                  <a:gd name="T7" fmla="*/ 63 h 82"/>
                  <a:gd name="T8" fmla="*/ 5 w 89"/>
                  <a:gd name="T9" fmla="*/ 18 h 82"/>
                  <a:gd name="T10" fmla="*/ 3 w 89"/>
                  <a:gd name="T11" fmla="*/ 5 h 82"/>
                  <a:gd name="T12" fmla="*/ 16 w 89"/>
                  <a:gd name="T13" fmla="*/ 6 h 82"/>
                  <a:gd name="T14" fmla="*/ 17 w 89"/>
                  <a:gd name="T15" fmla="*/ 6 h 82"/>
                  <a:gd name="T16" fmla="*/ 82 w 89"/>
                  <a:gd name="T17" fmla="*/ 66 h 82"/>
                  <a:gd name="T18" fmla="*/ 89 w 89"/>
                  <a:gd name="T19" fmla="*/ 7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9" h="82">
                    <a:moveTo>
                      <a:pt x="89" y="74"/>
                    </a:moveTo>
                    <a:cubicBezTo>
                      <a:pt x="86" y="77"/>
                      <a:pt x="85" y="81"/>
                      <a:pt x="83" y="81"/>
                    </a:cubicBezTo>
                    <a:cubicBezTo>
                      <a:pt x="80" y="82"/>
                      <a:pt x="75" y="81"/>
                      <a:pt x="73" y="80"/>
                    </a:cubicBezTo>
                    <a:cubicBezTo>
                      <a:pt x="66" y="74"/>
                      <a:pt x="61" y="69"/>
                      <a:pt x="54" y="63"/>
                    </a:cubicBezTo>
                    <a:cubicBezTo>
                      <a:pt x="38" y="48"/>
                      <a:pt x="21" y="33"/>
                      <a:pt x="5" y="18"/>
                    </a:cubicBezTo>
                    <a:cubicBezTo>
                      <a:pt x="1" y="14"/>
                      <a:pt x="0" y="9"/>
                      <a:pt x="3" y="5"/>
                    </a:cubicBezTo>
                    <a:cubicBezTo>
                      <a:pt x="7" y="0"/>
                      <a:pt x="12" y="2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39" y="26"/>
                      <a:pt x="60" y="46"/>
                      <a:pt x="82" y="66"/>
                    </a:cubicBezTo>
                    <a:cubicBezTo>
                      <a:pt x="84" y="68"/>
                      <a:pt x="86" y="71"/>
                      <a:pt x="89" y="74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A1102F06-978E-47F7-960B-4D4D87F854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0030" y="4129410"/>
                <a:ext cx="238094" cy="41668"/>
              </a:xfrm>
              <a:custGeom>
                <a:avLst/>
                <a:gdLst>
                  <a:gd name="T0" fmla="*/ 55 w 111"/>
                  <a:gd name="T1" fmla="*/ 1 h 17"/>
                  <a:gd name="T2" fmla="*/ 101 w 111"/>
                  <a:gd name="T3" fmla="*/ 1 h 17"/>
                  <a:gd name="T4" fmla="*/ 111 w 111"/>
                  <a:gd name="T5" fmla="*/ 9 h 17"/>
                  <a:gd name="T6" fmla="*/ 101 w 111"/>
                  <a:gd name="T7" fmla="*/ 17 h 17"/>
                  <a:gd name="T8" fmla="*/ 10 w 111"/>
                  <a:gd name="T9" fmla="*/ 17 h 17"/>
                  <a:gd name="T10" fmla="*/ 0 w 111"/>
                  <a:gd name="T11" fmla="*/ 9 h 17"/>
                  <a:gd name="T12" fmla="*/ 10 w 111"/>
                  <a:gd name="T13" fmla="*/ 1 h 17"/>
                  <a:gd name="T14" fmla="*/ 55 w 111"/>
                  <a:gd name="T15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7">
                    <a:moveTo>
                      <a:pt x="55" y="1"/>
                    </a:moveTo>
                    <a:cubicBezTo>
                      <a:pt x="71" y="1"/>
                      <a:pt x="86" y="1"/>
                      <a:pt x="101" y="1"/>
                    </a:cubicBezTo>
                    <a:cubicBezTo>
                      <a:pt x="107" y="0"/>
                      <a:pt x="111" y="3"/>
                      <a:pt x="111" y="9"/>
                    </a:cubicBezTo>
                    <a:cubicBezTo>
                      <a:pt x="111" y="15"/>
                      <a:pt x="106" y="17"/>
                      <a:pt x="101" y="17"/>
                    </a:cubicBezTo>
                    <a:cubicBezTo>
                      <a:pt x="71" y="17"/>
                      <a:pt x="40" y="17"/>
                      <a:pt x="10" y="17"/>
                    </a:cubicBezTo>
                    <a:cubicBezTo>
                      <a:pt x="5" y="17"/>
                      <a:pt x="0" y="15"/>
                      <a:pt x="0" y="9"/>
                    </a:cubicBezTo>
                    <a:cubicBezTo>
                      <a:pt x="0" y="2"/>
                      <a:pt x="4" y="1"/>
                      <a:pt x="10" y="1"/>
                    </a:cubicBezTo>
                    <a:cubicBezTo>
                      <a:pt x="25" y="1"/>
                      <a:pt x="40" y="1"/>
                      <a:pt x="55" y="1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2">
                <a:extLst>
                  <a:ext uri="{FF2B5EF4-FFF2-40B4-BE49-F238E27FC236}">
                    <a16:creationId xmlns:a16="http://schemas.microsoft.com/office/drawing/2014/main" id="{1CC48F75-EB71-44E0-A8C0-2B4C82737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596" y="3593698"/>
                <a:ext cx="35714" cy="238094"/>
              </a:xfrm>
              <a:custGeom>
                <a:avLst/>
                <a:gdLst>
                  <a:gd name="T0" fmla="*/ 17 w 17"/>
                  <a:gd name="T1" fmla="*/ 55 h 111"/>
                  <a:gd name="T2" fmla="*/ 17 w 17"/>
                  <a:gd name="T3" fmla="*/ 100 h 111"/>
                  <a:gd name="T4" fmla="*/ 9 w 17"/>
                  <a:gd name="T5" fmla="*/ 111 h 111"/>
                  <a:gd name="T6" fmla="*/ 0 w 17"/>
                  <a:gd name="T7" fmla="*/ 100 h 111"/>
                  <a:gd name="T8" fmla="*/ 0 w 17"/>
                  <a:gd name="T9" fmla="*/ 11 h 111"/>
                  <a:gd name="T10" fmla="*/ 9 w 17"/>
                  <a:gd name="T11" fmla="*/ 0 h 111"/>
                  <a:gd name="T12" fmla="*/ 17 w 17"/>
                  <a:gd name="T13" fmla="*/ 11 h 111"/>
                  <a:gd name="T14" fmla="*/ 17 w 17"/>
                  <a:gd name="T15" fmla="*/ 5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11">
                    <a:moveTo>
                      <a:pt x="17" y="55"/>
                    </a:moveTo>
                    <a:cubicBezTo>
                      <a:pt x="17" y="70"/>
                      <a:pt x="17" y="85"/>
                      <a:pt x="17" y="100"/>
                    </a:cubicBezTo>
                    <a:cubicBezTo>
                      <a:pt x="17" y="106"/>
                      <a:pt x="15" y="110"/>
                      <a:pt x="9" y="111"/>
                    </a:cubicBezTo>
                    <a:cubicBezTo>
                      <a:pt x="4" y="111"/>
                      <a:pt x="0" y="107"/>
                      <a:pt x="0" y="100"/>
                    </a:cubicBezTo>
                    <a:cubicBezTo>
                      <a:pt x="0" y="70"/>
                      <a:pt x="0" y="41"/>
                      <a:pt x="0" y="11"/>
                    </a:cubicBezTo>
                    <a:cubicBezTo>
                      <a:pt x="0" y="5"/>
                      <a:pt x="2" y="0"/>
                      <a:pt x="9" y="0"/>
                    </a:cubicBezTo>
                    <a:cubicBezTo>
                      <a:pt x="16" y="0"/>
                      <a:pt x="17" y="5"/>
                      <a:pt x="17" y="11"/>
                    </a:cubicBezTo>
                    <a:cubicBezTo>
                      <a:pt x="17" y="26"/>
                      <a:pt x="17" y="41"/>
                      <a:pt x="17" y="55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27" name="TextBox 36">
            <a:extLst>
              <a:ext uri="{FF2B5EF4-FFF2-40B4-BE49-F238E27FC236}">
                <a16:creationId xmlns:a16="http://schemas.microsoft.com/office/drawing/2014/main" id="{FD83F6CC-A4CA-404C-8A45-93E6C65521E4}"/>
              </a:ext>
            </a:extLst>
          </p:cNvPr>
          <p:cNvSpPr txBox="1"/>
          <p:nvPr/>
        </p:nvSpPr>
        <p:spPr>
          <a:xfrm>
            <a:off x="5287776" y="4980279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8" name="TextBox 37">
            <a:extLst>
              <a:ext uri="{FF2B5EF4-FFF2-40B4-BE49-F238E27FC236}">
                <a16:creationId xmlns:a16="http://schemas.microsoft.com/office/drawing/2014/main" id="{2486717C-B8AC-4088-BC82-047A9AEFB068}"/>
              </a:ext>
            </a:extLst>
          </p:cNvPr>
          <p:cNvSpPr txBox="1"/>
          <p:nvPr/>
        </p:nvSpPr>
        <p:spPr>
          <a:xfrm>
            <a:off x="7195086" y="3771589"/>
            <a:ext cx="55494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cs typeface="Arial" pitchFamily="34" charset="0"/>
              </a:rPr>
              <a:t>CU USU AGAM INTEGRE IMPEDIT.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68EFA174-C088-4D6D-938D-7204798D3E73}"/>
              </a:ext>
            </a:extLst>
          </p:cNvPr>
          <p:cNvSpPr txBox="1"/>
          <p:nvPr/>
        </p:nvSpPr>
        <p:spPr>
          <a:xfrm>
            <a:off x="7195086" y="2091460"/>
            <a:ext cx="5549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946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400AC4B-FF92-4FD7-8794-B57F9510B5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Freeform 2684">
            <a:extLst>
              <a:ext uri="{FF2B5EF4-FFF2-40B4-BE49-F238E27FC236}">
                <a16:creationId xmlns:a16="http://schemas.microsoft.com/office/drawing/2014/main" id="{D2E32E58-89FA-481D-8272-D97B75A26686}"/>
              </a:ext>
            </a:extLst>
          </p:cNvPr>
          <p:cNvSpPr>
            <a:spLocks/>
          </p:cNvSpPr>
          <p:nvPr/>
        </p:nvSpPr>
        <p:spPr bwMode="auto">
          <a:xfrm>
            <a:off x="10383811" y="5850670"/>
            <a:ext cx="586745" cy="895559"/>
          </a:xfrm>
          <a:custGeom>
            <a:avLst/>
            <a:gdLst>
              <a:gd name="T0" fmla="*/ 64 w 76"/>
              <a:gd name="T1" fmla="*/ 116 h 116"/>
              <a:gd name="T2" fmla="*/ 76 w 76"/>
              <a:gd name="T3" fmla="*/ 109 h 116"/>
              <a:gd name="T4" fmla="*/ 12 w 76"/>
              <a:gd name="T5" fmla="*/ 0 h 116"/>
              <a:gd name="T6" fmla="*/ 0 w 76"/>
              <a:gd name="T7" fmla="*/ 8 h 116"/>
              <a:gd name="T8" fmla="*/ 64 w 76"/>
              <a:gd name="T9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" h="116">
                <a:moveTo>
                  <a:pt x="64" y="116"/>
                </a:moveTo>
                <a:lnTo>
                  <a:pt x="76" y="109"/>
                </a:lnTo>
                <a:lnTo>
                  <a:pt x="12" y="0"/>
                </a:lnTo>
                <a:lnTo>
                  <a:pt x="0" y="8"/>
                </a:lnTo>
                <a:lnTo>
                  <a:pt x="64" y="11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2697">
            <a:extLst>
              <a:ext uri="{FF2B5EF4-FFF2-40B4-BE49-F238E27FC236}">
                <a16:creationId xmlns:a16="http://schemas.microsoft.com/office/drawing/2014/main" id="{C4651CDF-5F12-452D-BA84-EB5BBD28F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2397348"/>
            <a:ext cx="2261176" cy="3728771"/>
          </a:xfrm>
          <a:prstGeom prst="rect">
            <a:avLst/>
          </a:pr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2698">
            <a:extLst>
              <a:ext uri="{FF2B5EF4-FFF2-40B4-BE49-F238E27FC236}">
                <a16:creationId xmlns:a16="http://schemas.microsoft.com/office/drawing/2014/main" id="{5684148A-7C11-4C01-8680-BAE8ABC00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2397348"/>
            <a:ext cx="2261176" cy="37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699">
            <a:extLst>
              <a:ext uri="{FF2B5EF4-FFF2-40B4-BE49-F238E27FC236}">
                <a16:creationId xmlns:a16="http://schemas.microsoft.com/office/drawing/2014/main" id="{C6C13376-1088-4EEB-855E-EC2DC56D2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284" y="2397348"/>
            <a:ext cx="2261176" cy="3728771"/>
          </a:xfrm>
          <a:prstGeom prst="rect">
            <a:avLst/>
          </a:pr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700">
            <a:extLst>
              <a:ext uri="{FF2B5EF4-FFF2-40B4-BE49-F238E27FC236}">
                <a16:creationId xmlns:a16="http://schemas.microsoft.com/office/drawing/2014/main" id="{D9E29AAB-BF08-43ED-AC2E-DF2271FE0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284" y="2397348"/>
            <a:ext cx="2261176" cy="37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2705">
            <a:extLst>
              <a:ext uri="{FF2B5EF4-FFF2-40B4-BE49-F238E27FC236}">
                <a16:creationId xmlns:a16="http://schemas.microsoft.com/office/drawing/2014/main" id="{C3389E59-7275-4522-80DD-D3048783639C}"/>
              </a:ext>
            </a:extLst>
          </p:cNvPr>
          <p:cNvSpPr>
            <a:spLocks/>
          </p:cNvSpPr>
          <p:nvPr/>
        </p:nvSpPr>
        <p:spPr bwMode="auto">
          <a:xfrm>
            <a:off x="6651699" y="962370"/>
            <a:ext cx="3837480" cy="5544230"/>
          </a:xfrm>
          <a:custGeom>
            <a:avLst/>
            <a:gdLst>
              <a:gd name="T0" fmla="*/ 549 w 1195"/>
              <a:gd name="T1" fmla="*/ 6 h 1724"/>
              <a:gd name="T2" fmla="*/ 571 w 1195"/>
              <a:gd name="T3" fmla="*/ 47 h 1724"/>
              <a:gd name="T4" fmla="*/ 572 w 1195"/>
              <a:gd name="T5" fmla="*/ 87 h 1724"/>
              <a:gd name="T6" fmla="*/ 544 w 1195"/>
              <a:gd name="T7" fmla="*/ 143 h 1724"/>
              <a:gd name="T8" fmla="*/ 327 w 1195"/>
              <a:gd name="T9" fmla="*/ 280 h 1724"/>
              <a:gd name="T10" fmla="*/ 263 w 1195"/>
              <a:gd name="T11" fmla="*/ 376 h 1724"/>
              <a:gd name="T12" fmla="*/ 220 w 1195"/>
              <a:gd name="T13" fmla="*/ 469 h 1724"/>
              <a:gd name="T14" fmla="*/ 148 w 1195"/>
              <a:gd name="T15" fmla="*/ 421 h 1724"/>
              <a:gd name="T16" fmla="*/ 94 w 1195"/>
              <a:gd name="T17" fmla="*/ 418 h 1724"/>
              <a:gd name="T18" fmla="*/ 91 w 1195"/>
              <a:gd name="T19" fmla="*/ 380 h 1724"/>
              <a:gd name="T20" fmla="*/ 107 w 1195"/>
              <a:gd name="T21" fmla="*/ 328 h 1724"/>
              <a:gd name="T22" fmla="*/ 30 w 1195"/>
              <a:gd name="T23" fmla="*/ 376 h 1724"/>
              <a:gd name="T24" fmla="*/ 24 w 1195"/>
              <a:gd name="T25" fmla="*/ 475 h 1724"/>
              <a:gd name="T26" fmla="*/ 28 w 1195"/>
              <a:gd name="T27" fmla="*/ 557 h 1724"/>
              <a:gd name="T28" fmla="*/ 150 w 1195"/>
              <a:gd name="T29" fmla="*/ 664 h 1724"/>
              <a:gd name="T30" fmla="*/ 218 w 1195"/>
              <a:gd name="T31" fmla="*/ 768 h 1724"/>
              <a:gd name="T32" fmla="*/ 280 w 1195"/>
              <a:gd name="T33" fmla="*/ 883 h 1724"/>
              <a:gd name="T34" fmla="*/ 360 w 1195"/>
              <a:gd name="T35" fmla="*/ 1059 h 1724"/>
              <a:gd name="T36" fmla="*/ 441 w 1195"/>
              <a:gd name="T37" fmla="*/ 1171 h 1724"/>
              <a:gd name="T38" fmla="*/ 495 w 1195"/>
              <a:gd name="T39" fmla="*/ 1298 h 1724"/>
              <a:gd name="T40" fmla="*/ 496 w 1195"/>
              <a:gd name="T41" fmla="*/ 1335 h 1724"/>
              <a:gd name="T42" fmla="*/ 563 w 1195"/>
              <a:gd name="T43" fmla="*/ 1403 h 1724"/>
              <a:gd name="T44" fmla="*/ 677 w 1195"/>
              <a:gd name="T45" fmla="*/ 1493 h 1724"/>
              <a:gd name="T46" fmla="*/ 829 w 1195"/>
              <a:gd name="T47" fmla="*/ 1565 h 1724"/>
              <a:gd name="T48" fmla="*/ 943 w 1195"/>
              <a:gd name="T49" fmla="*/ 1646 h 1724"/>
              <a:gd name="T50" fmla="*/ 1044 w 1195"/>
              <a:gd name="T51" fmla="*/ 1724 h 1724"/>
              <a:gd name="T52" fmla="*/ 1108 w 1195"/>
              <a:gd name="T53" fmla="*/ 1651 h 1724"/>
              <a:gd name="T54" fmla="*/ 1161 w 1195"/>
              <a:gd name="T55" fmla="*/ 1566 h 1724"/>
              <a:gd name="T56" fmla="*/ 1126 w 1195"/>
              <a:gd name="T57" fmla="*/ 1472 h 1724"/>
              <a:gd name="T58" fmla="*/ 1138 w 1195"/>
              <a:gd name="T59" fmla="*/ 1387 h 1724"/>
              <a:gd name="T60" fmla="*/ 1173 w 1195"/>
              <a:gd name="T61" fmla="*/ 1318 h 1724"/>
              <a:gd name="T62" fmla="*/ 1180 w 1195"/>
              <a:gd name="T63" fmla="*/ 1199 h 1724"/>
              <a:gd name="T64" fmla="*/ 1105 w 1195"/>
              <a:gd name="T65" fmla="*/ 1026 h 1724"/>
              <a:gd name="T66" fmla="*/ 1070 w 1195"/>
              <a:gd name="T67" fmla="*/ 1026 h 1724"/>
              <a:gd name="T68" fmla="*/ 1014 w 1195"/>
              <a:gd name="T69" fmla="*/ 936 h 1724"/>
              <a:gd name="T70" fmla="*/ 1020 w 1195"/>
              <a:gd name="T71" fmla="*/ 884 h 1724"/>
              <a:gd name="T72" fmla="*/ 903 w 1195"/>
              <a:gd name="T73" fmla="*/ 936 h 1724"/>
              <a:gd name="T74" fmla="*/ 850 w 1195"/>
              <a:gd name="T75" fmla="*/ 888 h 1724"/>
              <a:gd name="T76" fmla="*/ 775 w 1195"/>
              <a:gd name="T77" fmla="*/ 816 h 1724"/>
              <a:gd name="T78" fmla="*/ 700 w 1195"/>
              <a:gd name="T79" fmla="*/ 709 h 1724"/>
              <a:gd name="T80" fmla="*/ 766 w 1195"/>
              <a:gd name="T81" fmla="*/ 619 h 1724"/>
              <a:gd name="T82" fmla="*/ 799 w 1195"/>
              <a:gd name="T83" fmla="*/ 507 h 1724"/>
              <a:gd name="T84" fmla="*/ 878 w 1195"/>
              <a:gd name="T85" fmla="*/ 440 h 1724"/>
              <a:gd name="T86" fmla="*/ 962 w 1195"/>
              <a:gd name="T87" fmla="*/ 415 h 1724"/>
              <a:gd name="T88" fmla="*/ 1044 w 1195"/>
              <a:gd name="T89" fmla="*/ 397 h 1724"/>
              <a:gd name="T90" fmla="*/ 1083 w 1195"/>
              <a:gd name="T91" fmla="*/ 397 h 1724"/>
              <a:gd name="T92" fmla="*/ 1028 w 1195"/>
              <a:gd name="T93" fmla="*/ 358 h 1724"/>
              <a:gd name="T94" fmla="*/ 1064 w 1195"/>
              <a:gd name="T95" fmla="*/ 248 h 1724"/>
              <a:gd name="T96" fmla="*/ 969 w 1195"/>
              <a:gd name="T97" fmla="*/ 216 h 1724"/>
              <a:gd name="T98" fmla="*/ 884 w 1195"/>
              <a:gd name="T99" fmla="*/ 221 h 1724"/>
              <a:gd name="T100" fmla="*/ 857 w 1195"/>
              <a:gd name="T101" fmla="*/ 228 h 1724"/>
              <a:gd name="T102" fmla="*/ 771 w 1195"/>
              <a:gd name="T103" fmla="*/ 168 h 1724"/>
              <a:gd name="T104" fmla="*/ 718 w 1195"/>
              <a:gd name="T105" fmla="*/ 114 h 1724"/>
              <a:gd name="T106" fmla="*/ 695 w 1195"/>
              <a:gd name="T107" fmla="*/ 95 h 1724"/>
              <a:gd name="T108" fmla="*/ 640 w 1195"/>
              <a:gd name="T109" fmla="*/ 32 h 1724"/>
              <a:gd name="T110" fmla="*/ 587 w 1195"/>
              <a:gd name="T111" fmla="*/ 0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95" h="1724">
                <a:moveTo>
                  <a:pt x="586" y="0"/>
                </a:moveTo>
                <a:cubicBezTo>
                  <a:pt x="584" y="0"/>
                  <a:pt x="580" y="4"/>
                  <a:pt x="577" y="6"/>
                </a:cubicBezTo>
                <a:cubicBezTo>
                  <a:pt x="576" y="7"/>
                  <a:pt x="574" y="6"/>
                  <a:pt x="573" y="7"/>
                </a:cubicBezTo>
                <a:cubicBezTo>
                  <a:pt x="570" y="9"/>
                  <a:pt x="568" y="9"/>
                  <a:pt x="565" y="9"/>
                </a:cubicBezTo>
                <a:cubicBezTo>
                  <a:pt x="560" y="9"/>
                  <a:pt x="554" y="6"/>
                  <a:pt x="549" y="6"/>
                </a:cubicBezTo>
                <a:cubicBezTo>
                  <a:pt x="549" y="6"/>
                  <a:pt x="549" y="6"/>
                  <a:pt x="548" y="6"/>
                </a:cubicBezTo>
                <a:cubicBezTo>
                  <a:pt x="546" y="6"/>
                  <a:pt x="543" y="9"/>
                  <a:pt x="541" y="10"/>
                </a:cubicBezTo>
                <a:cubicBezTo>
                  <a:pt x="543" y="13"/>
                  <a:pt x="544" y="15"/>
                  <a:pt x="546" y="18"/>
                </a:cubicBezTo>
                <a:cubicBezTo>
                  <a:pt x="550" y="21"/>
                  <a:pt x="555" y="24"/>
                  <a:pt x="556" y="28"/>
                </a:cubicBezTo>
                <a:cubicBezTo>
                  <a:pt x="558" y="37"/>
                  <a:pt x="564" y="42"/>
                  <a:pt x="571" y="47"/>
                </a:cubicBezTo>
                <a:cubicBezTo>
                  <a:pt x="573" y="48"/>
                  <a:pt x="576" y="51"/>
                  <a:pt x="576" y="54"/>
                </a:cubicBezTo>
                <a:cubicBezTo>
                  <a:pt x="575" y="64"/>
                  <a:pt x="575" y="75"/>
                  <a:pt x="574" y="86"/>
                </a:cubicBezTo>
                <a:cubicBezTo>
                  <a:pt x="574" y="86"/>
                  <a:pt x="574" y="86"/>
                  <a:pt x="574" y="86"/>
                </a:cubicBezTo>
                <a:cubicBezTo>
                  <a:pt x="574" y="86"/>
                  <a:pt x="574" y="86"/>
                  <a:pt x="574" y="86"/>
                </a:cubicBezTo>
                <a:cubicBezTo>
                  <a:pt x="573" y="87"/>
                  <a:pt x="573" y="87"/>
                  <a:pt x="572" y="87"/>
                </a:cubicBezTo>
                <a:cubicBezTo>
                  <a:pt x="572" y="87"/>
                  <a:pt x="571" y="87"/>
                  <a:pt x="571" y="87"/>
                </a:cubicBezTo>
                <a:cubicBezTo>
                  <a:pt x="569" y="85"/>
                  <a:pt x="567" y="85"/>
                  <a:pt x="566" y="85"/>
                </a:cubicBezTo>
                <a:cubicBezTo>
                  <a:pt x="562" y="85"/>
                  <a:pt x="561" y="88"/>
                  <a:pt x="560" y="93"/>
                </a:cubicBezTo>
                <a:cubicBezTo>
                  <a:pt x="558" y="101"/>
                  <a:pt x="557" y="108"/>
                  <a:pt x="554" y="116"/>
                </a:cubicBezTo>
                <a:cubicBezTo>
                  <a:pt x="551" y="125"/>
                  <a:pt x="550" y="136"/>
                  <a:pt x="544" y="143"/>
                </a:cubicBezTo>
                <a:cubicBezTo>
                  <a:pt x="522" y="168"/>
                  <a:pt x="504" y="197"/>
                  <a:pt x="475" y="215"/>
                </a:cubicBezTo>
                <a:cubicBezTo>
                  <a:pt x="464" y="223"/>
                  <a:pt x="453" y="232"/>
                  <a:pt x="441" y="239"/>
                </a:cubicBezTo>
                <a:cubicBezTo>
                  <a:pt x="430" y="245"/>
                  <a:pt x="418" y="247"/>
                  <a:pt x="407" y="251"/>
                </a:cubicBezTo>
                <a:cubicBezTo>
                  <a:pt x="389" y="257"/>
                  <a:pt x="371" y="263"/>
                  <a:pt x="353" y="269"/>
                </a:cubicBezTo>
                <a:cubicBezTo>
                  <a:pt x="344" y="272"/>
                  <a:pt x="335" y="275"/>
                  <a:pt x="327" y="280"/>
                </a:cubicBezTo>
                <a:cubicBezTo>
                  <a:pt x="319" y="287"/>
                  <a:pt x="313" y="296"/>
                  <a:pt x="305" y="304"/>
                </a:cubicBezTo>
                <a:cubicBezTo>
                  <a:pt x="301" y="309"/>
                  <a:pt x="297" y="318"/>
                  <a:pt x="292" y="318"/>
                </a:cubicBezTo>
                <a:cubicBezTo>
                  <a:pt x="280" y="319"/>
                  <a:pt x="280" y="327"/>
                  <a:pt x="280" y="335"/>
                </a:cubicBezTo>
                <a:cubicBezTo>
                  <a:pt x="281" y="345"/>
                  <a:pt x="277" y="354"/>
                  <a:pt x="270" y="361"/>
                </a:cubicBezTo>
                <a:cubicBezTo>
                  <a:pt x="266" y="365"/>
                  <a:pt x="265" y="371"/>
                  <a:pt x="263" y="376"/>
                </a:cubicBezTo>
                <a:cubicBezTo>
                  <a:pt x="262" y="380"/>
                  <a:pt x="261" y="384"/>
                  <a:pt x="260" y="388"/>
                </a:cubicBezTo>
                <a:cubicBezTo>
                  <a:pt x="257" y="399"/>
                  <a:pt x="248" y="408"/>
                  <a:pt x="253" y="421"/>
                </a:cubicBezTo>
                <a:cubicBezTo>
                  <a:pt x="254" y="423"/>
                  <a:pt x="249" y="428"/>
                  <a:pt x="246" y="431"/>
                </a:cubicBezTo>
                <a:cubicBezTo>
                  <a:pt x="241" y="436"/>
                  <a:pt x="231" y="440"/>
                  <a:pt x="230" y="446"/>
                </a:cubicBezTo>
                <a:cubicBezTo>
                  <a:pt x="229" y="455"/>
                  <a:pt x="222" y="460"/>
                  <a:pt x="220" y="469"/>
                </a:cubicBezTo>
                <a:cubicBezTo>
                  <a:pt x="209" y="465"/>
                  <a:pt x="197" y="468"/>
                  <a:pt x="189" y="458"/>
                </a:cubicBezTo>
                <a:cubicBezTo>
                  <a:pt x="182" y="449"/>
                  <a:pt x="176" y="440"/>
                  <a:pt x="178" y="428"/>
                </a:cubicBezTo>
                <a:cubicBezTo>
                  <a:pt x="171" y="424"/>
                  <a:pt x="166" y="417"/>
                  <a:pt x="158" y="417"/>
                </a:cubicBezTo>
                <a:cubicBezTo>
                  <a:pt x="155" y="417"/>
                  <a:pt x="152" y="418"/>
                  <a:pt x="149" y="420"/>
                </a:cubicBezTo>
                <a:cubicBezTo>
                  <a:pt x="149" y="421"/>
                  <a:pt x="148" y="421"/>
                  <a:pt x="148" y="421"/>
                </a:cubicBezTo>
                <a:cubicBezTo>
                  <a:pt x="147" y="421"/>
                  <a:pt x="146" y="420"/>
                  <a:pt x="146" y="420"/>
                </a:cubicBezTo>
                <a:cubicBezTo>
                  <a:pt x="140" y="417"/>
                  <a:pt x="132" y="415"/>
                  <a:pt x="128" y="411"/>
                </a:cubicBezTo>
                <a:cubicBezTo>
                  <a:pt x="124" y="406"/>
                  <a:pt x="120" y="404"/>
                  <a:pt x="116" y="404"/>
                </a:cubicBezTo>
                <a:cubicBezTo>
                  <a:pt x="111" y="404"/>
                  <a:pt x="106" y="408"/>
                  <a:pt x="101" y="413"/>
                </a:cubicBezTo>
                <a:cubicBezTo>
                  <a:pt x="99" y="415"/>
                  <a:pt x="97" y="417"/>
                  <a:pt x="94" y="418"/>
                </a:cubicBezTo>
                <a:cubicBezTo>
                  <a:pt x="92" y="419"/>
                  <a:pt x="88" y="419"/>
                  <a:pt x="83" y="419"/>
                </a:cubicBezTo>
                <a:cubicBezTo>
                  <a:pt x="89" y="411"/>
                  <a:pt x="93" y="405"/>
                  <a:pt x="99" y="397"/>
                </a:cubicBezTo>
                <a:cubicBezTo>
                  <a:pt x="93" y="396"/>
                  <a:pt x="89" y="395"/>
                  <a:pt x="85" y="394"/>
                </a:cubicBezTo>
                <a:cubicBezTo>
                  <a:pt x="82" y="384"/>
                  <a:pt x="82" y="379"/>
                  <a:pt x="87" y="379"/>
                </a:cubicBezTo>
                <a:cubicBezTo>
                  <a:pt x="88" y="379"/>
                  <a:pt x="89" y="379"/>
                  <a:pt x="91" y="380"/>
                </a:cubicBezTo>
                <a:cubicBezTo>
                  <a:pt x="92" y="380"/>
                  <a:pt x="94" y="380"/>
                  <a:pt x="95" y="380"/>
                </a:cubicBezTo>
                <a:cubicBezTo>
                  <a:pt x="101" y="380"/>
                  <a:pt x="104" y="376"/>
                  <a:pt x="109" y="373"/>
                </a:cubicBezTo>
                <a:cubicBezTo>
                  <a:pt x="117" y="368"/>
                  <a:pt x="114" y="362"/>
                  <a:pt x="110" y="355"/>
                </a:cubicBezTo>
                <a:cubicBezTo>
                  <a:pt x="109" y="354"/>
                  <a:pt x="110" y="351"/>
                  <a:pt x="110" y="349"/>
                </a:cubicBezTo>
                <a:cubicBezTo>
                  <a:pt x="109" y="342"/>
                  <a:pt x="109" y="335"/>
                  <a:pt x="107" y="328"/>
                </a:cubicBezTo>
                <a:cubicBezTo>
                  <a:pt x="105" y="323"/>
                  <a:pt x="104" y="320"/>
                  <a:pt x="101" y="320"/>
                </a:cubicBezTo>
                <a:cubicBezTo>
                  <a:pt x="99" y="320"/>
                  <a:pt x="97" y="322"/>
                  <a:pt x="94" y="325"/>
                </a:cubicBezTo>
                <a:cubicBezTo>
                  <a:pt x="92" y="327"/>
                  <a:pt x="90" y="328"/>
                  <a:pt x="87" y="330"/>
                </a:cubicBezTo>
                <a:cubicBezTo>
                  <a:pt x="78" y="335"/>
                  <a:pt x="69" y="340"/>
                  <a:pt x="60" y="344"/>
                </a:cubicBezTo>
                <a:cubicBezTo>
                  <a:pt x="46" y="351"/>
                  <a:pt x="43" y="368"/>
                  <a:pt x="30" y="376"/>
                </a:cubicBezTo>
                <a:cubicBezTo>
                  <a:pt x="22" y="381"/>
                  <a:pt x="17" y="390"/>
                  <a:pt x="12" y="398"/>
                </a:cubicBezTo>
                <a:cubicBezTo>
                  <a:pt x="9" y="403"/>
                  <a:pt x="6" y="408"/>
                  <a:pt x="5" y="413"/>
                </a:cubicBezTo>
                <a:cubicBezTo>
                  <a:pt x="3" y="422"/>
                  <a:pt x="4" y="431"/>
                  <a:pt x="2" y="439"/>
                </a:cubicBezTo>
                <a:cubicBezTo>
                  <a:pt x="0" y="445"/>
                  <a:pt x="1" y="449"/>
                  <a:pt x="5" y="453"/>
                </a:cubicBezTo>
                <a:cubicBezTo>
                  <a:pt x="12" y="461"/>
                  <a:pt x="18" y="469"/>
                  <a:pt x="24" y="475"/>
                </a:cubicBezTo>
                <a:cubicBezTo>
                  <a:pt x="20" y="481"/>
                  <a:pt x="17" y="484"/>
                  <a:pt x="16" y="488"/>
                </a:cubicBezTo>
                <a:cubicBezTo>
                  <a:pt x="12" y="497"/>
                  <a:pt x="20" y="502"/>
                  <a:pt x="26" y="506"/>
                </a:cubicBezTo>
                <a:cubicBezTo>
                  <a:pt x="39" y="514"/>
                  <a:pt x="45" y="526"/>
                  <a:pt x="46" y="541"/>
                </a:cubicBezTo>
                <a:cubicBezTo>
                  <a:pt x="47" y="551"/>
                  <a:pt x="42" y="557"/>
                  <a:pt x="32" y="557"/>
                </a:cubicBezTo>
                <a:cubicBezTo>
                  <a:pt x="31" y="557"/>
                  <a:pt x="30" y="557"/>
                  <a:pt x="28" y="557"/>
                </a:cubicBezTo>
                <a:cubicBezTo>
                  <a:pt x="27" y="557"/>
                  <a:pt x="26" y="557"/>
                  <a:pt x="25" y="557"/>
                </a:cubicBezTo>
                <a:cubicBezTo>
                  <a:pt x="20" y="557"/>
                  <a:pt x="17" y="560"/>
                  <a:pt x="16" y="565"/>
                </a:cubicBezTo>
                <a:cubicBezTo>
                  <a:pt x="16" y="572"/>
                  <a:pt x="16" y="580"/>
                  <a:pt x="25" y="584"/>
                </a:cubicBezTo>
                <a:cubicBezTo>
                  <a:pt x="45" y="593"/>
                  <a:pt x="65" y="603"/>
                  <a:pt x="85" y="611"/>
                </a:cubicBezTo>
                <a:cubicBezTo>
                  <a:pt x="111" y="623"/>
                  <a:pt x="133" y="641"/>
                  <a:pt x="150" y="664"/>
                </a:cubicBezTo>
                <a:cubicBezTo>
                  <a:pt x="158" y="677"/>
                  <a:pt x="169" y="689"/>
                  <a:pt x="171" y="705"/>
                </a:cubicBezTo>
                <a:cubicBezTo>
                  <a:pt x="171" y="708"/>
                  <a:pt x="174" y="712"/>
                  <a:pt x="176" y="715"/>
                </a:cubicBezTo>
                <a:cubicBezTo>
                  <a:pt x="179" y="718"/>
                  <a:pt x="182" y="721"/>
                  <a:pt x="183" y="724"/>
                </a:cubicBezTo>
                <a:cubicBezTo>
                  <a:pt x="188" y="740"/>
                  <a:pt x="197" y="752"/>
                  <a:pt x="211" y="760"/>
                </a:cubicBezTo>
                <a:cubicBezTo>
                  <a:pt x="214" y="762"/>
                  <a:pt x="215" y="766"/>
                  <a:pt x="218" y="768"/>
                </a:cubicBezTo>
                <a:cubicBezTo>
                  <a:pt x="229" y="781"/>
                  <a:pt x="232" y="799"/>
                  <a:pt x="247" y="809"/>
                </a:cubicBezTo>
                <a:cubicBezTo>
                  <a:pt x="248" y="810"/>
                  <a:pt x="249" y="812"/>
                  <a:pt x="249" y="813"/>
                </a:cubicBezTo>
                <a:cubicBezTo>
                  <a:pt x="249" y="825"/>
                  <a:pt x="255" y="836"/>
                  <a:pt x="260" y="847"/>
                </a:cubicBezTo>
                <a:cubicBezTo>
                  <a:pt x="262" y="851"/>
                  <a:pt x="262" y="857"/>
                  <a:pt x="265" y="862"/>
                </a:cubicBezTo>
                <a:cubicBezTo>
                  <a:pt x="270" y="869"/>
                  <a:pt x="276" y="875"/>
                  <a:pt x="280" y="883"/>
                </a:cubicBezTo>
                <a:cubicBezTo>
                  <a:pt x="284" y="891"/>
                  <a:pt x="285" y="900"/>
                  <a:pt x="289" y="907"/>
                </a:cubicBezTo>
                <a:cubicBezTo>
                  <a:pt x="296" y="919"/>
                  <a:pt x="301" y="931"/>
                  <a:pt x="303" y="944"/>
                </a:cubicBezTo>
                <a:cubicBezTo>
                  <a:pt x="305" y="952"/>
                  <a:pt x="311" y="959"/>
                  <a:pt x="316" y="967"/>
                </a:cubicBezTo>
                <a:cubicBezTo>
                  <a:pt x="327" y="985"/>
                  <a:pt x="339" y="1002"/>
                  <a:pt x="349" y="1020"/>
                </a:cubicBezTo>
                <a:cubicBezTo>
                  <a:pt x="355" y="1032"/>
                  <a:pt x="363" y="1044"/>
                  <a:pt x="360" y="1059"/>
                </a:cubicBezTo>
                <a:cubicBezTo>
                  <a:pt x="360" y="1062"/>
                  <a:pt x="362" y="1067"/>
                  <a:pt x="365" y="1069"/>
                </a:cubicBezTo>
                <a:cubicBezTo>
                  <a:pt x="377" y="1075"/>
                  <a:pt x="390" y="1079"/>
                  <a:pt x="394" y="1095"/>
                </a:cubicBezTo>
                <a:cubicBezTo>
                  <a:pt x="397" y="1106"/>
                  <a:pt x="405" y="1115"/>
                  <a:pt x="408" y="1126"/>
                </a:cubicBezTo>
                <a:cubicBezTo>
                  <a:pt x="412" y="1141"/>
                  <a:pt x="417" y="1155"/>
                  <a:pt x="434" y="1161"/>
                </a:cubicBezTo>
                <a:cubicBezTo>
                  <a:pt x="437" y="1163"/>
                  <a:pt x="439" y="1167"/>
                  <a:pt x="441" y="1171"/>
                </a:cubicBezTo>
                <a:cubicBezTo>
                  <a:pt x="445" y="1178"/>
                  <a:pt x="448" y="1186"/>
                  <a:pt x="452" y="1193"/>
                </a:cubicBezTo>
                <a:cubicBezTo>
                  <a:pt x="457" y="1201"/>
                  <a:pt x="464" y="1208"/>
                  <a:pt x="466" y="1216"/>
                </a:cubicBezTo>
                <a:cubicBezTo>
                  <a:pt x="470" y="1229"/>
                  <a:pt x="478" y="1238"/>
                  <a:pt x="485" y="1248"/>
                </a:cubicBezTo>
                <a:cubicBezTo>
                  <a:pt x="490" y="1256"/>
                  <a:pt x="497" y="1264"/>
                  <a:pt x="499" y="1272"/>
                </a:cubicBezTo>
                <a:cubicBezTo>
                  <a:pt x="500" y="1280"/>
                  <a:pt x="497" y="1289"/>
                  <a:pt x="495" y="1298"/>
                </a:cubicBezTo>
                <a:cubicBezTo>
                  <a:pt x="494" y="1298"/>
                  <a:pt x="493" y="1297"/>
                  <a:pt x="493" y="1297"/>
                </a:cubicBezTo>
                <a:cubicBezTo>
                  <a:pt x="489" y="1299"/>
                  <a:pt x="486" y="1300"/>
                  <a:pt x="483" y="1303"/>
                </a:cubicBezTo>
                <a:cubicBezTo>
                  <a:pt x="482" y="1304"/>
                  <a:pt x="483" y="1308"/>
                  <a:pt x="484" y="1309"/>
                </a:cubicBezTo>
                <a:cubicBezTo>
                  <a:pt x="494" y="1312"/>
                  <a:pt x="492" y="1320"/>
                  <a:pt x="492" y="1328"/>
                </a:cubicBezTo>
                <a:cubicBezTo>
                  <a:pt x="492" y="1330"/>
                  <a:pt x="494" y="1334"/>
                  <a:pt x="496" y="1335"/>
                </a:cubicBezTo>
                <a:cubicBezTo>
                  <a:pt x="503" y="1337"/>
                  <a:pt x="506" y="1340"/>
                  <a:pt x="507" y="1348"/>
                </a:cubicBezTo>
                <a:cubicBezTo>
                  <a:pt x="507" y="1350"/>
                  <a:pt x="510" y="1353"/>
                  <a:pt x="512" y="1356"/>
                </a:cubicBezTo>
                <a:cubicBezTo>
                  <a:pt x="515" y="1359"/>
                  <a:pt x="519" y="1363"/>
                  <a:pt x="520" y="1367"/>
                </a:cubicBezTo>
                <a:cubicBezTo>
                  <a:pt x="526" y="1382"/>
                  <a:pt x="538" y="1389"/>
                  <a:pt x="552" y="1395"/>
                </a:cubicBezTo>
                <a:cubicBezTo>
                  <a:pt x="556" y="1397"/>
                  <a:pt x="559" y="1400"/>
                  <a:pt x="563" y="1403"/>
                </a:cubicBezTo>
                <a:cubicBezTo>
                  <a:pt x="572" y="1410"/>
                  <a:pt x="573" y="1425"/>
                  <a:pt x="587" y="1428"/>
                </a:cubicBezTo>
                <a:cubicBezTo>
                  <a:pt x="588" y="1428"/>
                  <a:pt x="589" y="1431"/>
                  <a:pt x="590" y="1433"/>
                </a:cubicBezTo>
                <a:cubicBezTo>
                  <a:pt x="595" y="1442"/>
                  <a:pt x="600" y="1451"/>
                  <a:pt x="610" y="1456"/>
                </a:cubicBezTo>
                <a:cubicBezTo>
                  <a:pt x="627" y="1463"/>
                  <a:pt x="643" y="1472"/>
                  <a:pt x="659" y="1481"/>
                </a:cubicBezTo>
                <a:cubicBezTo>
                  <a:pt x="665" y="1484"/>
                  <a:pt x="670" y="1491"/>
                  <a:pt x="677" y="1493"/>
                </a:cubicBezTo>
                <a:cubicBezTo>
                  <a:pt x="688" y="1495"/>
                  <a:pt x="696" y="1501"/>
                  <a:pt x="704" y="1509"/>
                </a:cubicBezTo>
                <a:cubicBezTo>
                  <a:pt x="714" y="1518"/>
                  <a:pt x="725" y="1526"/>
                  <a:pt x="740" y="1526"/>
                </a:cubicBezTo>
                <a:cubicBezTo>
                  <a:pt x="748" y="1526"/>
                  <a:pt x="755" y="1530"/>
                  <a:pt x="762" y="1534"/>
                </a:cubicBezTo>
                <a:cubicBezTo>
                  <a:pt x="781" y="1542"/>
                  <a:pt x="799" y="1552"/>
                  <a:pt x="817" y="1561"/>
                </a:cubicBezTo>
                <a:cubicBezTo>
                  <a:pt x="821" y="1563"/>
                  <a:pt x="825" y="1565"/>
                  <a:pt x="829" y="1565"/>
                </a:cubicBezTo>
                <a:cubicBezTo>
                  <a:pt x="841" y="1568"/>
                  <a:pt x="853" y="1570"/>
                  <a:pt x="859" y="1584"/>
                </a:cubicBezTo>
                <a:cubicBezTo>
                  <a:pt x="860" y="1586"/>
                  <a:pt x="864" y="1587"/>
                  <a:pt x="867" y="1588"/>
                </a:cubicBezTo>
                <a:cubicBezTo>
                  <a:pt x="877" y="1596"/>
                  <a:pt x="887" y="1603"/>
                  <a:pt x="898" y="1610"/>
                </a:cubicBezTo>
                <a:cubicBezTo>
                  <a:pt x="902" y="1612"/>
                  <a:pt x="906" y="1615"/>
                  <a:pt x="911" y="1616"/>
                </a:cubicBezTo>
                <a:cubicBezTo>
                  <a:pt x="926" y="1618"/>
                  <a:pt x="941" y="1631"/>
                  <a:pt x="943" y="1646"/>
                </a:cubicBezTo>
                <a:cubicBezTo>
                  <a:pt x="944" y="1655"/>
                  <a:pt x="947" y="1663"/>
                  <a:pt x="957" y="1667"/>
                </a:cubicBezTo>
                <a:cubicBezTo>
                  <a:pt x="959" y="1667"/>
                  <a:pt x="960" y="1669"/>
                  <a:pt x="961" y="1670"/>
                </a:cubicBezTo>
                <a:cubicBezTo>
                  <a:pt x="971" y="1678"/>
                  <a:pt x="981" y="1686"/>
                  <a:pt x="992" y="1694"/>
                </a:cubicBezTo>
                <a:cubicBezTo>
                  <a:pt x="1002" y="1702"/>
                  <a:pt x="1013" y="1709"/>
                  <a:pt x="1023" y="1717"/>
                </a:cubicBezTo>
                <a:cubicBezTo>
                  <a:pt x="1030" y="1722"/>
                  <a:pt x="1037" y="1724"/>
                  <a:pt x="1044" y="1724"/>
                </a:cubicBezTo>
                <a:cubicBezTo>
                  <a:pt x="1049" y="1724"/>
                  <a:pt x="1054" y="1723"/>
                  <a:pt x="1060" y="1721"/>
                </a:cubicBezTo>
                <a:cubicBezTo>
                  <a:pt x="1073" y="1717"/>
                  <a:pt x="1080" y="1706"/>
                  <a:pt x="1087" y="1696"/>
                </a:cubicBezTo>
                <a:cubicBezTo>
                  <a:pt x="1089" y="1694"/>
                  <a:pt x="1089" y="1690"/>
                  <a:pt x="1088" y="1687"/>
                </a:cubicBezTo>
                <a:cubicBezTo>
                  <a:pt x="1088" y="1679"/>
                  <a:pt x="1086" y="1671"/>
                  <a:pt x="1085" y="1665"/>
                </a:cubicBezTo>
                <a:cubicBezTo>
                  <a:pt x="1093" y="1660"/>
                  <a:pt x="1102" y="1656"/>
                  <a:pt x="1108" y="1651"/>
                </a:cubicBezTo>
                <a:cubicBezTo>
                  <a:pt x="1118" y="1643"/>
                  <a:pt x="1118" y="1634"/>
                  <a:pt x="1108" y="1626"/>
                </a:cubicBezTo>
                <a:cubicBezTo>
                  <a:pt x="1101" y="1620"/>
                  <a:pt x="1104" y="1617"/>
                  <a:pt x="1110" y="1612"/>
                </a:cubicBezTo>
                <a:cubicBezTo>
                  <a:pt x="1116" y="1608"/>
                  <a:pt x="1121" y="1604"/>
                  <a:pt x="1126" y="1599"/>
                </a:cubicBezTo>
                <a:cubicBezTo>
                  <a:pt x="1137" y="1590"/>
                  <a:pt x="1142" y="1574"/>
                  <a:pt x="1156" y="1569"/>
                </a:cubicBezTo>
                <a:cubicBezTo>
                  <a:pt x="1158" y="1568"/>
                  <a:pt x="1160" y="1566"/>
                  <a:pt x="1161" y="1566"/>
                </a:cubicBezTo>
                <a:cubicBezTo>
                  <a:pt x="1154" y="1551"/>
                  <a:pt x="1157" y="1546"/>
                  <a:pt x="1172" y="1541"/>
                </a:cubicBezTo>
                <a:cubicBezTo>
                  <a:pt x="1179" y="1538"/>
                  <a:pt x="1180" y="1534"/>
                  <a:pt x="1174" y="1529"/>
                </a:cubicBezTo>
                <a:cubicBezTo>
                  <a:pt x="1168" y="1526"/>
                  <a:pt x="1161" y="1522"/>
                  <a:pt x="1155" y="1522"/>
                </a:cubicBezTo>
                <a:cubicBezTo>
                  <a:pt x="1147" y="1521"/>
                  <a:pt x="1143" y="1518"/>
                  <a:pt x="1141" y="1511"/>
                </a:cubicBezTo>
                <a:cubicBezTo>
                  <a:pt x="1135" y="1498"/>
                  <a:pt x="1130" y="1485"/>
                  <a:pt x="1126" y="1472"/>
                </a:cubicBezTo>
                <a:cubicBezTo>
                  <a:pt x="1125" y="1470"/>
                  <a:pt x="1125" y="1466"/>
                  <a:pt x="1127" y="1464"/>
                </a:cubicBezTo>
                <a:cubicBezTo>
                  <a:pt x="1134" y="1453"/>
                  <a:pt x="1141" y="1442"/>
                  <a:pt x="1149" y="1429"/>
                </a:cubicBezTo>
                <a:cubicBezTo>
                  <a:pt x="1148" y="1427"/>
                  <a:pt x="1144" y="1424"/>
                  <a:pt x="1141" y="1420"/>
                </a:cubicBezTo>
                <a:cubicBezTo>
                  <a:pt x="1136" y="1415"/>
                  <a:pt x="1131" y="1410"/>
                  <a:pt x="1130" y="1404"/>
                </a:cubicBezTo>
                <a:cubicBezTo>
                  <a:pt x="1129" y="1398"/>
                  <a:pt x="1129" y="1389"/>
                  <a:pt x="1138" y="1387"/>
                </a:cubicBezTo>
                <a:cubicBezTo>
                  <a:pt x="1139" y="1386"/>
                  <a:pt x="1140" y="1384"/>
                  <a:pt x="1141" y="1382"/>
                </a:cubicBezTo>
                <a:cubicBezTo>
                  <a:pt x="1141" y="1371"/>
                  <a:pt x="1150" y="1365"/>
                  <a:pt x="1157" y="1359"/>
                </a:cubicBezTo>
                <a:cubicBezTo>
                  <a:pt x="1163" y="1353"/>
                  <a:pt x="1167" y="1349"/>
                  <a:pt x="1164" y="1342"/>
                </a:cubicBezTo>
                <a:cubicBezTo>
                  <a:pt x="1169" y="1338"/>
                  <a:pt x="1175" y="1336"/>
                  <a:pt x="1177" y="1332"/>
                </a:cubicBezTo>
                <a:cubicBezTo>
                  <a:pt x="1178" y="1328"/>
                  <a:pt x="1176" y="1320"/>
                  <a:pt x="1173" y="1318"/>
                </a:cubicBezTo>
                <a:cubicBezTo>
                  <a:pt x="1166" y="1312"/>
                  <a:pt x="1167" y="1305"/>
                  <a:pt x="1164" y="1298"/>
                </a:cubicBezTo>
                <a:cubicBezTo>
                  <a:pt x="1163" y="1294"/>
                  <a:pt x="1162" y="1289"/>
                  <a:pt x="1160" y="1283"/>
                </a:cubicBezTo>
                <a:cubicBezTo>
                  <a:pt x="1168" y="1278"/>
                  <a:pt x="1168" y="1268"/>
                  <a:pt x="1168" y="1258"/>
                </a:cubicBezTo>
                <a:cubicBezTo>
                  <a:pt x="1167" y="1246"/>
                  <a:pt x="1169" y="1234"/>
                  <a:pt x="1168" y="1222"/>
                </a:cubicBezTo>
                <a:cubicBezTo>
                  <a:pt x="1167" y="1213"/>
                  <a:pt x="1171" y="1203"/>
                  <a:pt x="1180" y="1199"/>
                </a:cubicBezTo>
                <a:cubicBezTo>
                  <a:pt x="1187" y="1196"/>
                  <a:pt x="1195" y="1179"/>
                  <a:pt x="1193" y="1172"/>
                </a:cubicBezTo>
                <a:cubicBezTo>
                  <a:pt x="1193" y="1171"/>
                  <a:pt x="1193" y="1171"/>
                  <a:pt x="1193" y="1171"/>
                </a:cubicBezTo>
                <a:cubicBezTo>
                  <a:pt x="1190" y="1163"/>
                  <a:pt x="1187" y="1155"/>
                  <a:pt x="1183" y="1148"/>
                </a:cubicBezTo>
                <a:cubicBezTo>
                  <a:pt x="1163" y="1112"/>
                  <a:pt x="1142" y="1077"/>
                  <a:pt x="1122" y="1041"/>
                </a:cubicBezTo>
                <a:cubicBezTo>
                  <a:pt x="1117" y="1033"/>
                  <a:pt x="1114" y="1026"/>
                  <a:pt x="1105" y="1026"/>
                </a:cubicBezTo>
                <a:cubicBezTo>
                  <a:pt x="1103" y="1026"/>
                  <a:pt x="1102" y="1026"/>
                  <a:pt x="1100" y="1026"/>
                </a:cubicBezTo>
                <a:cubicBezTo>
                  <a:pt x="1100" y="1026"/>
                  <a:pt x="1100" y="1026"/>
                  <a:pt x="1099" y="1026"/>
                </a:cubicBezTo>
                <a:cubicBezTo>
                  <a:pt x="1098" y="1026"/>
                  <a:pt x="1097" y="1026"/>
                  <a:pt x="1096" y="1025"/>
                </a:cubicBezTo>
                <a:cubicBezTo>
                  <a:pt x="1091" y="1024"/>
                  <a:pt x="1087" y="1022"/>
                  <a:pt x="1082" y="1022"/>
                </a:cubicBezTo>
                <a:cubicBezTo>
                  <a:pt x="1078" y="1022"/>
                  <a:pt x="1074" y="1023"/>
                  <a:pt x="1070" y="1026"/>
                </a:cubicBezTo>
                <a:cubicBezTo>
                  <a:pt x="1065" y="1029"/>
                  <a:pt x="1060" y="1032"/>
                  <a:pt x="1055" y="1033"/>
                </a:cubicBezTo>
                <a:cubicBezTo>
                  <a:pt x="1051" y="1035"/>
                  <a:pt x="1047" y="1036"/>
                  <a:pt x="1043" y="1036"/>
                </a:cubicBezTo>
                <a:cubicBezTo>
                  <a:pt x="1038" y="1036"/>
                  <a:pt x="1033" y="1034"/>
                  <a:pt x="1029" y="1029"/>
                </a:cubicBezTo>
                <a:cubicBezTo>
                  <a:pt x="1026" y="1026"/>
                  <a:pt x="1020" y="1026"/>
                  <a:pt x="1014" y="1023"/>
                </a:cubicBezTo>
                <a:cubicBezTo>
                  <a:pt x="1014" y="996"/>
                  <a:pt x="1013" y="966"/>
                  <a:pt x="1014" y="936"/>
                </a:cubicBezTo>
                <a:cubicBezTo>
                  <a:pt x="1014" y="930"/>
                  <a:pt x="1019" y="924"/>
                  <a:pt x="1022" y="918"/>
                </a:cubicBezTo>
                <a:cubicBezTo>
                  <a:pt x="1023" y="915"/>
                  <a:pt x="1025" y="909"/>
                  <a:pt x="1024" y="908"/>
                </a:cubicBezTo>
                <a:cubicBezTo>
                  <a:pt x="1019" y="902"/>
                  <a:pt x="1021" y="897"/>
                  <a:pt x="1024" y="892"/>
                </a:cubicBezTo>
                <a:cubicBezTo>
                  <a:pt x="1025" y="890"/>
                  <a:pt x="1025" y="886"/>
                  <a:pt x="1023" y="885"/>
                </a:cubicBezTo>
                <a:cubicBezTo>
                  <a:pt x="1023" y="884"/>
                  <a:pt x="1021" y="884"/>
                  <a:pt x="1020" y="884"/>
                </a:cubicBezTo>
                <a:cubicBezTo>
                  <a:pt x="1018" y="884"/>
                  <a:pt x="1017" y="884"/>
                  <a:pt x="1016" y="885"/>
                </a:cubicBezTo>
                <a:cubicBezTo>
                  <a:pt x="1006" y="892"/>
                  <a:pt x="996" y="901"/>
                  <a:pt x="985" y="909"/>
                </a:cubicBezTo>
                <a:cubicBezTo>
                  <a:pt x="975" y="917"/>
                  <a:pt x="965" y="925"/>
                  <a:pt x="954" y="933"/>
                </a:cubicBezTo>
                <a:cubicBezTo>
                  <a:pt x="953" y="934"/>
                  <a:pt x="952" y="934"/>
                  <a:pt x="950" y="934"/>
                </a:cubicBezTo>
                <a:cubicBezTo>
                  <a:pt x="935" y="935"/>
                  <a:pt x="919" y="936"/>
                  <a:pt x="903" y="936"/>
                </a:cubicBezTo>
                <a:cubicBezTo>
                  <a:pt x="900" y="936"/>
                  <a:pt x="896" y="936"/>
                  <a:pt x="892" y="936"/>
                </a:cubicBezTo>
                <a:cubicBezTo>
                  <a:pt x="885" y="936"/>
                  <a:pt x="878" y="936"/>
                  <a:pt x="870" y="936"/>
                </a:cubicBezTo>
                <a:cubicBezTo>
                  <a:pt x="877" y="926"/>
                  <a:pt x="874" y="920"/>
                  <a:pt x="867" y="915"/>
                </a:cubicBezTo>
                <a:cubicBezTo>
                  <a:pt x="865" y="914"/>
                  <a:pt x="865" y="910"/>
                  <a:pt x="864" y="908"/>
                </a:cubicBezTo>
                <a:cubicBezTo>
                  <a:pt x="862" y="899"/>
                  <a:pt x="859" y="890"/>
                  <a:pt x="850" y="888"/>
                </a:cubicBezTo>
                <a:cubicBezTo>
                  <a:pt x="837" y="884"/>
                  <a:pt x="823" y="883"/>
                  <a:pt x="809" y="881"/>
                </a:cubicBezTo>
                <a:cubicBezTo>
                  <a:pt x="800" y="880"/>
                  <a:pt x="791" y="880"/>
                  <a:pt x="779" y="879"/>
                </a:cubicBezTo>
                <a:cubicBezTo>
                  <a:pt x="783" y="875"/>
                  <a:pt x="787" y="872"/>
                  <a:pt x="790" y="868"/>
                </a:cubicBezTo>
                <a:cubicBezTo>
                  <a:pt x="793" y="862"/>
                  <a:pt x="800" y="855"/>
                  <a:pt x="798" y="851"/>
                </a:cubicBezTo>
                <a:cubicBezTo>
                  <a:pt x="792" y="838"/>
                  <a:pt x="786" y="823"/>
                  <a:pt x="775" y="816"/>
                </a:cubicBezTo>
                <a:cubicBezTo>
                  <a:pt x="760" y="806"/>
                  <a:pt x="761" y="786"/>
                  <a:pt x="744" y="780"/>
                </a:cubicBezTo>
                <a:cubicBezTo>
                  <a:pt x="744" y="780"/>
                  <a:pt x="744" y="779"/>
                  <a:pt x="744" y="778"/>
                </a:cubicBezTo>
                <a:cubicBezTo>
                  <a:pt x="737" y="766"/>
                  <a:pt x="740" y="750"/>
                  <a:pt x="723" y="745"/>
                </a:cubicBezTo>
                <a:cubicBezTo>
                  <a:pt x="731" y="735"/>
                  <a:pt x="731" y="730"/>
                  <a:pt x="724" y="726"/>
                </a:cubicBezTo>
                <a:cubicBezTo>
                  <a:pt x="717" y="721"/>
                  <a:pt x="710" y="716"/>
                  <a:pt x="700" y="709"/>
                </a:cubicBezTo>
                <a:cubicBezTo>
                  <a:pt x="706" y="702"/>
                  <a:pt x="710" y="694"/>
                  <a:pt x="716" y="692"/>
                </a:cubicBezTo>
                <a:cubicBezTo>
                  <a:pt x="729" y="686"/>
                  <a:pt x="731" y="685"/>
                  <a:pt x="723" y="672"/>
                </a:cubicBezTo>
                <a:cubicBezTo>
                  <a:pt x="717" y="662"/>
                  <a:pt x="722" y="653"/>
                  <a:pt x="727" y="646"/>
                </a:cubicBezTo>
                <a:cubicBezTo>
                  <a:pt x="736" y="636"/>
                  <a:pt x="748" y="629"/>
                  <a:pt x="758" y="620"/>
                </a:cubicBezTo>
                <a:cubicBezTo>
                  <a:pt x="760" y="619"/>
                  <a:pt x="764" y="619"/>
                  <a:pt x="766" y="619"/>
                </a:cubicBezTo>
                <a:cubicBezTo>
                  <a:pt x="778" y="618"/>
                  <a:pt x="784" y="609"/>
                  <a:pt x="782" y="598"/>
                </a:cubicBezTo>
                <a:cubicBezTo>
                  <a:pt x="781" y="593"/>
                  <a:pt x="780" y="587"/>
                  <a:pt x="778" y="583"/>
                </a:cubicBezTo>
                <a:cubicBezTo>
                  <a:pt x="770" y="570"/>
                  <a:pt x="778" y="560"/>
                  <a:pt x="784" y="551"/>
                </a:cubicBezTo>
                <a:cubicBezTo>
                  <a:pt x="793" y="540"/>
                  <a:pt x="802" y="529"/>
                  <a:pt x="798" y="513"/>
                </a:cubicBezTo>
                <a:cubicBezTo>
                  <a:pt x="797" y="511"/>
                  <a:pt x="799" y="509"/>
                  <a:pt x="799" y="507"/>
                </a:cubicBezTo>
                <a:cubicBezTo>
                  <a:pt x="802" y="499"/>
                  <a:pt x="804" y="491"/>
                  <a:pt x="807" y="482"/>
                </a:cubicBezTo>
                <a:cubicBezTo>
                  <a:pt x="818" y="479"/>
                  <a:pt x="830" y="475"/>
                  <a:pt x="840" y="466"/>
                </a:cubicBezTo>
                <a:cubicBezTo>
                  <a:pt x="845" y="463"/>
                  <a:pt x="848" y="458"/>
                  <a:pt x="852" y="454"/>
                </a:cubicBezTo>
                <a:cubicBezTo>
                  <a:pt x="854" y="452"/>
                  <a:pt x="856" y="450"/>
                  <a:pt x="858" y="449"/>
                </a:cubicBezTo>
                <a:cubicBezTo>
                  <a:pt x="865" y="446"/>
                  <a:pt x="872" y="444"/>
                  <a:pt x="878" y="440"/>
                </a:cubicBezTo>
                <a:cubicBezTo>
                  <a:pt x="889" y="431"/>
                  <a:pt x="899" y="424"/>
                  <a:pt x="913" y="424"/>
                </a:cubicBezTo>
                <a:cubicBezTo>
                  <a:pt x="915" y="424"/>
                  <a:pt x="918" y="424"/>
                  <a:pt x="920" y="424"/>
                </a:cubicBezTo>
                <a:cubicBezTo>
                  <a:pt x="921" y="424"/>
                  <a:pt x="922" y="425"/>
                  <a:pt x="922" y="425"/>
                </a:cubicBezTo>
                <a:cubicBezTo>
                  <a:pt x="925" y="425"/>
                  <a:pt x="929" y="423"/>
                  <a:pt x="932" y="422"/>
                </a:cubicBezTo>
                <a:cubicBezTo>
                  <a:pt x="942" y="420"/>
                  <a:pt x="952" y="416"/>
                  <a:pt x="962" y="415"/>
                </a:cubicBezTo>
                <a:cubicBezTo>
                  <a:pt x="978" y="414"/>
                  <a:pt x="994" y="412"/>
                  <a:pt x="1001" y="395"/>
                </a:cubicBezTo>
                <a:cubicBezTo>
                  <a:pt x="1001" y="393"/>
                  <a:pt x="1005" y="393"/>
                  <a:pt x="1007" y="393"/>
                </a:cubicBezTo>
                <a:cubicBezTo>
                  <a:pt x="1016" y="392"/>
                  <a:pt x="1024" y="391"/>
                  <a:pt x="1033" y="391"/>
                </a:cubicBezTo>
                <a:cubicBezTo>
                  <a:pt x="1034" y="391"/>
                  <a:pt x="1035" y="391"/>
                  <a:pt x="1035" y="391"/>
                </a:cubicBezTo>
                <a:cubicBezTo>
                  <a:pt x="1038" y="391"/>
                  <a:pt x="1043" y="394"/>
                  <a:pt x="1044" y="397"/>
                </a:cubicBezTo>
                <a:cubicBezTo>
                  <a:pt x="1048" y="404"/>
                  <a:pt x="1052" y="408"/>
                  <a:pt x="1056" y="408"/>
                </a:cubicBezTo>
                <a:cubicBezTo>
                  <a:pt x="1058" y="408"/>
                  <a:pt x="1061" y="407"/>
                  <a:pt x="1063" y="405"/>
                </a:cubicBezTo>
                <a:cubicBezTo>
                  <a:pt x="1068" y="406"/>
                  <a:pt x="1072" y="408"/>
                  <a:pt x="1075" y="408"/>
                </a:cubicBezTo>
                <a:cubicBezTo>
                  <a:pt x="1075" y="408"/>
                  <a:pt x="1076" y="408"/>
                  <a:pt x="1076" y="407"/>
                </a:cubicBezTo>
                <a:cubicBezTo>
                  <a:pt x="1080" y="406"/>
                  <a:pt x="1082" y="401"/>
                  <a:pt x="1083" y="397"/>
                </a:cubicBezTo>
                <a:cubicBezTo>
                  <a:pt x="1083" y="393"/>
                  <a:pt x="1082" y="389"/>
                  <a:pt x="1076" y="386"/>
                </a:cubicBezTo>
                <a:cubicBezTo>
                  <a:pt x="1071" y="383"/>
                  <a:pt x="1065" y="377"/>
                  <a:pt x="1062" y="371"/>
                </a:cubicBezTo>
                <a:cubicBezTo>
                  <a:pt x="1056" y="359"/>
                  <a:pt x="1052" y="355"/>
                  <a:pt x="1044" y="355"/>
                </a:cubicBezTo>
                <a:cubicBezTo>
                  <a:pt x="1041" y="355"/>
                  <a:pt x="1036" y="356"/>
                  <a:pt x="1030" y="357"/>
                </a:cubicBezTo>
                <a:cubicBezTo>
                  <a:pt x="1029" y="358"/>
                  <a:pt x="1029" y="358"/>
                  <a:pt x="1028" y="358"/>
                </a:cubicBezTo>
                <a:cubicBezTo>
                  <a:pt x="1024" y="358"/>
                  <a:pt x="1018" y="354"/>
                  <a:pt x="1014" y="353"/>
                </a:cubicBezTo>
                <a:cubicBezTo>
                  <a:pt x="1015" y="349"/>
                  <a:pt x="1016" y="345"/>
                  <a:pt x="1017" y="342"/>
                </a:cubicBezTo>
                <a:cubicBezTo>
                  <a:pt x="1022" y="335"/>
                  <a:pt x="1026" y="329"/>
                  <a:pt x="1031" y="322"/>
                </a:cubicBezTo>
                <a:cubicBezTo>
                  <a:pt x="1044" y="302"/>
                  <a:pt x="1057" y="282"/>
                  <a:pt x="1070" y="262"/>
                </a:cubicBezTo>
                <a:cubicBezTo>
                  <a:pt x="1075" y="253"/>
                  <a:pt x="1075" y="252"/>
                  <a:pt x="1064" y="248"/>
                </a:cubicBezTo>
                <a:cubicBezTo>
                  <a:pt x="1062" y="247"/>
                  <a:pt x="1060" y="244"/>
                  <a:pt x="1057" y="241"/>
                </a:cubicBezTo>
                <a:cubicBezTo>
                  <a:pt x="1053" y="238"/>
                  <a:pt x="1049" y="234"/>
                  <a:pt x="1044" y="232"/>
                </a:cubicBezTo>
                <a:cubicBezTo>
                  <a:pt x="1035" y="227"/>
                  <a:pt x="1024" y="226"/>
                  <a:pt x="1017" y="220"/>
                </a:cubicBezTo>
                <a:cubicBezTo>
                  <a:pt x="1007" y="211"/>
                  <a:pt x="1000" y="207"/>
                  <a:pt x="992" y="207"/>
                </a:cubicBezTo>
                <a:cubicBezTo>
                  <a:pt x="985" y="207"/>
                  <a:pt x="978" y="210"/>
                  <a:pt x="969" y="216"/>
                </a:cubicBezTo>
                <a:cubicBezTo>
                  <a:pt x="966" y="218"/>
                  <a:pt x="962" y="219"/>
                  <a:pt x="957" y="219"/>
                </a:cubicBezTo>
                <a:cubicBezTo>
                  <a:pt x="955" y="219"/>
                  <a:pt x="952" y="219"/>
                  <a:pt x="950" y="218"/>
                </a:cubicBezTo>
                <a:cubicBezTo>
                  <a:pt x="938" y="213"/>
                  <a:pt x="927" y="205"/>
                  <a:pt x="916" y="198"/>
                </a:cubicBezTo>
                <a:cubicBezTo>
                  <a:pt x="914" y="199"/>
                  <a:pt x="913" y="200"/>
                  <a:pt x="912" y="201"/>
                </a:cubicBezTo>
                <a:cubicBezTo>
                  <a:pt x="902" y="206"/>
                  <a:pt x="898" y="221"/>
                  <a:pt x="884" y="221"/>
                </a:cubicBezTo>
                <a:cubicBezTo>
                  <a:pt x="884" y="221"/>
                  <a:pt x="883" y="220"/>
                  <a:pt x="882" y="220"/>
                </a:cubicBezTo>
                <a:cubicBezTo>
                  <a:pt x="882" y="220"/>
                  <a:pt x="882" y="220"/>
                  <a:pt x="882" y="220"/>
                </a:cubicBezTo>
                <a:cubicBezTo>
                  <a:pt x="881" y="220"/>
                  <a:pt x="880" y="223"/>
                  <a:pt x="878" y="224"/>
                </a:cubicBezTo>
                <a:cubicBezTo>
                  <a:pt x="873" y="225"/>
                  <a:pt x="866" y="229"/>
                  <a:pt x="861" y="229"/>
                </a:cubicBezTo>
                <a:cubicBezTo>
                  <a:pt x="860" y="229"/>
                  <a:pt x="858" y="229"/>
                  <a:pt x="857" y="228"/>
                </a:cubicBezTo>
                <a:cubicBezTo>
                  <a:pt x="850" y="226"/>
                  <a:pt x="844" y="224"/>
                  <a:pt x="837" y="224"/>
                </a:cubicBezTo>
                <a:cubicBezTo>
                  <a:pt x="827" y="224"/>
                  <a:pt x="817" y="227"/>
                  <a:pt x="807" y="230"/>
                </a:cubicBezTo>
                <a:cubicBezTo>
                  <a:pt x="799" y="224"/>
                  <a:pt x="790" y="219"/>
                  <a:pt x="782" y="214"/>
                </a:cubicBezTo>
                <a:cubicBezTo>
                  <a:pt x="786" y="207"/>
                  <a:pt x="787" y="205"/>
                  <a:pt x="787" y="186"/>
                </a:cubicBezTo>
                <a:cubicBezTo>
                  <a:pt x="786" y="175"/>
                  <a:pt x="780" y="168"/>
                  <a:pt x="771" y="168"/>
                </a:cubicBezTo>
                <a:cubicBezTo>
                  <a:pt x="769" y="168"/>
                  <a:pt x="768" y="169"/>
                  <a:pt x="766" y="169"/>
                </a:cubicBezTo>
                <a:cubicBezTo>
                  <a:pt x="765" y="169"/>
                  <a:pt x="765" y="169"/>
                  <a:pt x="764" y="169"/>
                </a:cubicBezTo>
                <a:cubicBezTo>
                  <a:pt x="757" y="169"/>
                  <a:pt x="746" y="162"/>
                  <a:pt x="749" y="158"/>
                </a:cubicBezTo>
                <a:cubicBezTo>
                  <a:pt x="755" y="148"/>
                  <a:pt x="747" y="143"/>
                  <a:pt x="744" y="135"/>
                </a:cubicBezTo>
                <a:cubicBezTo>
                  <a:pt x="739" y="121"/>
                  <a:pt x="731" y="114"/>
                  <a:pt x="718" y="114"/>
                </a:cubicBezTo>
                <a:cubicBezTo>
                  <a:pt x="717" y="114"/>
                  <a:pt x="716" y="114"/>
                  <a:pt x="715" y="114"/>
                </a:cubicBezTo>
                <a:cubicBezTo>
                  <a:pt x="713" y="111"/>
                  <a:pt x="712" y="107"/>
                  <a:pt x="710" y="105"/>
                </a:cubicBezTo>
                <a:cubicBezTo>
                  <a:pt x="706" y="102"/>
                  <a:pt x="700" y="100"/>
                  <a:pt x="696" y="97"/>
                </a:cubicBezTo>
                <a:cubicBezTo>
                  <a:pt x="696" y="95"/>
                  <a:pt x="696" y="95"/>
                  <a:pt x="695" y="95"/>
                </a:cubicBezTo>
                <a:cubicBezTo>
                  <a:pt x="695" y="95"/>
                  <a:pt x="695" y="95"/>
                  <a:pt x="695" y="95"/>
                </a:cubicBezTo>
                <a:cubicBezTo>
                  <a:pt x="692" y="95"/>
                  <a:pt x="689" y="95"/>
                  <a:pt x="687" y="95"/>
                </a:cubicBezTo>
                <a:cubicBezTo>
                  <a:pt x="680" y="95"/>
                  <a:pt x="678" y="92"/>
                  <a:pt x="676" y="81"/>
                </a:cubicBezTo>
                <a:cubicBezTo>
                  <a:pt x="676" y="78"/>
                  <a:pt x="674" y="76"/>
                  <a:pt x="672" y="74"/>
                </a:cubicBezTo>
                <a:cubicBezTo>
                  <a:pt x="671" y="71"/>
                  <a:pt x="667" y="69"/>
                  <a:pt x="667" y="66"/>
                </a:cubicBezTo>
                <a:cubicBezTo>
                  <a:pt x="668" y="46"/>
                  <a:pt x="651" y="41"/>
                  <a:pt x="640" y="32"/>
                </a:cubicBezTo>
                <a:cubicBezTo>
                  <a:pt x="632" y="25"/>
                  <a:pt x="626" y="14"/>
                  <a:pt x="614" y="14"/>
                </a:cubicBezTo>
                <a:cubicBezTo>
                  <a:pt x="613" y="14"/>
                  <a:pt x="612" y="14"/>
                  <a:pt x="611" y="14"/>
                </a:cubicBezTo>
                <a:cubicBezTo>
                  <a:pt x="611" y="14"/>
                  <a:pt x="611" y="14"/>
                  <a:pt x="611" y="14"/>
                </a:cubicBezTo>
                <a:cubicBezTo>
                  <a:pt x="610" y="14"/>
                  <a:pt x="609" y="12"/>
                  <a:pt x="608" y="11"/>
                </a:cubicBezTo>
                <a:cubicBezTo>
                  <a:pt x="601" y="7"/>
                  <a:pt x="594" y="3"/>
                  <a:pt x="587" y="0"/>
                </a:cubicBezTo>
                <a:cubicBezTo>
                  <a:pt x="587" y="0"/>
                  <a:pt x="586" y="0"/>
                  <a:pt x="586" y="0"/>
                </a:cubicBezTo>
              </a:path>
            </a:pathLst>
          </a:cu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Rectangle 2886">
            <a:extLst>
              <a:ext uri="{FF2B5EF4-FFF2-40B4-BE49-F238E27FC236}">
                <a16:creationId xmlns:a16="http://schemas.microsoft.com/office/drawing/2014/main" id="{73149E8D-FECF-4B3A-A078-F4E50B699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TextBox 41">
            <a:extLst>
              <a:ext uri="{FF2B5EF4-FFF2-40B4-BE49-F238E27FC236}">
                <a16:creationId xmlns:a16="http://schemas.microsoft.com/office/drawing/2014/main" id="{D76C2780-F8F9-4097-A700-FE607BA2FD3C}"/>
              </a:ext>
            </a:extLst>
          </p:cNvPr>
          <p:cNvSpPr txBox="1"/>
          <p:nvPr/>
        </p:nvSpPr>
        <p:spPr>
          <a:xfrm>
            <a:off x="923508" y="2544537"/>
            <a:ext cx="1957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41">
            <a:extLst>
              <a:ext uri="{FF2B5EF4-FFF2-40B4-BE49-F238E27FC236}">
                <a16:creationId xmlns:a16="http://schemas.microsoft.com/office/drawing/2014/main" id="{34CCAC7B-DBA2-486D-BE94-B377E39FCF8D}"/>
              </a:ext>
            </a:extLst>
          </p:cNvPr>
          <p:cNvSpPr txBox="1"/>
          <p:nvPr/>
        </p:nvSpPr>
        <p:spPr>
          <a:xfrm>
            <a:off x="3466219" y="2558919"/>
            <a:ext cx="1957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999425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34191FCB-4EE4-49DD-8DAE-E5932C4AFCD9}"/>
              </a:ext>
            </a:extLst>
          </p:cNvPr>
          <p:cNvSpPr txBox="1"/>
          <p:nvPr/>
        </p:nvSpPr>
        <p:spPr>
          <a:xfrm>
            <a:off x="773714" y="1482275"/>
            <a:ext cx="630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43" name="그룹 2">
            <a:extLst>
              <a:ext uri="{FF2B5EF4-FFF2-40B4-BE49-F238E27FC236}">
                <a16:creationId xmlns:a16="http://schemas.microsoft.com/office/drawing/2014/main" id="{464FE394-0B1D-4E2D-88A3-C0EAFF5D4487}"/>
              </a:ext>
            </a:extLst>
          </p:cNvPr>
          <p:cNvGrpSpPr/>
          <p:nvPr/>
        </p:nvGrpSpPr>
        <p:grpSpPr>
          <a:xfrm>
            <a:off x="2835212" y="4479192"/>
            <a:ext cx="1893253" cy="1502077"/>
            <a:chOff x="4986771" y="4655451"/>
            <a:chExt cx="1996552" cy="150207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C5D5FD3-79F9-426E-A135-5CA948A6404A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F82613-3BCD-40C1-9011-DC8E0BD568B7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23">
            <a:extLst>
              <a:ext uri="{FF2B5EF4-FFF2-40B4-BE49-F238E27FC236}">
                <a16:creationId xmlns:a16="http://schemas.microsoft.com/office/drawing/2014/main" id="{C35CAF1A-DA85-4892-89C5-596106F5E27E}"/>
              </a:ext>
            </a:extLst>
          </p:cNvPr>
          <p:cNvGrpSpPr/>
          <p:nvPr/>
        </p:nvGrpSpPr>
        <p:grpSpPr>
          <a:xfrm>
            <a:off x="732421" y="4479192"/>
            <a:ext cx="1893253" cy="1502077"/>
            <a:chOff x="3059832" y="4655451"/>
            <a:chExt cx="1996552" cy="150207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B7C619-7DF5-4B8E-919A-9FFD39935425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DBC3E1-EBC5-4C95-A99C-8BE3AFEF57B1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1">
            <a:extLst>
              <a:ext uri="{FF2B5EF4-FFF2-40B4-BE49-F238E27FC236}">
                <a16:creationId xmlns:a16="http://schemas.microsoft.com/office/drawing/2014/main" id="{49D6960D-13E7-4ED8-8E0F-DF9180A35AA0}"/>
              </a:ext>
            </a:extLst>
          </p:cNvPr>
          <p:cNvGrpSpPr/>
          <p:nvPr/>
        </p:nvGrpSpPr>
        <p:grpSpPr>
          <a:xfrm>
            <a:off x="4938001" y="4479192"/>
            <a:ext cx="1893253" cy="1502077"/>
            <a:chOff x="6913710" y="4655451"/>
            <a:chExt cx="1996552" cy="15020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BE303E-776B-4DF9-ADD1-335F57263558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EF7FB21-4D3B-46C2-9C18-CE509A9126F1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60" name="Freeform 49"/>
          <p:cNvSpPr>
            <a:spLocks/>
          </p:cNvSpPr>
          <p:nvPr/>
        </p:nvSpPr>
        <p:spPr bwMode="auto">
          <a:xfrm>
            <a:off x="6270653" y="2237272"/>
            <a:ext cx="731251" cy="1859362"/>
          </a:xfrm>
          <a:custGeom>
            <a:avLst/>
            <a:gdLst>
              <a:gd name="T0" fmla="*/ 2 w 15"/>
              <a:gd name="T1" fmla="*/ 24 h 24"/>
              <a:gd name="T2" fmla="*/ 0 w 15"/>
              <a:gd name="T3" fmla="*/ 23 h 24"/>
              <a:gd name="T4" fmla="*/ 13 w 15"/>
              <a:gd name="T5" fmla="*/ 0 h 24"/>
              <a:gd name="T6" fmla="*/ 15 w 15"/>
              <a:gd name="T7" fmla="*/ 2 h 24"/>
              <a:gd name="T8" fmla="*/ 2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0"/>
          <p:cNvSpPr>
            <a:spLocks/>
          </p:cNvSpPr>
          <p:nvPr/>
        </p:nvSpPr>
        <p:spPr bwMode="auto">
          <a:xfrm>
            <a:off x="6273827" y="2240447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1"/>
          <p:cNvSpPr>
            <a:spLocks/>
          </p:cNvSpPr>
          <p:nvPr/>
        </p:nvSpPr>
        <p:spPr bwMode="auto">
          <a:xfrm>
            <a:off x="6273827" y="2240447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53"/>
          <p:cNvSpPr>
            <a:spLocks/>
          </p:cNvSpPr>
          <p:nvPr/>
        </p:nvSpPr>
        <p:spPr bwMode="auto">
          <a:xfrm>
            <a:off x="6278590" y="2242035"/>
            <a:ext cx="779985" cy="1859362"/>
          </a:xfrm>
          <a:custGeom>
            <a:avLst/>
            <a:gdLst>
              <a:gd name="T0" fmla="*/ 2 w 16"/>
              <a:gd name="T1" fmla="*/ 24 h 24"/>
              <a:gd name="T2" fmla="*/ 0 w 16"/>
              <a:gd name="T3" fmla="*/ 23 h 24"/>
              <a:gd name="T4" fmla="*/ 13 w 16"/>
              <a:gd name="T5" fmla="*/ 0 h 24"/>
              <a:gd name="T6" fmla="*/ 16 w 16"/>
              <a:gd name="T7" fmla="*/ 2 h 24"/>
              <a:gd name="T8" fmla="*/ 2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55"/>
          <p:cNvSpPr>
            <a:spLocks/>
          </p:cNvSpPr>
          <p:nvPr/>
        </p:nvSpPr>
        <p:spPr bwMode="auto">
          <a:xfrm>
            <a:off x="6297641" y="2238860"/>
            <a:ext cx="731251" cy="1859362"/>
          </a:xfrm>
          <a:custGeom>
            <a:avLst/>
            <a:gdLst>
              <a:gd name="T0" fmla="*/ 13 w 15"/>
              <a:gd name="T1" fmla="*/ 24 h 24"/>
              <a:gd name="T2" fmla="*/ 15 w 15"/>
              <a:gd name="T3" fmla="*/ 22 h 24"/>
              <a:gd name="T4" fmla="*/ 2 w 15"/>
              <a:gd name="T5" fmla="*/ 0 h 24"/>
              <a:gd name="T6" fmla="*/ 0 w 15"/>
              <a:gd name="T7" fmla="*/ 1 h 24"/>
              <a:gd name="T8" fmla="*/ 13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7"/>
          <p:cNvSpPr>
            <a:spLocks/>
          </p:cNvSpPr>
          <p:nvPr/>
        </p:nvSpPr>
        <p:spPr bwMode="auto">
          <a:xfrm>
            <a:off x="6292877" y="2240447"/>
            <a:ext cx="779985" cy="1859362"/>
          </a:xfrm>
          <a:custGeom>
            <a:avLst/>
            <a:gdLst>
              <a:gd name="T0" fmla="*/ 13 w 16"/>
              <a:gd name="T1" fmla="*/ 24 h 24"/>
              <a:gd name="T2" fmla="*/ 16 w 16"/>
              <a:gd name="T3" fmla="*/ 23 h 24"/>
              <a:gd name="T4" fmla="*/ 3 w 16"/>
              <a:gd name="T5" fmla="*/ 0 h 24"/>
              <a:gd name="T6" fmla="*/ 0 w 16"/>
              <a:gd name="T7" fmla="*/ 2 h 24"/>
              <a:gd name="T8" fmla="*/ 1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59"/>
          <p:cNvSpPr>
            <a:spLocks/>
          </p:cNvSpPr>
          <p:nvPr/>
        </p:nvSpPr>
        <p:spPr bwMode="auto">
          <a:xfrm>
            <a:off x="6288115" y="2243622"/>
            <a:ext cx="779985" cy="1859362"/>
          </a:xfrm>
          <a:custGeom>
            <a:avLst/>
            <a:gdLst>
              <a:gd name="T0" fmla="*/ 14 w 16"/>
              <a:gd name="T1" fmla="*/ 24 h 24"/>
              <a:gd name="T2" fmla="*/ 16 w 16"/>
              <a:gd name="T3" fmla="*/ 22 h 24"/>
              <a:gd name="T4" fmla="*/ 3 w 16"/>
              <a:gd name="T5" fmla="*/ 0 h 24"/>
              <a:gd name="T6" fmla="*/ 0 w 16"/>
              <a:gd name="T7" fmla="*/ 1 h 24"/>
              <a:gd name="T8" fmla="*/ 14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5" name="Imagen 8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4957" y="3647528"/>
            <a:ext cx="591082" cy="737860"/>
          </a:xfrm>
          <a:prstGeom prst="rect">
            <a:avLst/>
          </a:prstGeom>
        </p:spPr>
      </p:pic>
      <p:pic>
        <p:nvPicPr>
          <p:cNvPr id="86" name="Imagen 8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2991" y="3647528"/>
            <a:ext cx="591082" cy="737860"/>
          </a:xfrm>
          <a:prstGeom prst="rect">
            <a:avLst/>
          </a:prstGeom>
        </p:spPr>
      </p:pic>
      <p:pic>
        <p:nvPicPr>
          <p:cNvPr id="87" name="Imagen 8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2264" y="3662703"/>
            <a:ext cx="591082" cy="737860"/>
          </a:xfrm>
          <a:prstGeom prst="rect">
            <a:avLst/>
          </a:prstGeom>
        </p:spPr>
      </p:pic>
      <p:grpSp>
        <p:nvGrpSpPr>
          <p:cNvPr id="142" name="Grupo 141"/>
          <p:cNvGrpSpPr/>
          <p:nvPr/>
        </p:nvGrpSpPr>
        <p:grpSpPr>
          <a:xfrm>
            <a:off x="7963936" y="2022770"/>
            <a:ext cx="2973465" cy="3783558"/>
            <a:chOff x="8427960" y="3537671"/>
            <a:chExt cx="512765" cy="652463"/>
          </a:xfrm>
        </p:grpSpPr>
        <p:sp>
          <p:nvSpPr>
            <p:cNvPr id="88" name="Freeform 1333"/>
            <p:cNvSpPr>
              <a:spLocks noEditPoints="1"/>
            </p:cNvSpPr>
            <p:nvPr/>
          </p:nvSpPr>
          <p:spPr bwMode="auto">
            <a:xfrm>
              <a:off x="8447010" y="3639271"/>
              <a:ext cx="282576" cy="174625"/>
            </a:xfrm>
            <a:custGeom>
              <a:avLst/>
              <a:gdLst>
                <a:gd name="T0" fmla="*/ 557 w 603"/>
                <a:gd name="T1" fmla="*/ 46 h 374"/>
                <a:gd name="T2" fmla="*/ 366 w 603"/>
                <a:gd name="T3" fmla="*/ 105 h 374"/>
                <a:gd name="T4" fmla="*/ 366 w 603"/>
                <a:gd name="T5" fmla="*/ 105 h 374"/>
                <a:gd name="T6" fmla="*/ 314 w 603"/>
                <a:gd name="T7" fmla="*/ 132 h 374"/>
                <a:gd name="T8" fmla="*/ 336 w 603"/>
                <a:gd name="T9" fmla="*/ 169 h 374"/>
                <a:gd name="T10" fmla="*/ 336 w 603"/>
                <a:gd name="T11" fmla="*/ 169 h 374"/>
                <a:gd name="T12" fmla="*/ 100 w 603"/>
                <a:gd name="T13" fmla="*/ 323 h 374"/>
                <a:gd name="T14" fmla="*/ 3 w 603"/>
                <a:gd name="T15" fmla="*/ 163 h 374"/>
                <a:gd name="T16" fmla="*/ 0 w 603"/>
                <a:gd name="T17" fmla="*/ 164 h 374"/>
                <a:gd name="T18" fmla="*/ 126 w 603"/>
                <a:gd name="T19" fmla="*/ 374 h 374"/>
                <a:gd name="T20" fmla="*/ 363 w 603"/>
                <a:gd name="T21" fmla="*/ 220 h 374"/>
                <a:gd name="T22" fmla="*/ 363 w 603"/>
                <a:gd name="T23" fmla="*/ 220 h 374"/>
                <a:gd name="T24" fmla="*/ 340 w 603"/>
                <a:gd name="T25" fmla="*/ 183 h 374"/>
                <a:gd name="T26" fmla="*/ 393 w 603"/>
                <a:gd name="T27" fmla="*/ 156 h 374"/>
                <a:gd name="T28" fmla="*/ 393 w 603"/>
                <a:gd name="T29" fmla="*/ 156 h 374"/>
                <a:gd name="T30" fmla="*/ 584 w 603"/>
                <a:gd name="T31" fmla="*/ 97 h 374"/>
                <a:gd name="T32" fmla="*/ 603 w 603"/>
                <a:gd name="T33" fmla="*/ 98 h 374"/>
                <a:gd name="T34" fmla="*/ 571 w 603"/>
                <a:gd name="T35" fmla="*/ 47 h 374"/>
                <a:gd name="T36" fmla="*/ 557 w 603"/>
                <a:gd name="T37" fmla="*/ 46 h 374"/>
                <a:gd name="T38" fmla="*/ 135 w 603"/>
                <a:gd name="T39" fmla="*/ 0 h 374"/>
                <a:gd name="T40" fmla="*/ 135 w 603"/>
                <a:gd name="T41" fmla="*/ 0 h 374"/>
                <a:gd name="T42" fmla="*/ 135 w 603"/>
                <a:gd name="T43" fmla="*/ 0 h 374"/>
                <a:gd name="T44" fmla="*/ 138 w 603"/>
                <a:gd name="T45" fmla="*/ 6 h 374"/>
                <a:gd name="T46" fmla="*/ 138 w 603"/>
                <a:gd name="T47" fmla="*/ 6 h 374"/>
                <a:gd name="T48" fmla="*/ 135 w 603"/>
                <a:gd name="T4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3" h="374">
                  <a:moveTo>
                    <a:pt x="557" y="46"/>
                  </a:moveTo>
                  <a:cubicBezTo>
                    <a:pt x="501" y="46"/>
                    <a:pt x="429" y="74"/>
                    <a:pt x="366" y="105"/>
                  </a:cubicBezTo>
                  <a:cubicBezTo>
                    <a:pt x="366" y="105"/>
                    <a:pt x="366" y="105"/>
                    <a:pt x="366" y="105"/>
                  </a:cubicBezTo>
                  <a:cubicBezTo>
                    <a:pt x="348" y="114"/>
                    <a:pt x="330" y="123"/>
                    <a:pt x="314" y="132"/>
                  </a:cubicBezTo>
                  <a:cubicBezTo>
                    <a:pt x="336" y="169"/>
                    <a:pt x="336" y="169"/>
                    <a:pt x="336" y="169"/>
                  </a:cubicBezTo>
                  <a:cubicBezTo>
                    <a:pt x="336" y="169"/>
                    <a:pt x="336" y="169"/>
                    <a:pt x="336" y="169"/>
                  </a:cubicBezTo>
                  <a:cubicBezTo>
                    <a:pt x="330" y="175"/>
                    <a:pt x="167" y="311"/>
                    <a:pt x="100" y="323"/>
                  </a:cubicBezTo>
                  <a:cubicBezTo>
                    <a:pt x="3" y="163"/>
                    <a:pt x="3" y="163"/>
                    <a:pt x="3" y="163"/>
                  </a:cubicBezTo>
                  <a:cubicBezTo>
                    <a:pt x="1" y="164"/>
                    <a:pt x="0" y="164"/>
                    <a:pt x="0" y="164"/>
                  </a:cubicBezTo>
                  <a:cubicBezTo>
                    <a:pt x="126" y="374"/>
                    <a:pt x="126" y="374"/>
                    <a:pt x="126" y="374"/>
                  </a:cubicBezTo>
                  <a:cubicBezTo>
                    <a:pt x="194" y="362"/>
                    <a:pt x="357" y="225"/>
                    <a:pt x="363" y="220"/>
                  </a:cubicBezTo>
                  <a:cubicBezTo>
                    <a:pt x="363" y="220"/>
                    <a:pt x="363" y="220"/>
                    <a:pt x="363" y="220"/>
                  </a:cubicBezTo>
                  <a:cubicBezTo>
                    <a:pt x="340" y="183"/>
                    <a:pt x="340" y="183"/>
                    <a:pt x="340" y="183"/>
                  </a:cubicBezTo>
                  <a:cubicBezTo>
                    <a:pt x="357" y="174"/>
                    <a:pt x="374" y="165"/>
                    <a:pt x="393" y="156"/>
                  </a:cubicBezTo>
                  <a:cubicBezTo>
                    <a:pt x="393" y="156"/>
                    <a:pt x="393" y="156"/>
                    <a:pt x="393" y="156"/>
                  </a:cubicBezTo>
                  <a:cubicBezTo>
                    <a:pt x="455" y="125"/>
                    <a:pt x="528" y="97"/>
                    <a:pt x="584" y="97"/>
                  </a:cubicBezTo>
                  <a:cubicBezTo>
                    <a:pt x="590" y="97"/>
                    <a:pt x="597" y="98"/>
                    <a:pt x="603" y="98"/>
                  </a:cubicBezTo>
                  <a:cubicBezTo>
                    <a:pt x="571" y="47"/>
                    <a:pt x="571" y="47"/>
                    <a:pt x="571" y="47"/>
                  </a:cubicBezTo>
                  <a:cubicBezTo>
                    <a:pt x="566" y="47"/>
                    <a:pt x="562" y="46"/>
                    <a:pt x="557" y="46"/>
                  </a:cubicBezTo>
                  <a:moveTo>
                    <a:pt x="135" y="0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8" y="6"/>
                    <a:pt x="138" y="6"/>
                    <a:pt x="138" y="6"/>
                  </a:cubicBezTo>
                  <a:cubicBezTo>
                    <a:pt x="138" y="6"/>
                    <a:pt x="138" y="6"/>
                    <a:pt x="138" y="6"/>
                  </a:cubicBezTo>
                  <a:cubicBezTo>
                    <a:pt x="135" y="0"/>
                    <a:pt x="135" y="0"/>
                    <a:pt x="135" y="0"/>
                  </a:cubicBezTo>
                </a:path>
              </a:pathLst>
            </a:custGeom>
            <a:solidFill>
              <a:srgbClr val="E6E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334"/>
            <p:cNvSpPr>
              <a:spLocks/>
            </p:cNvSpPr>
            <p:nvPr/>
          </p:nvSpPr>
          <p:spPr bwMode="auto">
            <a:xfrm>
              <a:off x="8575598" y="3972646"/>
              <a:ext cx="85725" cy="193675"/>
            </a:xfrm>
            <a:custGeom>
              <a:avLst/>
              <a:gdLst>
                <a:gd name="T0" fmla="*/ 182 w 182"/>
                <a:gd name="T1" fmla="*/ 0 h 413"/>
                <a:gd name="T2" fmla="*/ 0 w 182"/>
                <a:gd name="T3" fmla="*/ 400 h 413"/>
                <a:gd name="T4" fmla="*/ 117 w 182"/>
                <a:gd name="T5" fmla="*/ 400 h 413"/>
                <a:gd name="T6" fmla="*/ 182 w 182"/>
                <a:gd name="T7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" h="413">
                  <a:moveTo>
                    <a:pt x="182" y="0"/>
                  </a:moveTo>
                  <a:cubicBezTo>
                    <a:pt x="182" y="0"/>
                    <a:pt x="77" y="63"/>
                    <a:pt x="0" y="400"/>
                  </a:cubicBezTo>
                  <a:cubicBezTo>
                    <a:pt x="0" y="400"/>
                    <a:pt x="83" y="413"/>
                    <a:pt x="117" y="400"/>
                  </a:cubicBezTo>
                  <a:cubicBezTo>
                    <a:pt x="152" y="387"/>
                    <a:pt x="182" y="0"/>
                    <a:pt x="182" y="0"/>
                  </a:cubicBezTo>
                </a:path>
              </a:pathLst>
            </a:custGeom>
            <a:solidFill>
              <a:srgbClr val="DF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335"/>
            <p:cNvSpPr>
              <a:spLocks noEditPoints="1"/>
            </p:cNvSpPr>
            <p:nvPr/>
          </p:nvSpPr>
          <p:spPr bwMode="auto">
            <a:xfrm>
              <a:off x="8434310" y="3537671"/>
              <a:ext cx="282576" cy="177800"/>
            </a:xfrm>
            <a:custGeom>
              <a:avLst/>
              <a:gdLst>
                <a:gd name="T0" fmla="*/ 165 w 603"/>
                <a:gd name="T1" fmla="*/ 222 h 379"/>
                <a:gd name="T2" fmla="*/ 158 w 603"/>
                <a:gd name="T3" fmla="*/ 228 h 379"/>
                <a:gd name="T4" fmla="*/ 0 w 603"/>
                <a:gd name="T5" fmla="*/ 329 h 379"/>
                <a:gd name="T6" fmla="*/ 169 w 603"/>
                <a:gd name="T7" fmla="*/ 291 h 379"/>
                <a:gd name="T8" fmla="*/ 185 w 603"/>
                <a:gd name="T9" fmla="*/ 279 h 379"/>
                <a:gd name="T10" fmla="*/ 192 w 603"/>
                <a:gd name="T11" fmla="*/ 273 h 379"/>
                <a:gd name="T12" fmla="*/ 440 w 603"/>
                <a:gd name="T13" fmla="*/ 0 h 379"/>
                <a:gd name="T14" fmla="*/ 253 w 603"/>
                <a:gd name="T15" fmla="*/ 88 h 379"/>
                <a:gd name="T16" fmla="*/ 227 w 603"/>
                <a:gd name="T17" fmla="*/ 102 h 379"/>
                <a:gd name="T18" fmla="*/ 209 w 603"/>
                <a:gd name="T19" fmla="*/ 113 h 379"/>
                <a:gd name="T20" fmla="*/ 201 w 603"/>
                <a:gd name="T21" fmla="*/ 118 h 379"/>
                <a:gd name="T22" fmla="*/ 185 w 603"/>
                <a:gd name="T23" fmla="*/ 128 h 379"/>
                <a:gd name="T24" fmla="*/ 177 w 603"/>
                <a:gd name="T25" fmla="*/ 133 h 379"/>
                <a:gd name="T26" fmla="*/ 169 w 603"/>
                <a:gd name="T27" fmla="*/ 139 h 379"/>
                <a:gd name="T28" fmla="*/ 162 w 603"/>
                <a:gd name="T29" fmla="*/ 144 h 379"/>
                <a:gd name="T30" fmla="*/ 155 w 603"/>
                <a:gd name="T31" fmla="*/ 149 h 379"/>
                <a:gd name="T32" fmla="*/ 147 w 603"/>
                <a:gd name="T33" fmla="*/ 155 h 379"/>
                <a:gd name="T34" fmla="*/ 141 w 603"/>
                <a:gd name="T35" fmla="*/ 160 h 379"/>
                <a:gd name="T36" fmla="*/ 135 w 603"/>
                <a:gd name="T37" fmla="*/ 165 h 379"/>
                <a:gd name="T38" fmla="*/ 168 w 603"/>
                <a:gd name="T39" fmla="*/ 211 h 379"/>
                <a:gd name="T40" fmla="*/ 174 w 603"/>
                <a:gd name="T41" fmla="*/ 206 h 379"/>
                <a:gd name="T42" fmla="*/ 182 w 603"/>
                <a:gd name="T43" fmla="*/ 200 h 379"/>
                <a:gd name="T44" fmla="*/ 188 w 603"/>
                <a:gd name="T45" fmla="*/ 195 h 379"/>
                <a:gd name="T46" fmla="*/ 196 w 603"/>
                <a:gd name="T47" fmla="*/ 190 h 379"/>
                <a:gd name="T48" fmla="*/ 204 w 603"/>
                <a:gd name="T49" fmla="*/ 184 h 379"/>
                <a:gd name="T50" fmla="*/ 211 w 603"/>
                <a:gd name="T51" fmla="*/ 179 h 379"/>
                <a:gd name="T52" fmla="*/ 228 w 603"/>
                <a:gd name="T53" fmla="*/ 168 h 379"/>
                <a:gd name="T54" fmla="*/ 236 w 603"/>
                <a:gd name="T55" fmla="*/ 163 h 379"/>
                <a:gd name="T56" fmla="*/ 253 w 603"/>
                <a:gd name="T57" fmla="*/ 153 h 379"/>
                <a:gd name="T58" fmla="*/ 280 w 603"/>
                <a:gd name="T59" fmla="*/ 138 h 379"/>
                <a:gd name="T60" fmla="*/ 467 w 603"/>
                <a:gd name="T61" fmla="*/ 51 h 379"/>
                <a:gd name="T62" fmla="*/ 603 w 603"/>
                <a:gd name="T63" fmla="*/ 264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3" h="379">
                  <a:moveTo>
                    <a:pt x="165" y="222"/>
                  </a:moveTo>
                  <a:cubicBezTo>
                    <a:pt x="165" y="222"/>
                    <a:pt x="165" y="222"/>
                    <a:pt x="165" y="222"/>
                  </a:cubicBezTo>
                  <a:cubicBezTo>
                    <a:pt x="163" y="224"/>
                    <a:pt x="161" y="226"/>
                    <a:pt x="158" y="228"/>
                  </a:cubicBezTo>
                  <a:cubicBezTo>
                    <a:pt x="158" y="228"/>
                    <a:pt x="158" y="228"/>
                    <a:pt x="158" y="228"/>
                  </a:cubicBezTo>
                  <a:cubicBezTo>
                    <a:pt x="153" y="232"/>
                    <a:pt x="148" y="237"/>
                    <a:pt x="142" y="241"/>
                  </a:cubicBezTo>
                  <a:cubicBezTo>
                    <a:pt x="79" y="289"/>
                    <a:pt x="0" y="329"/>
                    <a:pt x="0" y="329"/>
                  </a:cubicBezTo>
                  <a:cubicBezTo>
                    <a:pt x="30" y="379"/>
                    <a:pt x="30" y="379"/>
                    <a:pt x="30" y="379"/>
                  </a:cubicBezTo>
                  <a:cubicBezTo>
                    <a:pt x="45" y="371"/>
                    <a:pt x="113" y="334"/>
                    <a:pt x="169" y="291"/>
                  </a:cubicBezTo>
                  <a:cubicBezTo>
                    <a:pt x="175" y="287"/>
                    <a:pt x="180" y="283"/>
                    <a:pt x="185" y="279"/>
                  </a:cubicBezTo>
                  <a:cubicBezTo>
                    <a:pt x="185" y="279"/>
                    <a:pt x="185" y="279"/>
                    <a:pt x="185" y="279"/>
                  </a:cubicBezTo>
                  <a:cubicBezTo>
                    <a:pt x="187" y="277"/>
                    <a:pt x="190" y="275"/>
                    <a:pt x="192" y="273"/>
                  </a:cubicBezTo>
                  <a:cubicBezTo>
                    <a:pt x="192" y="273"/>
                    <a:pt x="192" y="273"/>
                    <a:pt x="192" y="273"/>
                  </a:cubicBezTo>
                  <a:cubicBezTo>
                    <a:pt x="165" y="222"/>
                    <a:pt x="165" y="222"/>
                    <a:pt x="165" y="222"/>
                  </a:cubicBezTo>
                  <a:moveTo>
                    <a:pt x="440" y="0"/>
                  </a:moveTo>
                  <a:cubicBezTo>
                    <a:pt x="440" y="0"/>
                    <a:pt x="345" y="37"/>
                    <a:pt x="253" y="88"/>
                  </a:cubicBezTo>
                  <a:cubicBezTo>
                    <a:pt x="253" y="88"/>
                    <a:pt x="253" y="88"/>
                    <a:pt x="253" y="88"/>
                  </a:cubicBezTo>
                  <a:cubicBezTo>
                    <a:pt x="244" y="92"/>
                    <a:pt x="236" y="97"/>
                    <a:pt x="227" y="102"/>
                  </a:cubicBezTo>
                  <a:cubicBezTo>
                    <a:pt x="227" y="102"/>
                    <a:pt x="227" y="102"/>
                    <a:pt x="227" y="102"/>
                  </a:cubicBezTo>
                  <a:cubicBezTo>
                    <a:pt x="221" y="105"/>
                    <a:pt x="216" y="109"/>
                    <a:pt x="210" y="112"/>
                  </a:cubicBezTo>
                  <a:cubicBezTo>
                    <a:pt x="209" y="113"/>
                    <a:pt x="209" y="113"/>
                    <a:pt x="209" y="113"/>
                  </a:cubicBezTo>
                  <a:cubicBezTo>
                    <a:pt x="207" y="114"/>
                    <a:pt x="205" y="115"/>
                    <a:pt x="202" y="117"/>
                  </a:cubicBezTo>
                  <a:cubicBezTo>
                    <a:pt x="202" y="117"/>
                    <a:pt x="202" y="117"/>
                    <a:pt x="201" y="118"/>
                  </a:cubicBezTo>
                  <a:cubicBezTo>
                    <a:pt x="196" y="121"/>
                    <a:pt x="191" y="124"/>
                    <a:pt x="186" y="127"/>
                  </a:cubicBezTo>
                  <a:cubicBezTo>
                    <a:pt x="186" y="127"/>
                    <a:pt x="185" y="128"/>
                    <a:pt x="185" y="128"/>
                  </a:cubicBezTo>
                  <a:cubicBezTo>
                    <a:pt x="183" y="130"/>
                    <a:pt x="181" y="131"/>
                    <a:pt x="179" y="132"/>
                  </a:cubicBezTo>
                  <a:cubicBezTo>
                    <a:pt x="178" y="133"/>
                    <a:pt x="178" y="133"/>
                    <a:pt x="177" y="133"/>
                  </a:cubicBezTo>
                  <a:cubicBezTo>
                    <a:pt x="175" y="135"/>
                    <a:pt x="173" y="136"/>
                    <a:pt x="170" y="138"/>
                  </a:cubicBezTo>
                  <a:cubicBezTo>
                    <a:pt x="170" y="138"/>
                    <a:pt x="170" y="139"/>
                    <a:pt x="169" y="139"/>
                  </a:cubicBezTo>
                  <a:cubicBezTo>
                    <a:pt x="167" y="140"/>
                    <a:pt x="165" y="141"/>
                    <a:pt x="164" y="143"/>
                  </a:cubicBezTo>
                  <a:cubicBezTo>
                    <a:pt x="163" y="143"/>
                    <a:pt x="162" y="144"/>
                    <a:pt x="162" y="144"/>
                  </a:cubicBezTo>
                  <a:cubicBezTo>
                    <a:pt x="160" y="145"/>
                    <a:pt x="158" y="147"/>
                    <a:pt x="156" y="148"/>
                  </a:cubicBezTo>
                  <a:cubicBezTo>
                    <a:pt x="155" y="149"/>
                    <a:pt x="155" y="149"/>
                    <a:pt x="155" y="149"/>
                  </a:cubicBezTo>
                  <a:cubicBezTo>
                    <a:pt x="153" y="151"/>
                    <a:pt x="151" y="152"/>
                    <a:pt x="149" y="154"/>
                  </a:cubicBezTo>
                  <a:cubicBezTo>
                    <a:pt x="148" y="154"/>
                    <a:pt x="148" y="155"/>
                    <a:pt x="147" y="155"/>
                  </a:cubicBezTo>
                  <a:cubicBezTo>
                    <a:pt x="146" y="156"/>
                    <a:pt x="144" y="158"/>
                    <a:pt x="143" y="159"/>
                  </a:cubicBezTo>
                  <a:cubicBezTo>
                    <a:pt x="142" y="159"/>
                    <a:pt x="142" y="160"/>
                    <a:pt x="141" y="160"/>
                  </a:cubicBezTo>
                  <a:cubicBezTo>
                    <a:pt x="139" y="162"/>
                    <a:pt x="137" y="163"/>
                    <a:pt x="135" y="165"/>
                  </a:cubicBezTo>
                  <a:cubicBezTo>
                    <a:pt x="135" y="165"/>
                    <a:pt x="135" y="165"/>
                    <a:pt x="135" y="165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4" y="214"/>
                    <a:pt x="166" y="213"/>
                    <a:pt x="168" y="211"/>
                  </a:cubicBezTo>
                  <a:cubicBezTo>
                    <a:pt x="168" y="211"/>
                    <a:pt x="169" y="210"/>
                    <a:pt x="169" y="210"/>
                  </a:cubicBezTo>
                  <a:cubicBezTo>
                    <a:pt x="171" y="208"/>
                    <a:pt x="172" y="207"/>
                    <a:pt x="174" y="206"/>
                  </a:cubicBezTo>
                  <a:cubicBezTo>
                    <a:pt x="175" y="205"/>
                    <a:pt x="175" y="205"/>
                    <a:pt x="176" y="205"/>
                  </a:cubicBezTo>
                  <a:cubicBezTo>
                    <a:pt x="178" y="203"/>
                    <a:pt x="180" y="201"/>
                    <a:pt x="182" y="200"/>
                  </a:cubicBezTo>
                  <a:cubicBezTo>
                    <a:pt x="183" y="199"/>
                    <a:pt x="183" y="199"/>
                    <a:pt x="183" y="199"/>
                  </a:cubicBezTo>
                  <a:cubicBezTo>
                    <a:pt x="185" y="198"/>
                    <a:pt x="187" y="196"/>
                    <a:pt x="188" y="195"/>
                  </a:cubicBezTo>
                  <a:cubicBezTo>
                    <a:pt x="189" y="194"/>
                    <a:pt x="190" y="194"/>
                    <a:pt x="190" y="194"/>
                  </a:cubicBezTo>
                  <a:cubicBezTo>
                    <a:pt x="192" y="192"/>
                    <a:pt x="194" y="191"/>
                    <a:pt x="196" y="190"/>
                  </a:cubicBezTo>
                  <a:cubicBezTo>
                    <a:pt x="196" y="189"/>
                    <a:pt x="197" y="189"/>
                    <a:pt x="197" y="189"/>
                  </a:cubicBezTo>
                  <a:cubicBezTo>
                    <a:pt x="199" y="187"/>
                    <a:pt x="202" y="186"/>
                    <a:pt x="204" y="184"/>
                  </a:cubicBezTo>
                  <a:cubicBezTo>
                    <a:pt x="205" y="184"/>
                    <a:pt x="205" y="183"/>
                    <a:pt x="205" y="183"/>
                  </a:cubicBezTo>
                  <a:cubicBezTo>
                    <a:pt x="207" y="182"/>
                    <a:pt x="209" y="180"/>
                    <a:pt x="211" y="179"/>
                  </a:cubicBezTo>
                  <a:cubicBezTo>
                    <a:pt x="212" y="179"/>
                    <a:pt x="213" y="178"/>
                    <a:pt x="213" y="178"/>
                  </a:cubicBezTo>
                  <a:cubicBezTo>
                    <a:pt x="218" y="175"/>
                    <a:pt x="223" y="171"/>
                    <a:pt x="228" y="168"/>
                  </a:cubicBezTo>
                  <a:cubicBezTo>
                    <a:pt x="228" y="168"/>
                    <a:pt x="229" y="168"/>
                    <a:pt x="229" y="168"/>
                  </a:cubicBezTo>
                  <a:cubicBezTo>
                    <a:pt x="232" y="166"/>
                    <a:pt x="234" y="165"/>
                    <a:pt x="236" y="163"/>
                  </a:cubicBezTo>
                  <a:cubicBezTo>
                    <a:pt x="237" y="163"/>
                    <a:pt x="237" y="163"/>
                    <a:pt x="237" y="163"/>
                  </a:cubicBezTo>
                  <a:cubicBezTo>
                    <a:pt x="243" y="159"/>
                    <a:pt x="248" y="156"/>
                    <a:pt x="253" y="153"/>
                  </a:cubicBezTo>
                  <a:cubicBezTo>
                    <a:pt x="254" y="153"/>
                    <a:pt x="254" y="153"/>
                    <a:pt x="254" y="153"/>
                  </a:cubicBezTo>
                  <a:cubicBezTo>
                    <a:pt x="262" y="148"/>
                    <a:pt x="271" y="143"/>
                    <a:pt x="280" y="138"/>
                  </a:cubicBezTo>
                  <a:cubicBezTo>
                    <a:pt x="280" y="138"/>
                    <a:pt x="280" y="138"/>
                    <a:pt x="280" y="138"/>
                  </a:cubicBezTo>
                  <a:cubicBezTo>
                    <a:pt x="372" y="88"/>
                    <a:pt x="467" y="51"/>
                    <a:pt x="467" y="51"/>
                  </a:cubicBezTo>
                  <a:cubicBezTo>
                    <a:pt x="598" y="263"/>
                    <a:pt x="598" y="263"/>
                    <a:pt x="598" y="263"/>
                  </a:cubicBezTo>
                  <a:cubicBezTo>
                    <a:pt x="599" y="263"/>
                    <a:pt x="601" y="263"/>
                    <a:pt x="603" y="264"/>
                  </a:cubicBezTo>
                  <a:cubicBezTo>
                    <a:pt x="440" y="0"/>
                    <a:pt x="440" y="0"/>
                    <a:pt x="440" y="0"/>
                  </a:cubicBezTo>
                </a:path>
              </a:pathLst>
            </a:custGeom>
            <a:solidFill>
              <a:srgbClr val="E6E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336"/>
            <p:cNvSpPr>
              <a:spLocks/>
            </p:cNvSpPr>
            <p:nvPr/>
          </p:nvSpPr>
          <p:spPr bwMode="auto">
            <a:xfrm>
              <a:off x="8447010" y="3561483"/>
              <a:ext cx="266701" cy="228600"/>
            </a:xfrm>
            <a:custGeom>
              <a:avLst/>
              <a:gdLst>
                <a:gd name="T0" fmla="*/ 437 w 568"/>
                <a:gd name="T1" fmla="*/ 0 h 488"/>
                <a:gd name="T2" fmla="*/ 250 w 568"/>
                <a:gd name="T3" fmla="*/ 87 h 488"/>
                <a:gd name="T4" fmla="*/ 250 w 568"/>
                <a:gd name="T5" fmla="*/ 87 h 488"/>
                <a:gd name="T6" fmla="*/ 224 w 568"/>
                <a:gd name="T7" fmla="*/ 102 h 488"/>
                <a:gd name="T8" fmla="*/ 223 w 568"/>
                <a:gd name="T9" fmla="*/ 102 h 488"/>
                <a:gd name="T10" fmla="*/ 207 w 568"/>
                <a:gd name="T11" fmla="*/ 112 h 488"/>
                <a:gd name="T12" fmla="*/ 206 w 568"/>
                <a:gd name="T13" fmla="*/ 112 h 488"/>
                <a:gd name="T14" fmla="*/ 199 w 568"/>
                <a:gd name="T15" fmla="*/ 117 h 488"/>
                <a:gd name="T16" fmla="*/ 198 w 568"/>
                <a:gd name="T17" fmla="*/ 117 h 488"/>
                <a:gd name="T18" fmla="*/ 183 w 568"/>
                <a:gd name="T19" fmla="*/ 127 h 488"/>
                <a:gd name="T20" fmla="*/ 181 w 568"/>
                <a:gd name="T21" fmla="*/ 128 h 488"/>
                <a:gd name="T22" fmla="*/ 175 w 568"/>
                <a:gd name="T23" fmla="*/ 132 h 488"/>
                <a:gd name="T24" fmla="*/ 174 w 568"/>
                <a:gd name="T25" fmla="*/ 133 h 488"/>
                <a:gd name="T26" fmla="*/ 167 w 568"/>
                <a:gd name="T27" fmla="*/ 138 h 488"/>
                <a:gd name="T28" fmla="*/ 166 w 568"/>
                <a:gd name="T29" fmla="*/ 139 h 488"/>
                <a:gd name="T30" fmla="*/ 160 w 568"/>
                <a:gd name="T31" fmla="*/ 143 h 488"/>
                <a:gd name="T32" fmla="*/ 158 w 568"/>
                <a:gd name="T33" fmla="*/ 144 h 488"/>
                <a:gd name="T34" fmla="*/ 153 w 568"/>
                <a:gd name="T35" fmla="*/ 148 h 488"/>
                <a:gd name="T36" fmla="*/ 152 w 568"/>
                <a:gd name="T37" fmla="*/ 149 h 488"/>
                <a:gd name="T38" fmla="*/ 146 w 568"/>
                <a:gd name="T39" fmla="*/ 154 h 488"/>
                <a:gd name="T40" fmla="*/ 144 w 568"/>
                <a:gd name="T41" fmla="*/ 155 h 488"/>
                <a:gd name="T42" fmla="*/ 139 w 568"/>
                <a:gd name="T43" fmla="*/ 159 h 488"/>
                <a:gd name="T44" fmla="*/ 138 w 568"/>
                <a:gd name="T45" fmla="*/ 160 h 488"/>
                <a:gd name="T46" fmla="*/ 132 w 568"/>
                <a:gd name="T47" fmla="*/ 165 h 488"/>
                <a:gd name="T48" fmla="*/ 135 w 568"/>
                <a:gd name="T49" fmla="*/ 171 h 488"/>
                <a:gd name="T50" fmla="*/ 135 w 568"/>
                <a:gd name="T51" fmla="*/ 171 h 488"/>
                <a:gd name="T52" fmla="*/ 162 w 568"/>
                <a:gd name="T53" fmla="*/ 222 h 488"/>
                <a:gd name="T54" fmla="*/ 162 w 568"/>
                <a:gd name="T55" fmla="*/ 222 h 488"/>
                <a:gd name="T56" fmla="*/ 155 w 568"/>
                <a:gd name="T57" fmla="*/ 228 h 488"/>
                <a:gd name="T58" fmla="*/ 155 w 568"/>
                <a:gd name="T59" fmla="*/ 228 h 488"/>
                <a:gd name="T60" fmla="*/ 139 w 568"/>
                <a:gd name="T61" fmla="*/ 240 h 488"/>
                <a:gd name="T62" fmla="*/ 0 w 568"/>
                <a:gd name="T63" fmla="*/ 328 h 488"/>
                <a:gd name="T64" fmla="*/ 97 w 568"/>
                <a:gd name="T65" fmla="*/ 488 h 488"/>
                <a:gd name="T66" fmla="*/ 333 w 568"/>
                <a:gd name="T67" fmla="*/ 334 h 488"/>
                <a:gd name="T68" fmla="*/ 333 w 568"/>
                <a:gd name="T69" fmla="*/ 334 h 488"/>
                <a:gd name="T70" fmla="*/ 311 w 568"/>
                <a:gd name="T71" fmla="*/ 297 h 488"/>
                <a:gd name="T72" fmla="*/ 363 w 568"/>
                <a:gd name="T73" fmla="*/ 270 h 488"/>
                <a:gd name="T74" fmla="*/ 363 w 568"/>
                <a:gd name="T75" fmla="*/ 270 h 488"/>
                <a:gd name="T76" fmla="*/ 554 w 568"/>
                <a:gd name="T77" fmla="*/ 211 h 488"/>
                <a:gd name="T78" fmla="*/ 568 w 568"/>
                <a:gd name="T79" fmla="*/ 212 h 488"/>
                <a:gd name="T80" fmla="*/ 437 w 568"/>
                <a:gd name="T81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68" h="488">
                  <a:moveTo>
                    <a:pt x="437" y="0"/>
                  </a:moveTo>
                  <a:cubicBezTo>
                    <a:pt x="437" y="0"/>
                    <a:pt x="342" y="37"/>
                    <a:pt x="250" y="87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41" y="92"/>
                    <a:pt x="232" y="97"/>
                    <a:pt x="224" y="102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18" y="105"/>
                    <a:pt x="213" y="108"/>
                    <a:pt x="207" y="112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4" y="114"/>
                    <a:pt x="202" y="115"/>
                    <a:pt x="199" y="117"/>
                  </a:cubicBezTo>
                  <a:cubicBezTo>
                    <a:pt x="199" y="117"/>
                    <a:pt x="198" y="117"/>
                    <a:pt x="198" y="117"/>
                  </a:cubicBezTo>
                  <a:cubicBezTo>
                    <a:pt x="193" y="120"/>
                    <a:pt x="188" y="124"/>
                    <a:pt x="183" y="127"/>
                  </a:cubicBezTo>
                  <a:cubicBezTo>
                    <a:pt x="183" y="127"/>
                    <a:pt x="182" y="128"/>
                    <a:pt x="181" y="128"/>
                  </a:cubicBezTo>
                  <a:cubicBezTo>
                    <a:pt x="179" y="129"/>
                    <a:pt x="177" y="131"/>
                    <a:pt x="175" y="132"/>
                  </a:cubicBezTo>
                  <a:cubicBezTo>
                    <a:pt x="175" y="132"/>
                    <a:pt x="175" y="133"/>
                    <a:pt x="174" y="133"/>
                  </a:cubicBezTo>
                  <a:cubicBezTo>
                    <a:pt x="172" y="135"/>
                    <a:pt x="169" y="136"/>
                    <a:pt x="167" y="138"/>
                  </a:cubicBezTo>
                  <a:cubicBezTo>
                    <a:pt x="167" y="138"/>
                    <a:pt x="166" y="138"/>
                    <a:pt x="166" y="139"/>
                  </a:cubicBezTo>
                  <a:cubicBezTo>
                    <a:pt x="164" y="140"/>
                    <a:pt x="162" y="141"/>
                    <a:pt x="160" y="143"/>
                  </a:cubicBezTo>
                  <a:cubicBezTo>
                    <a:pt x="160" y="143"/>
                    <a:pt x="159" y="143"/>
                    <a:pt x="158" y="144"/>
                  </a:cubicBezTo>
                  <a:cubicBezTo>
                    <a:pt x="157" y="145"/>
                    <a:pt x="155" y="147"/>
                    <a:pt x="153" y="148"/>
                  </a:cubicBezTo>
                  <a:cubicBezTo>
                    <a:pt x="152" y="149"/>
                    <a:pt x="152" y="149"/>
                    <a:pt x="152" y="149"/>
                  </a:cubicBezTo>
                  <a:cubicBezTo>
                    <a:pt x="150" y="150"/>
                    <a:pt x="148" y="152"/>
                    <a:pt x="146" y="154"/>
                  </a:cubicBezTo>
                  <a:cubicBezTo>
                    <a:pt x="145" y="154"/>
                    <a:pt x="145" y="154"/>
                    <a:pt x="144" y="155"/>
                  </a:cubicBezTo>
                  <a:cubicBezTo>
                    <a:pt x="142" y="156"/>
                    <a:pt x="141" y="157"/>
                    <a:pt x="139" y="159"/>
                  </a:cubicBezTo>
                  <a:cubicBezTo>
                    <a:pt x="139" y="159"/>
                    <a:pt x="138" y="160"/>
                    <a:pt x="138" y="160"/>
                  </a:cubicBezTo>
                  <a:cubicBezTo>
                    <a:pt x="136" y="162"/>
                    <a:pt x="134" y="163"/>
                    <a:pt x="132" y="165"/>
                  </a:cubicBezTo>
                  <a:cubicBezTo>
                    <a:pt x="135" y="171"/>
                    <a:pt x="135" y="171"/>
                    <a:pt x="135" y="171"/>
                  </a:cubicBezTo>
                  <a:cubicBezTo>
                    <a:pt x="135" y="171"/>
                    <a:pt x="135" y="171"/>
                    <a:pt x="135" y="171"/>
                  </a:cubicBezTo>
                  <a:cubicBezTo>
                    <a:pt x="162" y="222"/>
                    <a:pt x="162" y="222"/>
                    <a:pt x="162" y="222"/>
                  </a:cubicBezTo>
                  <a:cubicBezTo>
                    <a:pt x="162" y="222"/>
                    <a:pt x="162" y="222"/>
                    <a:pt x="162" y="222"/>
                  </a:cubicBezTo>
                  <a:cubicBezTo>
                    <a:pt x="160" y="224"/>
                    <a:pt x="157" y="226"/>
                    <a:pt x="155" y="228"/>
                  </a:cubicBezTo>
                  <a:cubicBezTo>
                    <a:pt x="155" y="228"/>
                    <a:pt x="155" y="228"/>
                    <a:pt x="155" y="228"/>
                  </a:cubicBezTo>
                  <a:cubicBezTo>
                    <a:pt x="150" y="232"/>
                    <a:pt x="145" y="236"/>
                    <a:pt x="139" y="240"/>
                  </a:cubicBezTo>
                  <a:cubicBezTo>
                    <a:pt x="83" y="283"/>
                    <a:pt x="15" y="320"/>
                    <a:pt x="0" y="328"/>
                  </a:cubicBezTo>
                  <a:cubicBezTo>
                    <a:pt x="97" y="488"/>
                    <a:pt x="97" y="488"/>
                    <a:pt x="97" y="488"/>
                  </a:cubicBezTo>
                  <a:cubicBezTo>
                    <a:pt x="164" y="476"/>
                    <a:pt x="327" y="340"/>
                    <a:pt x="333" y="334"/>
                  </a:cubicBezTo>
                  <a:cubicBezTo>
                    <a:pt x="333" y="334"/>
                    <a:pt x="333" y="334"/>
                    <a:pt x="333" y="334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327" y="288"/>
                    <a:pt x="345" y="279"/>
                    <a:pt x="363" y="270"/>
                  </a:cubicBezTo>
                  <a:cubicBezTo>
                    <a:pt x="363" y="270"/>
                    <a:pt x="363" y="270"/>
                    <a:pt x="363" y="270"/>
                  </a:cubicBezTo>
                  <a:cubicBezTo>
                    <a:pt x="426" y="239"/>
                    <a:pt x="498" y="211"/>
                    <a:pt x="554" y="211"/>
                  </a:cubicBezTo>
                  <a:cubicBezTo>
                    <a:pt x="559" y="211"/>
                    <a:pt x="563" y="212"/>
                    <a:pt x="568" y="212"/>
                  </a:cubicBezTo>
                  <a:cubicBezTo>
                    <a:pt x="437" y="0"/>
                    <a:pt x="437" y="0"/>
                    <a:pt x="437" y="0"/>
                  </a:cubicBezTo>
                </a:path>
              </a:pathLst>
            </a:custGeom>
            <a:solidFill>
              <a:srgbClr val="D0C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337"/>
            <p:cNvSpPr>
              <a:spLocks/>
            </p:cNvSpPr>
            <p:nvPr/>
          </p:nvSpPr>
          <p:spPr bwMode="auto">
            <a:xfrm>
              <a:off x="8427960" y="3639271"/>
              <a:ext cx="177801" cy="169863"/>
            </a:xfrm>
            <a:custGeom>
              <a:avLst/>
              <a:gdLst>
                <a:gd name="T0" fmla="*/ 379 w 379"/>
                <a:gd name="T1" fmla="*/ 204 h 365"/>
                <a:gd name="T2" fmla="*/ 132 w 379"/>
                <a:gd name="T3" fmla="*/ 365 h 365"/>
                <a:gd name="T4" fmla="*/ 0 w 379"/>
                <a:gd name="T5" fmla="*/ 146 h 365"/>
                <a:gd name="T6" fmla="*/ 206 w 379"/>
                <a:gd name="T7" fmla="*/ 0 h 365"/>
                <a:gd name="T8" fmla="*/ 379 w 379"/>
                <a:gd name="T9" fmla="*/ 20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365">
                  <a:moveTo>
                    <a:pt x="379" y="204"/>
                  </a:moveTo>
                  <a:cubicBezTo>
                    <a:pt x="379" y="204"/>
                    <a:pt x="204" y="352"/>
                    <a:pt x="132" y="36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147" y="70"/>
                    <a:pt x="206" y="0"/>
                  </a:cubicBezTo>
                  <a:lnTo>
                    <a:pt x="379" y="204"/>
                  </a:lnTo>
                  <a:close/>
                </a:path>
              </a:pathLst>
            </a:custGeom>
            <a:solidFill>
              <a:srgbClr val="EA4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338"/>
            <p:cNvSpPr>
              <a:spLocks/>
            </p:cNvSpPr>
            <p:nvPr/>
          </p:nvSpPr>
          <p:spPr bwMode="auto">
            <a:xfrm>
              <a:off x="8496223" y="3639271"/>
              <a:ext cx="109538" cy="131763"/>
            </a:xfrm>
            <a:custGeom>
              <a:avLst/>
              <a:gdLst>
                <a:gd name="T0" fmla="*/ 231 w 231"/>
                <a:gd name="T1" fmla="*/ 204 h 283"/>
                <a:gd name="T2" fmla="*/ 130 w 231"/>
                <a:gd name="T3" fmla="*/ 283 h 283"/>
                <a:gd name="T4" fmla="*/ 0 w 231"/>
                <a:gd name="T5" fmla="*/ 53 h 283"/>
                <a:gd name="T6" fmla="*/ 58 w 231"/>
                <a:gd name="T7" fmla="*/ 0 h 283"/>
                <a:gd name="T8" fmla="*/ 231 w 231"/>
                <a:gd name="T9" fmla="*/ 204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283">
                  <a:moveTo>
                    <a:pt x="231" y="204"/>
                  </a:moveTo>
                  <a:cubicBezTo>
                    <a:pt x="231" y="204"/>
                    <a:pt x="185" y="243"/>
                    <a:pt x="130" y="28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3" y="36"/>
                    <a:pt x="43" y="18"/>
                    <a:pt x="58" y="0"/>
                  </a:cubicBezTo>
                  <a:lnTo>
                    <a:pt x="231" y="20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339"/>
            <p:cNvSpPr>
              <a:spLocks/>
            </p:cNvSpPr>
            <p:nvPr/>
          </p:nvSpPr>
          <p:spPr bwMode="auto">
            <a:xfrm>
              <a:off x="8548611" y="3690071"/>
              <a:ext cx="57150" cy="52388"/>
            </a:xfrm>
            <a:custGeom>
              <a:avLst/>
              <a:gdLst>
                <a:gd name="T0" fmla="*/ 10 w 120"/>
                <a:gd name="T1" fmla="*/ 106 h 112"/>
                <a:gd name="T2" fmla="*/ 58 w 120"/>
                <a:gd name="T3" fmla="*/ 106 h 112"/>
                <a:gd name="T4" fmla="*/ 120 w 120"/>
                <a:gd name="T5" fmla="*/ 94 h 112"/>
                <a:gd name="T6" fmla="*/ 63 w 120"/>
                <a:gd name="T7" fmla="*/ 0 h 112"/>
                <a:gd name="T8" fmla="*/ 10 w 120"/>
                <a:gd name="T9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2">
                  <a:moveTo>
                    <a:pt x="10" y="106"/>
                  </a:moveTo>
                  <a:cubicBezTo>
                    <a:pt x="10" y="106"/>
                    <a:pt x="24" y="112"/>
                    <a:pt x="58" y="106"/>
                  </a:cubicBezTo>
                  <a:cubicBezTo>
                    <a:pt x="92" y="100"/>
                    <a:pt x="120" y="94"/>
                    <a:pt x="120" y="94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0" y="62"/>
                    <a:pt x="10" y="106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340"/>
            <p:cNvSpPr>
              <a:spLocks/>
            </p:cNvSpPr>
            <p:nvPr/>
          </p:nvSpPr>
          <p:spPr bwMode="auto">
            <a:xfrm>
              <a:off x="8493048" y="3545608"/>
              <a:ext cx="230189" cy="193675"/>
            </a:xfrm>
            <a:custGeom>
              <a:avLst/>
              <a:gdLst>
                <a:gd name="T0" fmla="*/ 318 w 488"/>
                <a:gd name="T1" fmla="*/ 0 h 414"/>
                <a:gd name="T2" fmla="*/ 0 w 488"/>
                <a:gd name="T3" fmla="*/ 172 h 414"/>
                <a:gd name="T4" fmla="*/ 128 w 488"/>
                <a:gd name="T5" fmla="*/ 414 h 414"/>
                <a:gd name="T6" fmla="*/ 488 w 488"/>
                <a:gd name="T7" fmla="*/ 275 h 414"/>
                <a:gd name="T8" fmla="*/ 318 w 488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8" h="414">
                  <a:moveTo>
                    <a:pt x="318" y="0"/>
                  </a:moveTo>
                  <a:cubicBezTo>
                    <a:pt x="318" y="0"/>
                    <a:pt x="103" y="84"/>
                    <a:pt x="0" y="172"/>
                  </a:cubicBezTo>
                  <a:cubicBezTo>
                    <a:pt x="128" y="414"/>
                    <a:pt x="128" y="414"/>
                    <a:pt x="128" y="414"/>
                  </a:cubicBezTo>
                  <a:cubicBezTo>
                    <a:pt x="128" y="414"/>
                    <a:pt x="364" y="258"/>
                    <a:pt x="488" y="275"/>
                  </a:cubicBezTo>
                  <a:lnTo>
                    <a:pt x="318" y="0"/>
                  </a:lnTo>
                  <a:close/>
                </a:path>
              </a:pathLst>
            </a:custGeom>
            <a:solidFill>
              <a:srgbClr val="EA4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341"/>
            <p:cNvSpPr>
              <a:spLocks/>
            </p:cNvSpPr>
            <p:nvPr/>
          </p:nvSpPr>
          <p:spPr bwMode="auto">
            <a:xfrm>
              <a:off x="8639099" y="3537671"/>
              <a:ext cx="155576" cy="257175"/>
            </a:xfrm>
            <a:custGeom>
              <a:avLst/>
              <a:gdLst>
                <a:gd name="T0" fmla="*/ 0 w 333"/>
                <a:gd name="T1" fmla="*/ 5 h 550"/>
                <a:gd name="T2" fmla="*/ 327 w 333"/>
                <a:gd name="T3" fmla="*/ 548 h 550"/>
                <a:gd name="T4" fmla="*/ 330 w 333"/>
                <a:gd name="T5" fmla="*/ 549 h 550"/>
                <a:gd name="T6" fmla="*/ 332 w 333"/>
                <a:gd name="T7" fmla="*/ 548 h 550"/>
                <a:gd name="T8" fmla="*/ 332 w 333"/>
                <a:gd name="T9" fmla="*/ 545 h 550"/>
                <a:gd name="T10" fmla="*/ 6 w 333"/>
                <a:gd name="T11" fmla="*/ 2 h 550"/>
                <a:gd name="T12" fmla="*/ 3 w 333"/>
                <a:gd name="T13" fmla="*/ 1 h 550"/>
                <a:gd name="T14" fmla="*/ 1 w 333"/>
                <a:gd name="T15" fmla="*/ 2 h 550"/>
                <a:gd name="T16" fmla="*/ 0 w 333"/>
                <a:gd name="T17" fmla="*/ 5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3" h="550">
                  <a:moveTo>
                    <a:pt x="0" y="5"/>
                  </a:moveTo>
                  <a:cubicBezTo>
                    <a:pt x="327" y="548"/>
                    <a:pt x="327" y="548"/>
                    <a:pt x="327" y="548"/>
                  </a:cubicBezTo>
                  <a:cubicBezTo>
                    <a:pt x="327" y="549"/>
                    <a:pt x="329" y="550"/>
                    <a:pt x="330" y="549"/>
                  </a:cubicBezTo>
                  <a:cubicBezTo>
                    <a:pt x="332" y="548"/>
                    <a:pt x="332" y="548"/>
                    <a:pt x="332" y="548"/>
                  </a:cubicBezTo>
                  <a:cubicBezTo>
                    <a:pt x="333" y="547"/>
                    <a:pt x="333" y="546"/>
                    <a:pt x="332" y="545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3C3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342"/>
            <p:cNvSpPr>
              <a:spLocks/>
            </p:cNvSpPr>
            <p:nvPr/>
          </p:nvSpPr>
          <p:spPr bwMode="auto">
            <a:xfrm>
              <a:off x="8493048" y="3586883"/>
              <a:ext cx="127001" cy="152400"/>
            </a:xfrm>
            <a:custGeom>
              <a:avLst/>
              <a:gdLst>
                <a:gd name="T0" fmla="*/ 131 w 269"/>
                <a:gd name="T1" fmla="*/ 0 h 328"/>
                <a:gd name="T2" fmla="*/ 269 w 269"/>
                <a:gd name="T3" fmla="*/ 249 h 328"/>
                <a:gd name="T4" fmla="*/ 128 w 269"/>
                <a:gd name="T5" fmla="*/ 328 h 328"/>
                <a:gd name="T6" fmla="*/ 0 w 269"/>
                <a:gd name="T7" fmla="*/ 86 h 328"/>
                <a:gd name="T8" fmla="*/ 131 w 269"/>
                <a:gd name="T9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328">
                  <a:moveTo>
                    <a:pt x="131" y="0"/>
                  </a:moveTo>
                  <a:cubicBezTo>
                    <a:pt x="269" y="249"/>
                    <a:pt x="269" y="249"/>
                    <a:pt x="269" y="249"/>
                  </a:cubicBezTo>
                  <a:cubicBezTo>
                    <a:pt x="191" y="287"/>
                    <a:pt x="128" y="328"/>
                    <a:pt x="128" y="328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35" y="56"/>
                    <a:pt x="83" y="26"/>
                    <a:pt x="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343"/>
            <p:cNvSpPr>
              <a:spLocks/>
            </p:cNvSpPr>
            <p:nvPr/>
          </p:nvSpPr>
          <p:spPr bwMode="auto">
            <a:xfrm>
              <a:off x="8715299" y="3682133"/>
              <a:ext cx="85725" cy="41275"/>
            </a:xfrm>
            <a:custGeom>
              <a:avLst/>
              <a:gdLst>
                <a:gd name="T0" fmla="*/ 180 w 184"/>
                <a:gd name="T1" fmla="*/ 57 h 88"/>
                <a:gd name="T2" fmla="*/ 122 w 184"/>
                <a:gd name="T3" fmla="*/ 23 h 88"/>
                <a:gd name="T4" fmla="*/ 64 w 184"/>
                <a:gd name="T5" fmla="*/ 8 h 88"/>
                <a:gd name="T6" fmla="*/ 12 w 184"/>
                <a:gd name="T7" fmla="*/ 7 h 88"/>
                <a:gd name="T8" fmla="*/ 0 w 184"/>
                <a:gd name="T9" fmla="*/ 24 h 88"/>
                <a:gd name="T10" fmla="*/ 15 w 184"/>
                <a:gd name="T11" fmla="*/ 40 h 88"/>
                <a:gd name="T12" fmla="*/ 15 w 184"/>
                <a:gd name="T13" fmla="*/ 47 h 88"/>
                <a:gd name="T14" fmla="*/ 20 w 184"/>
                <a:gd name="T15" fmla="*/ 57 h 88"/>
                <a:gd name="T16" fmla="*/ 28 w 184"/>
                <a:gd name="T17" fmla="*/ 61 h 88"/>
                <a:gd name="T18" fmla="*/ 35 w 184"/>
                <a:gd name="T19" fmla="*/ 74 h 88"/>
                <a:gd name="T20" fmla="*/ 50 w 184"/>
                <a:gd name="T21" fmla="*/ 83 h 88"/>
                <a:gd name="T22" fmla="*/ 180 w 184"/>
                <a:gd name="T23" fmla="*/ 5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4" h="88">
                  <a:moveTo>
                    <a:pt x="180" y="57"/>
                  </a:moveTo>
                  <a:cubicBezTo>
                    <a:pt x="184" y="50"/>
                    <a:pt x="126" y="25"/>
                    <a:pt x="122" y="23"/>
                  </a:cubicBezTo>
                  <a:cubicBezTo>
                    <a:pt x="103" y="16"/>
                    <a:pt x="84" y="11"/>
                    <a:pt x="64" y="8"/>
                  </a:cubicBezTo>
                  <a:cubicBezTo>
                    <a:pt x="47" y="5"/>
                    <a:pt x="29" y="0"/>
                    <a:pt x="12" y="7"/>
                  </a:cubicBezTo>
                  <a:cubicBezTo>
                    <a:pt x="6" y="10"/>
                    <a:pt x="0" y="17"/>
                    <a:pt x="0" y="24"/>
                  </a:cubicBezTo>
                  <a:cubicBezTo>
                    <a:pt x="0" y="36"/>
                    <a:pt x="12" y="33"/>
                    <a:pt x="15" y="40"/>
                  </a:cubicBezTo>
                  <a:cubicBezTo>
                    <a:pt x="16" y="42"/>
                    <a:pt x="16" y="45"/>
                    <a:pt x="15" y="47"/>
                  </a:cubicBezTo>
                  <a:cubicBezTo>
                    <a:pt x="14" y="51"/>
                    <a:pt x="16" y="55"/>
                    <a:pt x="20" y="57"/>
                  </a:cubicBezTo>
                  <a:cubicBezTo>
                    <a:pt x="23" y="59"/>
                    <a:pt x="26" y="59"/>
                    <a:pt x="28" y="61"/>
                  </a:cubicBezTo>
                  <a:cubicBezTo>
                    <a:pt x="32" y="64"/>
                    <a:pt x="33" y="69"/>
                    <a:pt x="35" y="74"/>
                  </a:cubicBezTo>
                  <a:cubicBezTo>
                    <a:pt x="39" y="80"/>
                    <a:pt x="44" y="81"/>
                    <a:pt x="50" y="83"/>
                  </a:cubicBezTo>
                  <a:cubicBezTo>
                    <a:pt x="73" y="88"/>
                    <a:pt x="166" y="78"/>
                    <a:pt x="180" y="57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344"/>
            <p:cNvSpPr>
              <a:spLocks/>
            </p:cNvSpPr>
            <p:nvPr/>
          </p:nvSpPr>
          <p:spPr bwMode="auto">
            <a:xfrm>
              <a:off x="8616874" y="3682133"/>
              <a:ext cx="282576" cy="503238"/>
            </a:xfrm>
            <a:custGeom>
              <a:avLst/>
              <a:gdLst>
                <a:gd name="T0" fmla="*/ 207 w 600"/>
                <a:gd name="T1" fmla="*/ 600 h 1074"/>
                <a:gd name="T2" fmla="*/ 398 w 600"/>
                <a:gd name="T3" fmla="*/ 492 h 1074"/>
                <a:gd name="T4" fmla="*/ 314 w 600"/>
                <a:gd name="T5" fmla="*/ 144 h 1074"/>
                <a:gd name="T6" fmla="*/ 387 w 600"/>
                <a:gd name="T7" fmla="*/ 33 h 1074"/>
                <a:gd name="T8" fmla="*/ 552 w 600"/>
                <a:gd name="T9" fmla="*/ 486 h 1074"/>
                <a:gd name="T10" fmla="*/ 348 w 600"/>
                <a:gd name="T11" fmla="*/ 710 h 1074"/>
                <a:gd name="T12" fmla="*/ 396 w 600"/>
                <a:gd name="T13" fmla="*/ 1030 h 1074"/>
                <a:gd name="T14" fmla="*/ 0 w 600"/>
                <a:gd name="T15" fmla="*/ 1029 h 1074"/>
                <a:gd name="T16" fmla="*/ 42 w 600"/>
                <a:gd name="T17" fmla="*/ 685 h 1074"/>
                <a:gd name="T18" fmla="*/ 207 w 600"/>
                <a:gd name="T19" fmla="*/ 600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1074">
                  <a:moveTo>
                    <a:pt x="207" y="600"/>
                  </a:moveTo>
                  <a:cubicBezTo>
                    <a:pt x="207" y="600"/>
                    <a:pt x="309" y="634"/>
                    <a:pt x="398" y="492"/>
                  </a:cubicBezTo>
                  <a:cubicBezTo>
                    <a:pt x="488" y="351"/>
                    <a:pt x="359" y="182"/>
                    <a:pt x="314" y="144"/>
                  </a:cubicBezTo>
                  <a:cubicBezTo>
                    <a:pt x="269" y="106"/>
                    <a:pt x="341" y="0"/>
                    <a:pt x="387" y="33"/>
                  </a:cubicBezTo>
                  <a:cubicBezTo>
                    <a:pt x="433" y="66"/>
                    <a:pt x="600" y="299"/>
                    <a:pt x="552" y="486"/>
                  </a:cubicBezTo>
                  <a:cubicBezTo>
                    <a:pt x="505" y="672"/>
                    <a:pt x="376" y="678"/>
                    <a:pt x="348" y="710"/>
                  </a:cubicBezTo>
                  <a:cubicBezTo>
                    <a:pt x="320" y="742"/>
                    <a:pt x="396" y="1030"/>
                    <a:pt x="396" y="1030"/>
                  </a:cubicBezTo>
                  <a:cubicBezTo>
                    <a:pt x="396" y="1030"/>
                    <a:pt x="109" y="1074"/>
                    <a:pt x="0" y="1029"/>
                  </a:cubicBezTo>
                  <a:cubicBezTo>
                    <a:pt x="0" y="1029"/>
                    <a:pt x="19" y="752"/>
                    <a:pt x="42" y="685"/>
                  </a:cubicBezTo>
                  <a:cubicBezTo>
                    <a:pt x="65" y="618"/>
                    <a:pt x="144" y="581"/>
                    <a:pt x="207" y="600"/>
                  </a:cubicBezTo>
                </a:path>
              </a:pathLst>
            </a:custGeom>
            <a:solidFill>
              <a:srgbClr val="EA4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345"/>
            <p:cNvSpPr>
              <a:spLocks/>
            </p:cNvSpPr>
            <p:nvPr/>
          </p:nvSpPr>
          <p:spPr bwMode="auto">
            <a:xfrm>
              <a:off x="8616874" y="3682133"/>
              <a:ext cx="282576" cy="503238"/>
            </a:xfrm>
            <a:custGeom>
              <a:avLst/>
              <a:gdLst>
                <a:gd name="T0" fmla="*/ 207 w 600"/>
                <a:gd name="T1" fmla="*/ 600 h 1074"/>
                <a:gd name="T2" fmla="*/ 398 w 600"/>
                <a:gd name="T3" fmla="*/ 492 h 1074"/>
                <a:gd name="T4" fmla="*/ 314 w 600"/>
                <a:gd name="T5" fmla="*/ 144 h 1074"/>
                <a:gd name="T6" fmla="*/ 387 w 600"/>
                <a:gd name="T7" fmla="*/ 33 h 1074"/>
                <a:gd name="T8" fmla="*/ 552 w 600"/>
                <a:gd name="T9" fmla="*/ 486 h 1074"/>
                <a:gd name="T10" fmla="*/ 348 w 600"/>
                <a:gd name="T11" fmla="*/ 710 h 1074"/>
                <a:gd name="T12" fmla="*/ 396 w 600"/>
                <a:gd name="T13" fmla="*/ 1030 h 1074"/>
                <a:gd name="T14" fmla="*/ 0 w 600"/>
                <a:gd name="T15" fmla="*/ 1029 h 1074"/>
                <a:gd name="T16" fmla="*/ 42 w 600"/>
                <a:gd name="T17" fmla="*/ 685 h 1074"/>
                <a:gd name="T18" fmla="*/ 207 w 600"/>
                <a:gd name="T19" fmla="*/ 600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1074">
                  <a:moveTo>
                    <a:pt x="207" y="600"/>
                  </a:moveTo>
                  <a:cubicBezTo>
                    <a:pt x="207" y="600"/>
                    <a:pt x="309" y="634"/>
                    <a:pt x="398" y="492"/>
                  </a:cubicBezTo>
                  <a:cubicBezTo>
                    <a:pt x="488" y="351"/>
                    <a:pt x="359" y="182"/>
                    <a:pt x="314" y="144"/>
                  </a:cubicBezTo>
                  <a:cubicBezTo>
                    <a:pt x="269" y="106"/>
                    <a:pt x="341" y="0"/>
                    <a:pt x="387" y="33"/>
                  </a:cubicBezTo>
                  <a:cubicBezTo>
                    <a:pt x="433" y="66"/>
                    <a:pt x="600" y="299"/>
                    <a:pt x="552" y="486"/>
                  </a:cubicBezTo>
                  <a:cubicBezTo>
                    <a:pt x="505" y="672"/>
                    <a:pt x="376" y="678"/>
                    <a:pt x="348" y="710"/>
                  </a:cubicBezTo>
                  <a:cubicBezTo>
                    <a:pt x="320" y="742"/>
                    <a:pt x="396" y="1030"/>
                    <a:pt x="396" y="1030"/>
                  </a:cubicBezTo>
                  <a:cubicBezTo>
                    <a:pt x="396" y="1030"/>
                    <a:pt x="109" y="1074"/>
                    <a:pt x="0" y="1029"/>
                  </a:cubicBezTo>
                  <a:cubicBezTo>
                    <a:pt x="0" y="1029"/>
                    <a:pt x="19" y="752"/>
                    <a:pt x="42" y="685"/>
                  </a:cubicBezTo>
                  <a:cubicBezTo>
                    <a:pt x="65" y="618"/>
                    <a:pt x="144" y="581"/>
                    <a:pt x="207" y="600"/>
                  </a:cubicBezTo>
                </a:path>
              </a:pathLst>
            </a:custGeom>
            <a:solidFill>
              <a:srgbClr val="EA4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346"/>
            <p:cNvSpPr>
              <a:spLocks/>
            </p:cNvSpPr>
            <p:nvPr/>
          </p:nvSpPr>
          <p:spPr bwMode="auto">
            <a:xfrm>
              <a:off x="8629574" y="3988521"/>
              <a:ext cx="77788" cy="184150"/>
            </a:xfrm>
            <a:custGeom>
              <a:avLst/>
              <a:gdLst>
                <a:gd name="T0" fmla="*/ 67 w 164"/>
                <a:gd name="T1" fmla="*/ 254 h 395"/>
                <a:gd name="T2" fmla="*/ 58 w 164"/>
                <a:gd name="T3" fmla="*/ 133 h 395"/>
                <a:gd name="T4" fmla="*/ 112 w 164"/>
                <a:gd name="T5" fmla="*/ 0 h 395"/>
                <a:gd name="T6" fmla="*/ 129 w 164"/>
                <a:gd name="T7" fmla="*/ 216 h 395"/>
                <a:gd name="T8" fmla="*/ 85 w 164"/>
                <a:gd name="T9" fmla="*/ 395 h 395"/>
                <a:gd name="T10" fmla="*/ 4 w 164"/>
                <a:gd name="T11" fmla="*/ 385 h 395"/>
                <a:gd name="T12" fmla="*/ 67 w 164"/>
                <a:gd name="T13" fmla="*/ 254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395">
                  <a:moveTo>
                    <a:pt x="67" y="254"/>
                  </a:moveTo>
                  <a:cubicBezTo>
                    <a:pt x="75" y="215"/>
                    <a:pt x="53" y="153"/>
                    <a:pt x="58" y="133"/>
                  </a:cubicBezTo>
                  <a:cubicBezTo>
                    <a:pt x="64" y="112"/>
                    <a:pt x="112" y="0"/>
                    <a:pt x="112" y="0"/>
                  </a:cubicBezTo>
                  <a:cubicBezTo>
                    <a:pt x="164" y="13"/>
                    <a:pt x="129" y="216"/>
                    <a:pt x="129" y="216"/>
                  </a:cubicBezTo>
                  <a:cubicBezTo>
                    <a:pt x="85" y="395"/>
                    <a:pt x="85" y="395"/>
                    <a:pt x="85" y="395"/>
                  </a:cubicBezTo>
                  <a:cubicBezTo>
                    <a:pt x="56" y="394"/>
                    <a:pt x="28" y="391"/>
                    <a:pt x="4" y="385"/>
                  </a:cubicBezTo>
                  <a:cubicBezTo>
                    <a:pt x="0" y="335"/>
                    <a:pt x="59" y="292"/>
                    <a:pt x="67" y="254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347"/>
            <p:cNvSpPr>
              <a:spLocks/>
            </p:cNvSpPr>
            <p:nvPr/>
          </p:nvSpPr>
          <p:spPr bwMode="auto">
            <a:xfrm>
              <a:off x="8627986" y="3982171"/>
              <a:ext cx="71438" cy="196850"/>
            </a:xfrm>
            <a:custGeom>
              <a:avLst/>
              <a:gdLst>
                <a:gd name="T0" fmla="*/ 34 w 152"/>
                <a:gd name="T1" fmla="*/ 340 h 419"/>
                <a:gd name="T2" fmla="*/ 23 w 152"/>
                <a:gd name="T3" fmla="*/ 350 h 419"/>
                <a:gd name="T4" fmla="*/ 18 w 152"/>
                <a:gd name="T5" fmla="*/ 366 h 419"/>
                <a:gd name="T6" fmla="*/ 11 w 152"/>
                <a:gd name="T7" fmla="*/ 390 h 419"/>
                <a:gd name="T8" fmla="*/ 54 w 152"/>
                <a:gd name="T9" fmla="*/ 398 h 419"/>
                <a:gd name="T10" fmla="*/ 90 w 152"/>
                <a:gd name="T11" fmla="*/ 407 h 419"/>
                <a:gd name="T12" fmla="*/ 92 w 152"/>
                <a:gd name="T13" fmla="*/ 393 h 419"/>
                <a:gd name="T14" fmla="*/ 112 w 152"/>
                <a:gd name="T15" fmla="*/ 309 h 419"/>
                <a:gd name="T16" fmla="*/ 121 w 152"/>
                <a:gd name="T17" fmla="*/ 266 h 419"/>
                <a:gd name="T18" fmla="*/ 127 w 152"/>
                <a:gd name="T19" fmla="*/ 228 h 419"/>
                <a:gd name="T20" fmla="*/ 127 w 152"/>
                <a:gd name="T21" fmla="*/ 224 h 419"/>
                <a:gd name="T22" fmla="*/ 128 w 152"/>
                <a:gd name="T23" fmla="*/ 204 h 419"/>
                <a:gd name="T24" fmla="*/ 131 w 152"/>
                <a:gd name="T25" fmla="*/ 177 h 419"/>
                <a:gd name="T26" fmla="*/ 133 w 152"/>
                <a:gd name="T27" fmla="*/ 137 h 419"/>
                <a:gd name="T28" fmla="*/ 138 w 152"/>
                <a:gd name="T29" fmla="*/ 110 h 419"/>
                <a:gd name="T30" fmla="*/ 137 w 152"/>
                <a:gd name="T31" fmla="*/ 76 h 419"/>
                <a:gd name="T32" fmla="*/ 141 w 152"/>
                <a:gd name="T33" fmla="*/ 40 h 419"/>
                <a:gd name="T34" fmla="*/ 132 w 152"/>
                <a:gd name="T35" fmla="*/ 18 h 419"/>
                <a:gd name="T36" fmla="*/ 116 w 152"/>
                <a:gd name="T37" fmla="*/ 15 h 419"/>
                <a:gd name="T38" fmla="*/ 119 w 152"/>
                <a:gd name="T39" fmla="*/ 17 h 419"/>
                <a:gd name="T40" fmla="*/ 112 w 152"/>
                <a:gd name="T41" fmla="*/ 47 h 419"/>
                <a:gd name="T42" fmla="*/ 101 w 152"/>
                <a:gd name="T43" fmla="*/ 76 h 419"/>
                <a:gd name="T44" fmla="*/ 81 w 152"/>
                <a:gd name="T45" fmla="*/ 112 h 419"/>
                <a:gd name="T46" fmla="*/ 72 w 152"/>
                <a:gd name="T47" fmla="*/ 147 h 419"/>
                <a:gd name="T48" fmla="*/ 69 w 152"/>
                <a:gd name="T49" fmla="*/ 152 h 419"/>
                <a:gd name="T50" fmla="*/ 64 w 152"/>
                <a:gd name="T51" fmla="*/ 154 h 419"/>
                <a:gd name="T52" fmla="*/ 62 w 152"/>
                <a:gd name="T53" fmla="*/ 140 h 419"/>
                <a:gd name="T54" fmla="*/ 69 w 152"/>
                <a:gd name="T55" fmla="*/ 111 h 419"/>
                <a:gd name="T56" fmla="*/ 81 w 152"/>
                <a:gd name="T57" fmla="*/ 82 h 419"/>
                <a:gd name="T58" fmla="*/ 92 w 152"/>
                <a:gd name="T59" fmla="*/ 51 h 419"/>
                <a:gd name="T60" fmla="*/ 102 w 152"/>
                <a:gd name="T61" fmla="*/ 18 h 419"/>
                <a:gd name="T62" fmla="*/ 113 w 152"/>
                <a:gd name="T63" fmla="*/ 0 h 419"/>
                <a:gd name="T64" fmla="*/ 125 w 152"/>
                <a:gd name="T65" fmla="*/ 5 h 419"/>
                <a:gd name="T66" fmla="*/ 140 w 152"/>
                <a:gd name="T67" fmla="*/ 20 h 419"/>
                <a:gd name="T68" fmla="*/ 151 w 152"/>
                <a:gd name="T69" fmla="*/ 63 h 419"/>
                <a:gd name="T70" fmla="*/ 145 w 152"/>
                <a:gd name="T71" fmla="*/ 115 h 419"/>
                <a:gd name="T72" fmla="*/ 139 w 152"/>
                <a:gd name="T73" fmla="*/ 155 h 419"/>
                <a:gd name="T74" fmla="*/ 137 w 152"/>
                <a:gd name="T75" fmla="*/ 220 h 419"/>
                <a:gd name="T76" fmla="*/ 137 w 152"/>
                <a:gd name="T77" fmla="*/ 235 h 419"/>
                <a:gd name="T78" fmla="*/ 126 w 152"/>
                <a:gd name="T79" fmla="*/ 288 h 419"/>
                <a:gd name="T80" fmla="*/ 124 w 152"/>
                <a:gd name="T81" fmla="*/ 323 h 419"/>
                <a:gd name="T82" fmla="*/ 113 w 152"/>
                <a:gd name="T83" fmla="*/ 361 h 419"/>
                <a:gd name="T84" fmla="*/ 101 w 152"/>
                <a:gd name="T85" fmla="*/ 410 h 419"/>
                <a:gd name="T86" fmla="*/ 90 w 152"/>
                <a:gd name="T87" fmla="*/ 418 h 419"/>
                <a:gd name="T88" fmla="*/ 62 w 152"/>
                <a:gd name="T89" fmla="*/ 416 h 419"/>
                <a:gd name="T90" fmla="*/ 24 w 152"/>
                <a:gd name="T91" fmla="*/ 406 h 419"/>
                <a:gd name="T92" fmla="*/ 3 w 152"/>
                <a:gd name="T93" fmla="*/ 404 h 419"/>
                <a:gd name="T94" fmla="*/ 2 w 152"/>
                <a:gd name="T95" fmla="*/ 395 h 419"/>
                <a:gd name="T96" fmla="*/ 1 w 152"/>
                <a:gd name="T97" fmla="*/ 379 h 419"/>
                <a:gd name="T98" fmla="*/ 6 w 152"/>
                <a:gd name="T99" fmla="*/ 365 h 419"/>
                <a:gd name="T100" fmla="*/ 13 w 152"/>
                <a:gd name="T101" fmla="*/ 351 h 419"/>
                <a:gd name="T102" fmla="*/ 40 w 152"/>
                <a:gd name="T103" fmla="*/ 315 h 419"/>
                <a:gd name="T104" fmla="*/ 69 w 152"/>
                <a:gd name="T105" fmla="*/ 281 h 419"/>
                <a:gd name="T106" fmla="*/ 70 w 152"/>
                <a:gd name="T107" fmla="*/ 266 h 419"/>
                <a:gd name="T108" fmla="*/ 76 w 152"/>
                <a:gd name="T109" fmla="*/ 275 h 419"/>
                <a:gd name="T110" fmla="*/ 68 w 152"/>
                <a:gd name="T111" fmla="*/ 296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2" h="419">
                  <a:moveTo>
                    <a:pt x="55" y="320"/>
                  </a:moveTo>
                  <a:cubicBezTo>
                    <a:pt x="49" y="331"/>
                    <a:pt x="42" y="336"/>
                    <a:pt x="34" y="340"/>
                  </a:cubicBezTo>
                  <a:cubicBezTo>
                    <a:pt x="32" y="342"/>
                    <a:pt x="30" y="343"/>
                    <a:pt x="28" y="345"/>
                  </a:cubicBezTo>
                  <a:cubicBezTo>
                    <a:pt x="26" y="346"/>
                    <a:pt x="25" y="348"/>
                    <a:pt x="23" y="350"/>
                  </a:cubicBezTo>
                  <a:cubicBezTo>
                    <a:pt x="22" y="352"/>
                    <a:pt x="21" y="354"/>
                    <a:pt x="20" y="357"/>
                  </a:cubicBezTo>
                  <a:cubicBezTo>
                    <a:pt x="19" y="360"/>
                    <a:pt x="19" y="363"/>
                    <a:pt x="18" y="366"/>
                  </a:cubicBezTo>
                  <a:cubicBezTo>
                    <a:pt x="17" y="377"/>
                    <a:pt x="16" y="386"/>
                    <a:pt x="17" y="397"/>
                  </a:cubicBezTo>
                  <a:cubicBezTo>
                    <a:pt x="11" y="390"/>
                    <a:pt x="11" y="390"/>
                    <a:pt x="11" y="390"/>
                  </a:cubicBezTo>
                  <a:cubicBezTo>
                    <a:pt x="12" y="390"/>
                    <a:pt x="12" y="390"/>
                    <a:pt x="13" y="390"/>
                  </a:cubicBezTo>
                  <a:cubicBezTo>
                    <a:pt x="27" y="394"/>
                    <a:pt x="40" y="395"/>
                    <a:pt x="54" y="398"/>
                  </a:cubicBezTo>
                  <a:cubicBezTo>
                    <a:pt x="60" y="400"/>
                    <a:pt x="65" y="402"/>
                    <a:pt x="71" y="403"/>
                  </a:cubicBezTo>
                  <a:cubicBezTo>
                    <a:pt x="77" y="405"/>
                    <a:pt x="83" y="406"/>
                    <a:pt x="90" y="407"/>
                  </a:cubicBezTo>
                  <a:cubicBezTo>
                    <a:pt x="90" y="407"/>
                    <a:pt x="90" y="407"/>
                    <a:pt x="90" y="407"/>
                  </a:cubicBezTo>
                  <a:cubicBezTo>
                    <a:pt x="91" y="403"/>
                    <a:pt x="92" y="398"/>
                    <a:pt x="92" y="393"/>
                  </a:cubicBezTo>
                  <a:cubicBezTo>
                    <a:pt x="93" y="382"/>
                    <a:pt x="97" y="370"/>
                    <a:pt x="101" y="359"/>
                  </a:cubicBezTo>
                  <a:cubicBezTo>
                    <a:pt x="107" y="342"/>
                    <a:pt x="110" y="326"/>
                    <a:pt x="112" y="309"/>
                  </a:cubicBezTo>
                  <a:cubicBezTo>
                    <a:pt x="109" y="301"/>
                    <a:pt x="113" y="291"/>
                    <a:pt x="115" y="281"/>
                  </a:cubicBezTo>
                  <a:cubicBezTo>
                    <a:pt x="116" y="275"/>
                    <a:pt x="118" y="270"/>
                    <a:pt x="121" y="266"/>
                  </a:cubicBezTo>
                  <a:cubicBezTo>
                    <a:pt x="125" y="260"/>
                    <a:pt x="129" y="241"/>
                    <a:pt x="128" y="235"/>
                  </a:cubicBezTo>
                  <a:cubicBezTo>
                    <a:pt x="127" y="233"/>
                    <a:pt x="127" y="230"/>
                    <a:pt x="127" y="228"/>
                  </a:cubicBezTo>
                  <a:cubicBezTo>
                    <a:pt x="127" y="227"/>
                    <a:pt x="127" y="226"/>
                    <a:pt x="127" y="226"/>
                  </a:cubicBezTo>
                  <a:cubicBezTo>
                    <a:pt x="127" y="226"/>
                    <a:pt x="127" y="225"/>
                    <a:pt x="127" y="224"/>
                  </a:cubicBezTo>
                  <a:cubicBezTo>
                    <a:pt x="127" y="223"/>
                    <a:pt x="127" y="222"/>
                    <a:pt x="127" y="221"/>
                  </a:cubicBezTo>
                  <a:cubicBezTo>
                    <a:pt x="127" y="215"/>
                    <a:pt x="127" y="210"/>
                    <a:pt x="128" y="204"/>
                  </a:cubicBezTo>
                  <a:cubicBezTo>
                    <a:pt x="129" y="198"/>
                    <a:pt x="130" y="191"/>
                    <a:pt x="130" y="184"/>
                  </a:cubicBezTo>
                  <a:cubicBezTo>
                    <a:pt x="131" y="182"/>
                    <a:pt x="131" y="178"/>
                    <a:pt x="131" y="177"/>
                  </a:cubicBezTo>
                  <a:cubicBezTo>
                    <a:pt x="126" y="167"/>
                    <a:pt x="130" y="155"/>
                    <a:pt x="131" y="145"/>
                  </a:cubicBezTo>
                  <a:cubicBezTo>
                    <a:pt x="131" y="142"/>
                    <a:pt x="132" y="139"/>
                    <a:pt x="133" y="137"/>
                  </a:cubicBezTo>
                  <a:cubicBezTo>
                    <a:pt x="135" y="132"/>
                    <a:pt x="136" y="128"/>
                    <a:pt x="138" y="124"/>
                  </a:cubicBezTo>
                  <a:cubicBezTo>
                    <a:pt x="140" y="119"/>
                    <a:pt x="140" y="115"/>
                    <a:pt x="138" y="110"/>
                  </a:cubicBezTo>
                  <a:cubicBezTo>
                    <a:pt x="135" y="104"/>
                    <a:pt x="135" y="98"/>
                    <a:pt x="137" y="91"/>
                  </a:cubicBezTo>
                  <a:cubicBezTo>
                    <a:pt x="137" y="86"/>
                    <a:pt x="137" y="81"/>
                    <a:pt x="137" y="76"/>
                  </a:cubicBezTo>
                  <a:cubicBezTo>
                    <a:pt x="138" y="69"/>
                    <a:pt x="141" y="65"/>
                    <a:pt x="142" y="59"/>
                  </a:cubicBezTo>
                  <a:cubicBezTo>
                    <a:pt x="142" y="53"/>
                    <a:pt x="143" y="48"/>
                    <a:pt x="141" y="40"/>
                  </a:cubicBezTo>
                  <a:cubicBezTo>
                    <a:pt x="139" y="36"/>
                    <a:pt x="138" y="32"/>
                    <a:pt x="137" y="27"/>
                  </a:cubicBezTo>
                  <a:cubicBezTo>
                    <a:pt x="136" y="24"/>
                    <a:pt x="135" y="21"/>
                    <a:pt x="132" y="18"/>
                  </a:cubicBezTo>
                  <a:cubicBezTo>
                    <a:pt x="129" y="16"/>
                    <a:pt x="125" y="14"/>
                    <a:pt x="122" y="15"/>
                  </a:cubicBezTo>
                  <a:cubicBezTo>
                    <a:pt x="120" y="15"/>
                    <a:pt x="118" y="15"/>
                    <a:pt x="116" y="15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4"/>
                    <a:pt x="119" y="16"/>
                    <a:pt x="119" y="17"/>
                  </a:cubicBezTo>
                  <a:cubicBezTo>
                    <a:pt x="118" y="20"/>
                    <a:pt x="117" y="24"/>
                    <a:pt x="117" y="26"/>
                  </a:cubicBezTo>
                  <a:cubicBezTo>
                    <a:pt x="117" y="33"/>
                    <a:pt x="115" y="40"/>
                    <a:pt x="112" y="47"/>
                  </a:cubicBezTo>
                  <a:cubicBezTo>
                    <a:pt x="111" y="50"/>
                    <a:pt x="110" y="53"/>
                    <a:pt x="109" y="56"/>
                  </a:cubicBezTo>
                  <a:cubicBezTo>
                    <a:pt x="108" y="63"/>
                    <a:pt x="105" y="69"/>
                    <a:pt x="101" y="76"/>
                  </a:cubicBezTo>
                  <a:cubicBezTo>
                    <a:pt x="95" y="86"/>
                    <a:pt x="89" y="98"/>
                    <a:pt x="83" y="108"/>
                  </a:cubicBezTo>
                  <a:cubicBezTo>
                    <a:pt x="82" y="109"/>
                    <a:pt x="82" y="111"/>
                    <a:pt x="81" y="112"/>
                  </a:cubicBezTo>
                  <a:cubicBezTo>
                    <a:pt x="74" y="120"/>
                    <a:pt x="69" y="127"/>
                    <a:pt x="73" y="137"/>
                  </a:cubicBezTo>
                  <a:cubicBezTo>
                    <a:pt x="75" y="140"/>
                    <a:pt x="73" y="144"/>
                    <a:pt x="72" y="147"/>
                  </a:cubicBezTo>
                  <a:cubicBezTo>
                    <a:pt x="71" y="148"/>
                    <a:pt x="71" y="149"/>
                    <a:pt x="71" y="149"/>
                  </a:cubicBezTo>
                  <a:cubicBezTo>
                    <a:pt x="70" y="150"/>
                    <a:pt x="70" y="151"/>
                    <a:pt x="69" y="152"/>
                  </a:cubicBezTo>
                  <a:cubicBezTo>
                    <a:pt x="68" y="154"/>
                    <a:pt x="67" y="155"/>
                    <a:pt x="66" y="156"/>
                  </a:cubicBezTo>
                  <a:cubicBezTo>
                    <a:pt x="66" y="157"/>
                    <a:pt x="64" y="155"/>
                    <a:pt x="64" y="154"/>
                  </a:cubicBezTo>
                  <a:cubicBezTo>
                    <a:pt x="64" y="151"/>
                    <a:pt x="64" y="148"/>
                    <a:pt x="63" y="146"/>
                  </a:cubicBezTo>
                  <a:cubicBezTo>
                    <a:pt x="63" y="144"/>
                    <a:pt x="62" y="142"/>
                    <a:pt x="62" y="140"/>
                  </a:cubicBezTo>
                  <a:cubicBezTo>
                    <a:pt x="62" y="133"/>
                    <a:pt x="61" y="127"/>
                    <a:pt x="66" y="119"/>
                  </a:cubicBezTo>
                  <a:cubicBezTo>
                    <a:pt x="68" y="117"/>
                    <a:pt x="68" y="114"/>
                    <a:pt x="69" y="111"/>
                  </a:cubicBezTo>
                  <a:cubicBezTo>
                    <a:pt x="70" y="108"/>
                    <a:pt x="70" y="104"/>
                    <a:pt x="72" y="100"/>
                  </a:cubicBezTo>
                  <a:cubicBezTo>
                    <a:pt x="75" y="94"/>
                    <a:pt x="79" y="89"/>
                    <a:pt x="81" y="82"/>
                  </a:cubicBezTo>
                  <a:cubicBezTo>
                    <a:pt x="83" y="75"/>
                    <a:pt x="84" y="69"/>
                    <a:pt x="86" y="62"/>
                  </a:cubicBezTo>
                  <a:cubicBezTo>
                    <a:pt x="87" y="59"/>
                    <a:pt x="91" y="54"/>
                    <a:pt x="92" y="51"/>
                  </a:cubicBezTo>
                  <a:cubicBezTo>
                    <a:pt x="92" y="47"/>
                    <a:pt x="93" y="43"/>
                    <a:pt x="95" y="39"/>
                  </a:cubicBezTo>
                  <a:cubicBezTo>
                    <a:pt x="98" y="32"/>
                    <a:pt x="101" y="26"/>
                    <a:pt x="102" y="18"/>
                  </a:cubicBezTo>
                  <a:cubicBezTo>
                    <a:pt x="102" y="16"/>
                    <a:pt x="105" y="12"/>
                    <a:pt x="107" y="8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9" y="2"/>
                    <a:pt x="119" y="2"/>
                    <a:pt x="119" y="2"/>
                  </a:cubicBezTo>
                  <a:cubicBezTo>
                    <a:pt x="121" y="3"/>
                    <a:pt x="123" y="4"/>
                    <a:pt x="125" y="5"/>
                  </a:cubicBezTo>
                  <a:cubicBezTo>
                    <a:pt x="128" y="8"/>
                    <a:pt x="130" y="11"/>
                    <a:pt x="132" y="13"/>
                  </a:cubicBezTo>
                  <a:cubicBezTo>
                    <a:pt x="135" y="15"/>
                    <a:pt x="137" y="17"/>
                    <a:pt x="140" y="20"/>
                  </a:cubicBezTo>
                  <a:cubicBezTo>
                    <a:pt x="146" y="26"/>
                    <a:pt x="149" y="34"/>
                    <a:pt x="151" y="41"/>
                  </a:cubicBezTo>
                  <a:cubicBezTo>
                    <a:pt x="152" y="49"/>
                    <a:pt x="152" y="56"/>
                    <a:pt x="151" y="63"/>
                  </a:cubicBezTo>
                  <a:cubicBezTo>
                    <a:pt x="149" y="73"/>
                    <a:pt x="148" y="84"/>
                    <a:pt x="147" y="94"/>
                  </a:cubicBezTo>
                  <a:cubicBezTo>
                    <a:pt x="146" y="101"/>
                    <a:pt x="146" y="108"/>
                    <a:pt x="145" y="115"/>
                  </a:cubicBezTo>
                  <a:cubicBezTo>
                    <a:pt x="145" y="122"/>
                    <a:pt x="145" y="130"/>
                    <a:pt x="143" y="135"/>
                  </a:cubicBezTo>
                  <a:cubicBezTo>
                    <a:pt x="141" y="141"/>
                    <a:pt x="143" y="151"/>
                    <a:pt x="139" y="155"/>
                  </a:cubicBezTo>
                  <a:cubicBezTo>
                    <a:pt x="137" y="168"/>
                    <a:pt x="137" y="181"/>
                    <a:pt x="138" y="193"/>
                  </a:cubicBezTo>
                  <a:cubicBezTo>
                    <a:pt x="139" y="202"/>
                    <a:pt x="139" y="211"/>
                    <a:pt x="137" y="220"/>
                  </a:cubicBezTo>
                  <a:cubicBezTo>
                    <a:pt x="136" y="223"/>
                    <a:pt x="136" y="225"/>
                    <a:pt x="136" y="228"/>
                  </a:cubicBezTo>
                  <a:cubicBezTo>
                    <a:pt x="136" y="230"/>
                    <a:pt x="136" y="232"/>
                    <a:pt x="137" y="235"/>
                  </a:cubicBezTo>
                  <a:cubicBezTo>
                    <a:pt x="139" y="245"/>
                    <a:pt x="139" y="256"/>
                    <a:pt x="132" y="270"/>
                  </a:cubicBezTo>
                  <a:cubicBezTo>
                    <a:pt x="129" y="275"/>
                    <a:pt x="128" y="282"/>
                    <a:pt x="126" y="288"/>
                  </a:cubicBezTo>
                  <a:cubicBezTo>
                    <a:pt x="125" y="290"/>
                    <a:pt x="125" y="292"/>
                    <a:pt x="125" y="293"/>
                  </a:cubicBezTo>
                  <a:cubicBezTo>
                    <a:pt x="128" y="301"/>
                    <a:pt x="125" y="313"/>
                    <a:pt x="124" y="323"/>
                  </a:cubicBezTo>
                  <a:cubicBezTo>
                    <a:pt x="122" y="333"/>
                    <a:pt x="120" y="345"/>
                    <a:pt x="115" y="355"/>
                  </a:cubicBezTo>
                  <a:cubicBezTo>
                    <a:pt x="114" y="356"/>
                    <a:pt x="113" y="359"/>
                    <a:pt x="113" y="361"/>
                  </a:cubicBezTo>
                  <a:cubicBezTo>
                    <a:pt x="114" y="371"/>
                    <a:pt x="109" y="380"/>
                    <a:pt x="106" y="390"/>
                  </a:cubicBezTo>
                  <a:cubicBezTo>
                    <a:pt x="104" y="396"/>
                    <a:pt x="103" y="403"/>
                    <a:pt x="101" y="410"/>
                  </a:cubicBezTo>
                  <a:cubicBezTo>
                    <a:pt x="99" y="419"/>
                    <a:pt x="99" y="419"/>
                    <a:pt x="99" y="419"/>
                  </a:cubicBezTo>
                  <a:cubicBezTo>
                    <a:pt x="90" y="418"/>
                    <a:pt x="90" y="418"/>
                    <a:pt x="90" y="418"/>
                  </a:cubicBezTo>
                  <a:cubicBezTo>
                    <a:pt x="87" y="418"/>
                    <a:pt x="84" y="418"/>
                    <a:pt x="81" y="417"/>
                  </a:cubicBezTo>
                  <a:cubicBezTo>
                    <a:pt x="76" y="415"/>
                    <a:pt x="68" y="416"/>
                    <a:pt x="62" y="416"/>
                  </a:cubicBezTo>
                  <a:cubicBezTo>
                    <a:pt x="55" y="417"/>
                    <a:pt x="49" y="414"/>
                    <a:pt x="43" y="413"/>
                  </a:cubicBezTo>
                  <a:cubicBezTo>
                    <a:pt x="37" y="410"/>
                    <a:pt x="32" y="407"/>
                    <a:pt x="24" y="406"/>
                  </a:cubicBezTo>
                  <a:cubicBezTo>
                    <a:pt x="19" y="405"/>
                    <a:pt x="13" y="404"/>
                    <a:pt x="8" y="404"/>
                  </a:cubicBezTo>
                  <a:cubicBezTo>
                    <a:pt x="3" y="404"/>
                    <a:pt x="3" y="404"/>
                    <a:pt x="3" y="404"/>
                  </a:cubicBezTo>
                  <a:cubicBezTo>
                    <a:pt x="2" y="398"/>
                    <a:pt x="2" y="398"/>
                    <a:pt x="2" y="398"/>
                  </a:cubicBezTo>
                  <a:cubicBezTo>
                    <a:pt x="2" y="397"/>
                    <a:pt x="2" y="396"/>
                    <a:pt x="2" y="395"/>
                  </a:cubicBezTo>
                  <a:cubicBezTo>
                    <a:pt x="1" y="393"/>
                    <a:pt x="0" y="390"/>
                    <a:pt x="0" y="387"/>
                  </a:cubicBezTo>
                  <a:cubicBezTo>
                    <a:pt x="0" y="385"/>
                    <a:pt x="0" y="382"/>
                    <a:pt x="1" y="379"/>
                  </a:cubicBezTo>
                  <a:cubicBezTo>
                    <a:pt x="1" y="377"/>
                    <a:pt x="2" y="374"/>
                    <a:pt x="3" y="372"/>
                  </a:cubicBezTo>
                  <a:cubicBezTo>
                    <a:pt x="4" y="369"/>
                    <a:pt x="5" y="367"/>
                    <a:pt x="6" y="365"/>
                  </a:cubicBezTo>
                  <a:cubicBezTo>
                    <a:pt x="7" y="363"/>
                    <a:pt x="8" y="360"/>
                    <a:pt x="9" y="358"/>
                  </a:cubicBezTo>
                  <a:cubicBezTo>
                    <a:pt x="10" y="356"/>
                    <a:pt x="12" y="353"/>
                    <a:pt x="13" y="351"/>
                  </a:cubicBezTo>
                  <a:cubicBezTo>
                    <a:pt x="14" y="347"/>
                    <a:pt x="15" y="342"/>
                    <a:pt x="18" y="339"/>
                  </a:cubicBezTo>
                  <a:cubicBezTo>
                    <a:pt x="25" y="330"/>
                    <a:pt x="33" y="320"/>
                    <a:pt x="40" y="315"/>
                  </a:cubicBezTo>
                  <a:cubicBezTo>
                    <a:pt x="49" y="310"/>
                    <a:pt x="57" y="299"/>
                    <a:pt x="65" y="291"/>
                  </a:cubicBezTo>
                  <a:cubicBezTo>
                    <a:pt x="67" y="290"/>
                    <a:pt x="68" y="285"/>
                    <a:pt x="69" y="281"/>
                  </a:cubicBezTo>
                  <a:cubicBezTo>
                    <a:pt x="70" y="279"/>
                    <a:pt x="69" y="277"/>
                    <a:pt x="69" y="275"/>
                  </a:cubicBezTo>
                  <a:cubicBezTo>
                    <a:pt x="70" y="272"/>
                    <a:pt x="70" y="269"/>
                    <a:pt x="70" y="266"/>
                  </a:cubicBezTo>
                  <a:cubicBezTo>
                    <a:pt x="72" y="266"/>
                    <a:pt x="74" y="265"/>
                    <a:pt x="75" y="267"/>
                  </a:cubicBezTo>
                  <a:cubicBezTo>
                    <a:pt x="76" y="269"/>
                    <a:pt x="76" y="272"/>
                    <a:pt x="76" y="275"/>
                  </a:cubicBezTo>
                  <a:cubicBezTo>
                    <a:pt x="76" y="278"/>
                    <a:pt x="75" y="282"/>
                    <a:pt x="73" y="285"/>
                  </a:cubicBezTo>
                  <a:cubicBezTo>
                    <a:pt x="71" y="289"/>
                    <a:pt x="69" y="293"/>
                    <a:pt x="68" y="296"/>
                  </a:cubicBezTo>
                  <a:cubicBezTo>
                    <a:pt x="65" y="305"/>
                    <a:pt x="61" y="313"/>
                    <a:pt x="55" y="320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348"/>
            <p:cNvSpPr>
              <a:spLocks/>
            </p:cNvSpPr>
            <p:nvPr/>
          </p:nvSpPr>
          <p:spPr bwMode="auto">
            <a:xfrm>
              <a:off x="8658149" y="4055196"/>
              <a:ext cx="6350" cy="52388"/>
            </a:xfrm>
            <a:custGeom>
              <a:avLst/>
              <a:gdLst>
                <a:gd name="T0" fmla="*/ 0 w 16"/>
                <a:gd name="T1" fmla="*/ 5 h 110"/>
                <a:gd name="T2" fmla="*/ 2 w 16"/>
                <a:gd name="T3" fmla="*/ 25 h 110"/>
                <a:gd name="T4" fmla="*/ 5 w 16"/>
                <a:gd name="T5" fmla="*/ 42 h 110"/>
                <a:gd name="T6" fmla="*/ 8 w 16"/>
                <a:gd name="T7" fmla="*/ 65 h 110"/>
                <a:gd name="T8" fmla="*/ 8 w 16"/>
                <a:gd name="T9" fmla="*/ 74 h 110"/>
                <a:gd name="T10" fmla="*/ 5 w 16"/>
                <a:gd name="T11" fmla="*/ 86 h 110"/>
                <a:gd name="T12" fmla="*/ 4 w 16"/>
                <a:gd name="T13" fmla="*/ 89 h 110"/>
                <a:gd name="T14" fmla="*/ 4 w 16"/>
                <a:gd name="T15" fmla="*/ 99 h 110"/>
                <a:gd name="T16" fmla="*/ 6 w 16"/>
                <a:gd name="T17" fmla="*/ 110 h 110"/>
                <a:gd name="T18" fmla="*/ 9 w 16"/>
                <a:gd name="T19" fmla="*/ 103 h 110"/>
                <a:gd name="T20" fmla="*/ 10 w 16"/>
                <a:gd name="T21" fmla="*/ 98 h 110"/>
                <a:gd name="T22" fmla="*/ 10 w 16"/>
                <a:gd name="T23" fmla="*/ 90 h 110"/>
                <a:gd name="T24" fmla="*/ 13 w 16"/>
                <a:gd name="T25" fmla="*/ 56 h 110"/>
                <a:gd name="T26" fmla="*/ 11 w 16"/>
                <a:gd name="T27" fmla="*/ 42 h 110"/>
                <a:gd name="T28" fmla="*/ 5 w 16"/>
                <a:gd name="T29" fmla="*/ 22 h 110"/>
                <a:gd name="T30" fmla="*/ 1 w 16"/>
                <a:gd name="T31" fmla="*/ 0 h 110"/>
                <a:gd name="T32" fmla="*/ 0 w 16"/>
                <a:gd name="T33" fmla="*/ 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110">
                  <a:moveTo>
                    <a:pt x="0" y="5"/>
                  </a:moveTo>
                  <a:cubicBezTo>
                    <a:pt x="0" y="12"/>
                    <a:pt x="2" y="19"/>
                    <a:pt x="2" y="25"/>
                  </a:cubicBezTo>
                  <a:cubicBezTo>
                    <a:pt x="2" y="32"/>
                    <a:pt x="4" y="36"/>
                    <a:pt x="5" y="42"/>
                  </a:cubicBezTo>
                  <a:cubicBezTo>
                    <a:pt x="8" y="54"/>
                    <a:pt x="9" y="60"/>
                    <a:pt x="8" y="65"/>
                  </a:cubicBezTo>
                  <a:cubicBezTo>
                    <a:pt x="9" y="68"/>
                    <a:pt x="8" y="71"/>
                    <a:pt x="8" y="74"/>
                  </a:cubicBezTo>
                  <a:cubicBezTo>
                    <a:pt x="7" y="77"/>
                    <a:pt x="6" y="81"/>
                    <a:pt x="5" y="86"/>
                  </a:cubicBezTo>
                  <a:cubicBezTo>
                    <a:pt x="4" y="87"/>
                    <a:pt x="4" y="88"/>
                    <a:pt x="4" y="89"/>
                  </a:cubicBezTo>
                  <a:cubicBezTo>
                    <a:pt x="4" y="92"/>
                    <a:pt x="4" y="96"/>
                    <a:pt x="4" y="99"/>
                  </a:cubicBezTo>
                  <a:cubicBezTo>
                    <a:pt x="4" y="103"/>
                    <a:pt x="5" y="105"/>
                    <a:pt x="6" y="110"/>
                  </a:cubicBezTo>
                  <a:cubicBezTo>
                    <a:pt x="7" y="107"/>
                    <a:pt x="8" y="105"/>
                    <a:pt x="9" y="103"/>
                  </a:cubicBezTo>
                  <a:cubicBezTo>
                    <a:pt x="10" y="101"/>
                    <a:pt x="10" y="99"/>
                    <a:pt x="10" y="98"/>
                  </a:cubicBezTo>
                  <a:cubicBezTo>
                    <a:pt x="10" y="96"/>
                    <a:pt x="8" y="94"/>
                    <a:pt x="10" y="90"/>
                  </a:cubicBezTo>
                  <a:cubicBezTo>
                    <a:pt x="16" y="82"/>
                    <a:pt x="14" y="68"/>
                    <a:pt x="13" y="56"/>
                  </a:cubicBezTo>
                  <a:cubicBezTo>
                    <a:pt x="13" y="52"/>
                    <a:pt x="12" y="47"/>
                    <a:pt x="11" y="42"/>
                  </a:cubicBezTo>
                  <a:cubicBezTo>
                    <a:pt x="9" y="36"/>
                    <a:pt x="7" y="29"/>
                    <a:pt x="5" y="22"/>
                  </a:cubicBezTo>
                  <a:cubicBezTo>
                    <a:pt x="3" y="15"/>
                    <a:pt x="1" y="8"/>
                    <a:pt x="1" y="0"/>
                  </a:cubicBezTo>
                  <a:cubicBezTo>
                    <a:pt x="1" y="2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349"/>
            <p:cNvSpPr>
              <a:spLocks/>
            </p:cNvSpPr>
            <p:nvPr/>
          </p:nvSpPr>
          <p:spPr bwMode="auto">
            <a:xfrm>
              <a:off x="8664499" y="3972646"/>
              <a:ext cx="80963" cy="201613"/>
            </a:xfrm>
            <a:custGeom>
              <a:avLst/>
              <a:gdLst>
                <a:gd name="T0" fmla="*/ 0 w 171"/>
                <a:gd name="T1" fmla="*/ 427 h 431"/>
                <a:gd name="T2" fmla="*/ 56 w 171"/>
                <a:gd name="T3" fmla="*/ 7 h 431"/>
                <a:gd name="T4" fmla="*/ 111 w 171"/>
                <a:gd name="T5" fmla="*/ 0 h 431"/>
                <a:gd name="T6" fmla="*/ 171 w 171"/>
                <a:gd name="T7" fmla="*/ 424 h 431"/>
                <a:gd name="T8" fmla="*/ 0 w 171"/>
                <a:gd name="T9" fmla="*/ 42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431">
                  <a:moveTo>
                    <a:pt x="0" y="427"/>
                  </a:moveTo>
                  <a:cubicBezTo>
                    <a:pt x="7" y="337"/>
                    <a:pt x="27" y="84"/>
                    <a:pt x="56" y="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101" y="249"/>
                    <a:pt x="171" y="424"/>
                  </a:cubicBezTo>
                  <a:cubicBezTo>
                    <a:pt x="118" y="428"/>
                    <a:pt x="55" y="431"/>
                    <a:pt x="0" y="427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350"/>
            <p:cNvSpPr>
              <a:spLocks/>
            </p:cNvSpPr>
            <p:nvPr/>
          </p:nvSpPr>
          <p:spPr bwMode="auto">
            <a:xfrm>
              <a:off x="8666086" y="3952009"/>
              <a:ext cx="63500" cy="47625"/>
            </a:xfrm>
            <a:custGeom>
              <a:avLst/>
              <a:gdLst>
                <a:gd name="T0" fmla="*/ 112 w 135"/>
                <a:gd name="T1" fmla="*/ 13 h 101"/>
                <a:gd name="T2" fmla="*/ 132 w 135"/>
                <a:gd name="T3" fmla="*/ 43 h 101"/>
                <a:gd name="T4" fmla="*/ 67 w 135"/>
                <a:gd name="T5" fmla="*/ 100 h 101"/>
                <a:gd name="T6" fmla="*/ 35 w 135"/>
                <a:gd name="T7" fmla="*/ 13 h 101"/>
                <a:gd name="T8" fmla="*/ 112 w 135"/>
                <a:gd name="T9" fmla="*/ 1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01">
                  <a:moveTo>
                    <a:pt x="112" y="13"/>
                  </a:moveTo>
                  <a:cubicBezTo>
                    <a:pt x="112" y="13"/>
                    <a:pt x="128" y="19"/>
                    <a:pt x="132" y="43"/>
                  </a:cubicBezTo>
                  <a:cubicBezTo>
                    <a:pt x="135" y="66"/>
                    <a:pt x="134" y="101"/>
                    <a:pt x="67" y="100"/>
                  </a:cubicBezTo>
                  <a:cubicBezTo>
                    <a:pt x="0" y="100"/>
                    <a:pt x="23" y="27"/>
                    <a:pt x="35" y="13"/>
                  </a:cubicBezTo>
                  <a:cubicBezTo>
                    <a:pt x="48" y="0"/>
                    <a:pt x="112" y="13"/>
                    <a:pt x="112" y="13"/>
                  </a:cubicBezTo>
                </a:path>
              </a:pathLst>
            </a:custGeom>
            <a:solidFill>
              <a:srgbClr val="DF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351"/>
            <p:cNvSpPr>
              <a:spLocks/>
            </p:cNvSpPr>
            <p:nvPr/>
          </p:nvSpPr>
          <p:spPr bwMode="auto">
            <a:xfrm>
              <a:off x="8677199" y="3925021"/>
              <a:ext cx="49213" cy="69850"/>
            </a:xfrm>
            <a:custGeom>
              <a:avLst/>
              <a:gdLst>
                <a:gd name="T0" fmla="*/ 83 w 104"/>
                <a:gd name="T1" fmla="*/ 42 h 149"/>
                <a:gd name="T2" fmla="*/ 57 w 104"/>
                <a:gd name="T3" fmla="*/ 146 h 149"/>
                <a:gd name="T4" fmla="*/ 8 w 104"/>
                <a:gd name="T5" fmla="*/ 33 h 149"/>
                <a:gd name="T6" fmla="*/ 83 w 104"/>
                <a:gd name="T7" fmla="*/ 4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149">
                  <a:moveTo>
                    <a:pt x="83" y="42"/>
                  </a:moveTo>
                  <a:cubicBezTo>
                    <a:pt x="83" y="42"/>
                    <a:pt x="104" y="143"/>
                    <a:pt x="57" y="146"/>
                  </a:cubicBezTo>
                  <a:cubicBezTo>
                    <a:pt x="8" y="149"/>
                    <a:pt x="0" y="58"/>
                    <a:pt x="8" y="33"/>
                  </a:cubicBezTo>
                  <a:cubicBezTo>
                    <a:pt x="16" y="8"/>
                    <a:pt x="67" y="0"/>
                    <a:pt x="83" y="42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7" name="Freeform 1352"/>
            <p:cNvSpPr>
              <a:spLocks/>
            </p:cNvSpPr>
            <p:nvPr/>
          </p:nvSpPr>
          <p:spPr bwMode="auto">
            <a:xfrm>
              <a:off x="8680374" y="3931371"/>
              <a:ext cx="38100" cy="31750"/>
            </a:xfrm>
            <a:custGeom>
              <a:avLst/>
              <a:gdLst>
                <a:gd name="T0" fmla="*/ 37 w 82"/>
                <a:gd name="T1" fmla="*/ 0 h 66"/>
                <a:gd name="T2" fmla="*/ 3 w 82"/>
                <a:gd name="T3" fmla="*/ 20 h 66"/>
                <a:gd name="T4" fmla="*/ 3 w 82"/>
                <a:gd name="T5" fmla="*/ 20 h 66"/>
                <a:gd name="T6" fmla="*/ 0 w 82"/>
                <a:gd name="T7" fmla="*/ 50 h 66"/>
                <a:gd name="T8" fmla="*/ 44 w 82"/>
                <a:gd name="T9" fmla="*/ 66 h 66"/>
                <a:gd name="T10" fmla="*/ 45 w 82"/>
                <a:gd name="T11" fmla="*/ 66 h 66"/>
                <a:gd name="T12" fmla="*/ 82 w 82"/>
                <a:gd name="T13" fmla="*/ 58 h 66"/>
                <a:gd name="T14" fmla="*/ 78 w 82"/>
                <a:gd name="T15" fmla="*/ 29 h 66"/>
                <a:gd name="T16" fmla="*/ 78 w 82"/>
                <a:gd name="T17" fmla="*/ 29 h 66"/>
                <a:gd name="T18" fmla="*/ 78 w 82"/>
                <a:gd name="T19" fmla="*/ 29 h 66"/>
                <a:gd name="T20" fmla="*/ 78 w 82"/>
                <a:gd name="T21" fmla="*/ 29 h 66"/>
                <a:gd name="T22" fmla="*/ 37 w 82"/>
                <a:gd name="T2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66">
                  <a:moveTo>
                    <a:pt x="37" y="0"/>
                  </a:moveTo>
                  <a:cubicBezTo>
                    <a:pt x="21" y="0"/>
                    <a:pt x="7" y="8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6"/>
                    <a:pt x="0" y="38"/>
                    <a:pt x="0" y="50"/>
                  </a:cubicBezTo>
                  <a:cubicBezTo>
                    <a:pt x="11" y="56"/>
                    <a:pt x="33" y="66"/>
                    <a:pt x="44" y="66"/>
                  </a:cubicBezTo>
                  <a:cubicBezTo>
                    <a:pt x="44" y="66"/>
                    <a:pt x="44" y="66"/>
                    <a:pt x="45" y="66"/>
                  </a:cubicBezTo>
                  <a:cubicBezTo>
                    <a:pt x="53" y="66"/>
                    <a:pt x="70" y="63"/>
                    <a:pt x="82" y="58"/>
                  </a:cubicBezTo>
                  <a:cubicBezTo>
                    <a:pt x="81" y="42"/>
                    <a:pt x="78" y="30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0" y="8"/>
                    <a:pt x="53" y="0"/>
                    <a:pt x="37" y="0"/>
                  </a:cubicBezTo>
                </a:path>
              </a:pathLst>
            </a:custGeom>
            <a:solidFill>
              <a:srgbClr val="BB96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353"/>
            <p:cNvSpPr>
              <a:spLocks/>
            </p:cNvSpPr>
            <p:nvPr/>
          </p:nvSpPr>
          <p:spPr bwMode="auto">
            <a:xfrm>
              <a:off x="8747049" y="3866284"/>
              <a:ext cx="26988" cy="23813"/>
            </a:xfrm>
            <a:custGeom>
              <a:avLst/>
              <a:gdLst>
                <a:gd name="T0" fmla="*/ 0 w 58"/>
                <a:gd name="T1" fmla="*/ 44 h 51"/>
                <a:gd name="T2" fmla="*/ 35 w 58"/>
                <a:gd name="T3" fmla="*/ 4 h 51"/>
                <a:gd name="T4" fmla="*/ 4 w 58"/>
                <a:gd name="T5" fmla="*/ 51 h 51"/>
                <a:gd name="T6" fmla="*/ 2 w 58"/>
                <a:gd name="T7" fmla="*/ 51 h 51"/>
                <a:gd name="T8" fmla="*/ 0 w 58"/>
                <a:gd name="T9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1">
                  <a:moveTo>
                    <a:pt x="0" y="44"/>
                  </a:moveTo>
                  <a:cubicBezTo>
                    <a:pt x="0" y="44"/>
                    <a:pt x="11" y="8"/>
                    <a:pt x="35" y="4"/>
                  </a:cubicBezTo>
                  <a:cubicBezTo>
                    <a:pt x="58" y="0"/>
                    <a:pt x="49" y="44"/>
                    <a:pt x="4" y="51"/>
                  </a:cubicBezTo>
                  <a:cubicBezTo>
                    <a:pt x="3" y="51"/>
                    <a:pt x="3" y="51"/>
                    <a:pt x="2" y="51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354"/>
            <p:cNvSpPr>
              <a:spLocks/>
            </p:cNvSpPr>
            <p:nvPr/>
          </p:nvSpPr>
          <p:spPr bwMode="auto">
            <a:xfrm>
              <a:off x="8748637" y="3872634"/>
              <a:ext cx="12700" cy="12700"/>
            </a:xfrm>
            <a:custGeom>
              <a:avLst/>
              <a:gdLst>
                <a:gd name="T0" fmla="*/ 28 w 28"/>
                <a:gd name="T1" fmla="*/ 0 h 27"/>
                <a:gd name="T2" fmla="*/ 0 w 28"/>
                <a:gd name="T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7">
                  <a:moveTo>
                    <a:pt x="28" y="0"/>
                  </a:moveTo>
                  <a:cubicBezTo>
                    <a:pt x="28" y="0"/>
                    <a:pt x="8" y="7"/>
                    <a:pt x="0" y="27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355"/>
            <p:cNvSpPr>
              <a:spLocks/>
            </p:cNvSpPr>
            <p:nvPr/>
          </p:nvSpPr>
          <p:spPr bwMode="auto">
            <a:xfrm>
              <a:off x="8747049" y="3872634"/>
              <a:ext cx="15875" cy="14288"/>
            </a:xfrm>
            <a:custGeom>
              <a:avLst/>
              <a:gdLst>
                <a:gd name="T0" fmla="*/ 30 w 32"/>
                <a:gd name="T1" fmla="*/ 1 h 29"/>
                <a:gd name="T2" fmla="*/ 0 w 32"/>
                <a:gd name="T3" fmla="*/ 28 h 29"/>
                <a:gd name="T4" fmla="*/ 3 w 32"/>
                <a:gd name="T5" fmla="*/ 28 h 29"/>
                <a:gd name="T6" fmla="*/ 31 w 32"/>
                <a:gd name="T7" fmla="*/ 1 h 29"/>
                <a:gd name="T8" fmla="*/ 30 w 32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9">
                  <a:moveTo>
                    <a:pt x="30" y="1"/>
                  </a:moveTo>
                  <a:cubicBezTo>
                    <a:pt x="17" y="5"/>
                    <a:pt x="6" y="16"/>
                    <a:pt x="0" y="28"/>
                  </a:cubicBezTo>
                  <a:cubicBezTo>
                    <a:pt x="0" y="29"/>
                    <a:pt x="3" y="28"/>
                    <a:pt x="3" y="28"/>
                  </a:cubicBezTo>
                  <a:cubicBezTo>
                    <a:pt x="8" y="16"/>
                    <a:pt x="19" y="6"/>
                    <a:pt x="31" y="1"/>
                  </a:cubicBezTo>
                  <a:cubicBezTo>
                    <a:pt x="32" y="1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356"/>
            <p:cNvSpPr>
              <a:spLocks/>
            </p:cNvSpPr>
            <p:nvPr/>
          </p:nvSpPr>
          <p:spPr bwMode="auto">
            <a:xfrm>
              <a:off x="8632749" y="3866284"/>
              <a:ext cx="26988" cy="23813"/>
            </a:xfrm>
            <a:custGeom>
              <a:avLst/>
              <a:gdLst>
                <a:gd name="T0" fmla="*/ 58 w 58"/>
                <a:gd name="T1" fmla="*/ 44 h 51"/>
                <a:gd name="T2" fmla="*/ 23 w 58"/>
                <a:gd name="T3" fmla="*/ 4 h 51"/>
                <a:gd name="T4" fmla="*/ 54 w 58"/>
                <a:gd name="T5" fmla="*/ 51 h 51"/>
                <a:gd name="T6" fmla="*/ 56 w 58"/>
                <a:gd name="T7" fmla="*/ 51 h 51"/>
                <a:gd name="T8" fmla="*/ 58 w 58"/>
                <a:gd name="T9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1">
                  <a:moveTo>
                    <a:pt x="58" y="44"/>
                  </a:moveTo>
                  <a:cubicBezTo>
                    <a:pt x="58" y="44"/>
                    <a:pt x="47" y="8"/>
                    <a:pt x="23" y="4"/>
                  </a:cubicBezTo>
                  <a:cubicBezTo>
                    <a:pt x="0" y="0"/>
                    <a:pt x="9" y="44"/>
                    <a:pt x="54" y="51"/>
                  </a:cubicBezTo>
                  <a:cubicBezTo>
                    <a:pt x="55" y="51"/>
                    <a:pt x="55" y="51"/>
                    <a:pt x="56" y="51"/>
                  </a:cubicBezTo>
                  <a:lnTo>
                    <a:pt x="58" y="44"/>
                  </a:ln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357"/>
            <p:cNvSpPr>
              <a:spLocks/>
            </p:cNvSpPr>
            <p:nvPr/>
          </p:nvSpPr>
          <p:spPr bwMode="auto">
            <a:xfrm>
              <a:off x="8643861" y="3872634"/>
              <a:ext cx="14288" cy="12700"/>
            </a:xfrm>
            <a:custGeom>
              <a:avLst/>
              <a:gdLst>
                <a:gd name="T0" fmla="*/ 0 w 28"/>
                <a:gd name="T1" fmla="*/ 0 h 27"/>
                <a:gd name="T2" fmla="*/ 28 w 28"/>
                <a:gd name="T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7">
                  <a:moveTo>
                    <a:pt x="0" y="0"/>
                  </a:moveTo>
                  <a:cubicBezTo>
                    <a:pt x="0" y="0"/>
                    <a:pt x="19" y="7"/>
                    <a:pt x="28" y="27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358"/>
            <p:cNvSpPr>
              <a:spLocks/>
            </p:cNvSpPr>
            <p:nvPr/>
          </p:nvSpPr>
          <p:spPr bwMode="auto">
            <a:xfrm>
              <a:off x="8643861" y="3872634"/>
              <a:ext cx="14288" cy="14288"/>
            </a:xfrm>
            <a:custGeom>
              <a:avLst/>
              <a:gdLst>
                <a:gd name="T0" fmla="*/ 1 w 32"/>
                <a:gd name="T1" fmla="*/ 2 h 29"/>
                <a:gd name="T2" fmla="*/ 29 w 32"/>
                <a:gd name="T3" fmla="*/ 28 h 29"/>
                <a:gd name="T4" fmla="*/ 31 w 32"/>
                <a:gd name="T5" fmla="*/ 27 h 29"/>
                <a:gd name="T6" fmla="*/ 3 w 32"/>
                <a:gd name="T7" fmla="*/ 0 h 29"/>
                <a:gd name="T8" fmla="*/ 1 w 32"/>
                <a:gd name="T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9">
                  <a:moveTo>
                    <a:pt x="1" y="2"/>
                  </a:moveTo>
                  <a:cubicBezTo>
                    <a:pt x="13" y="6"/>
                    <a:pt x="23" y="16"/>
                    <a:pt x="29" y="28"/>
                  </a:cubicBezTo>
                  <a:cubicBezTo>
                    <a:pt x="29" y="29"/>
                    <a:pt x="32" y="28"/>
                    <a:pt x="31" y="27"/>
                  </a:cubicBezTo>
                  <a:cubicBezTo>
                    <a:pt x="26" y="16"/>
                    <a:pt x="15" y="5"/>
                    <a:pt x="3" y="0"/>
                  </a:cubicBezTo>
                  <a:cubicBezTo>
                    <a:pt x="2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359"/>
            <p:cNvSpPr>
              <a:spLocks/>
            </p:cNvSpPr>
            <p:nvPr/>
          </p:nvSpPr>
          <p:spPr bwMode="auto">
            <a:xfrm>
              <a:off x="8650211" y="3804371"/>
              <a:ext cx="106363" cy="161925"/>
            </a:xfrm>
            <a:custGeom>
              <a:avLst/>
              <a:gdLst>
                <a:gd name="T0" fmla="*/ 132 w 227"/>
                <a:gd name="T1" fmla="*/ 32 h 346"/>
                <a:gd name="T2" fmla="*/ 213 w 227"/>
                <a:gd name="T3" fmla="*/ 202 h 346"/>
                <a:gd name="T4" fmla="*/ 9 w 227"/>
                <a:gd name="T5" fmla="*/ 250 h 346"/>
                <a:gd name="T6" fmla="*/ 132 w 227"/>
                <a:gd name="T7" fmla="*/ 32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" h="346">
                  <a:moveTo>
                    <a:pt x="132" y="32"/>
                  </a:moveTo>
                  <a:cubicBezTo>
                    <a:pt x="132" y="32"/>
                    <a:pt x="200" y="57"/>
                    <a:pt x="213" y="202"/>
                  </a:cubicBezTo>
                  <a:cubicBezTo>
                    <a:pt x="227" y="346"/>
                    <a:pt x="23" y="346"/>
                    <a:pt x="9" y="250"/>
                  </a:cubicBezTo>
                  <a:cubicBezTo>
                    <a:pt x="0" y="187"/>
                    <a:pt x="32" y="0"/>
                    <a:pt x="132" y="32"/>
                  </a:cubicBez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360"/>
            <p:cNvSpPr>
              <a:spLocks/>
            </p:cNvSpPr>
            <p:nvPr/>
          </p:nvSpPr>
          <p:spPr bwMode="auto">
            <a:xfrm>
              <a:off x="8715299" y="3871046"/>
              <a:ext cx="12700" cy="4763"/>
            </a:xfrm>
            <a:custGeom>
              <a:avLst/>
              <a:gdLst>
                <a:gd name="T0" fmla="*/ 23 w 24"/>
                <a:gd name="T1" fmla="*/ 11 h 12"/>
                <a:gd name="T2" fmla="*/ 20 w 24"/>
                <a:gd name="T3" fmla="*/ 5 h 12"/>
                <a:gd name="T4" fmla="*/ 10 w 24"/>
                <a:gd name="T5" fmla="*/ 0 h 12"/>
                <a:gd name="T6" fmla="*/ 2 w 24"/>
                <a:gd name="T7" fmla="*/ 5 h 12"/>
                <a:gd name="T8" fmla="*/ 0 w 24"/>
                <a:gd name="T9" fmla="*/ 11 h 12"/>
                <a:gd name="T10" fmla="*/ 1 w 24"/>
                <a:gd name="T11" fmla="*/ 12 h 12"/>
                <a:gd name="T12" fmla="*/ 2 w 24"/>
                <a:gd name="T13" fmla="*/ 11 h 12"/>
                <a:gd name="T14" fmla="*/ 2 w 24"/>
                <a:gd name="T15" fmla="*/ 11 h 12"/>
                <a:gd name="T16" fmla="*/ 4 w 24"/>
                <a:gd name="T17" fmla="*/ 6 h 12"/>
                <a:gd name="T18" fmla="*/ 10 w 24"/>
                <a:gd name="T19" fmla="*/ 2 h 12"/>
                <a:gd name="T20" fmla="*/ 18 w 24"/>
                <a:gd name="T21" fmla="*/ 7 h 12"/>
                <a:gd name="T22" fmla="*/ 21 w 24"/>
                <a:gd name="T23" fmla="*/ 10 h 12"/>
                <a:gd name="T24" fmla="*/ 21 w 24"/>
                <a:gd name="T25" fmla="*/ 11 h 12"/>
                <a:gd name="T26" fmla="*/ 21 w 24"/>
                <a:gd name="T27" fmla="*/ 11 h 12"/>
                <a:gd name="T28" fmla="*/ 23 w 24"/>
                <a:gd name="T29" fmla="*/ 12 h 12"/>
                <a:gd name="T30" fmla="*/ 23 w 24"/>
                <a:gd name="T31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2">
                  <a:moveTo>
                    <a:pt x="23" y="11"/>
                  </a:moveTo>
                  <a:cubicBezTo>
                    <a:pt x="23" y="11"/>
                    <a:pt x="22" y="8"/>
                    <a:pt x="20" y="5"/>
                  </a:cubicBezTo>
                  <a:cubicBezTo>
                    <a:pt x="18" y="3"/>
                    <a:pt x="15" y="0"/>
                    <a:pt x="10" y="0"/>
                  </a:cubicBezTo>
                  <a:cubicBezTo>
                    <a:pt x="6" y="0"/>
                    <a:pt x="3" y="3"/>
                    <a:pt x="2" y="5"/>
                  </a:cubicBezTo>
                  <a:cubicBezTo>
                    <a:pt x="0" y="8"/>
                    <a:pt x="0" y="11"/>
                    <a:pt x="0" y="11"/>
                  </a:cubicBezTo>
                  <a:cubicBezTo>
                    <a:pt x="0" y="11"/>
                    <a:pt x="0" y="12"/>
                    <a:pt x="1" y="12"/>
                  </a:cubicBezTo>
                  <a:cubicBezTo>
                    <a:pt x="1" y="12"/>
                    <a:pt x="2" y="12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3" y="8"/>
                    <a:pt x="4" y="6"/>
                  </a:cubicBezTo>
                  <a:cubicBezTo>
                    <a:pt x="5" y="4"/>
                    <a:pt x="7" y="2"/>
                    <a:pt x="10" y="2"/>
                  </a:cubicBezTo>
                  <a:cubicBezTo>
                    <a:pt x="14" y="2"/>
                    <a:pt x="16" y="4"/>
                    <a:pt x="18" y="7"/>
                  </a:cubicBezTo>
                  <a:cubicBezTo>
                    <a:pt x="19" y="8"/>
                    <a:pt x="20" y="9"/>
                    <a:pt x="21" y="10"/>
                  </a:cubicBezTo>
                  <a:cubicBezTo>
                    <a:pt x="21" y="10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2"/>
                    <a:pt x="22" y="12"/>
                    <a:pt x="23" y="12"/>
                  </a:cubicBezTo>
                  <a:cubicBezTo>
                    <a:pt x="23" y="12"/>
                    <a:pt x="24" y="11"/>
                    <a:pt x="23" y="1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361"/>
            <p:cNvSpPr>
              <a:spLocks/>
            </p:cNvSpPr>
            <p:nvPr/>
          </p:nvSpPr>
          <p:spPr bwMode="auto">
            <a:xfrm>
              <a:off x="8675611" y="3871046"/>
              <a:ext cx="11113" cy="4763"/>
            </a:xfrm>
            <a:custGeom>
              <a:avLst/>
              <a:gdLst>
                <a:gd name="T0" fmla="*/ 23 w 24"/>
                <a:gd name="T1" fmla="*/ 11 h 12"/>
                <a:gd name="T2" fmla="*/ 20 w 24"/>
                <a:gd name="T3" fmla="*/ 5 h 12"/>
                <a:gd name="T4" fmla="*/ 10 w 24"/>
                <a:gd name="T5" fmla="*/ 0 h 12"/>
                <a:gd name="T6" fmla="*/ 2 w 24"/>
                <a:gd name="T7" fmla="*/ 5 h 12"/>
                <a:gd name="T8" fmla="*/ 0 w 24"/>
                <a:gd name="T9" fmla="*/ 11 h 12"/>
                <a:gd name="T10" fmla="*/ 1 w 24"/>
                <a:gd name="T11" fmla="*/ 12 h 12"/>
                <a:gd name="T12" fmla="*/ 2 w 24"/>
                <a:gd name="T13" fmla="*/ 11 h 12"/>
                <a:gd name="T14" fmla="*/ 2 w 24"/>
                <a:gd name="T15" fmla="*/ 11 h 12"/>
                <a:gd name="T16" fmla="*/ 4 w 24"/>
                <a:gd name="T17" fmla="*/ 6 h 12"/>
                <a:gd name="T18" fmla="*/ 10 w 24"/>
                <a:gd name="T19" fmla="*/ 2 h 12"/>
                <a:gd name="T20" fmla="*/ 19 w 24"/>
                <a:gd name="T21" fmla="*/ 7 h 12"/>
                <a:gd name="T22" fmla="*/ 21 w 24"/>
                <a:gd name="T23" fmla="*/ 10 h 12"/>
                <a:gd name="T24" fmla="*/ 21 w 24"/>
                <a:gd name="T25" fmla="*/ 11 h 12"/>
                <a:gd name="T26" fmla="*/ 21 w 24"/>
                <a:gd name="T27" fmla="*/ 11 h 12"/>
                <a:gd name="T28" fmla="*/ 23 w 24"/>
                <a:gd name="T29" fmla="*/ 12 h 12"/>
                <a:gd name="T30" fmla="*/ 23 w 24"/>
                <a:gd name="T31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2">
                  <a:moveTo>
                    <a:pt x="23" y="11"/>
                  </a:moveTo>
                  <a:cubicBezTo>
                    <a:pt x="23" y="11"/>
                    <a:pt x="22" y="8"/>
                    <a:pt x="20" y="5"/>
                  </a:cubicBezTo>
                  <a:cubicBezTo>
                    <a:pt x="18" y="3"/>
                    <a:pt x="15" y="0"/>
                    <a:pt x="10" y="0"/>
                  </a:cubicBezTo>
                  <a:cubicBezTo>
                    <a:pt x="6" y="0"/>
                    <a:pt x="3" y="3"/>
                    <a:pt x="2" y="5"/>
                  </a:cubicBezTo>
                  <a:cubicBezTo>
                    <a:pt x="0" y="8"/>
                    <a:pt x="0" y="11"/>
                    <a:pt x="0" y="11"/>
                  </a:cubicBezTo>
                  <a:cubicBezTo>
                    <a:pt x="0" y="11"/>
                    <a:pt x="0" y="12"/>
                    <a:pt x="1" y="12"/>
                  </a:cubicBezTo>
                  <a:cubicBezTo>
                    <a:pt x="1" y="12"/>
                    <a:pt x="2" y="12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3" y="8"/>
                    <a:pt x="4" y="6"/>
                  </a:cubicBezTo>
                  <a:cubicBezTo>
                    <a:pt x="5" y="4"/>
                    <a:pt x="7" y="2"/>
                    <a:pt x="10" y="2"/>
                  </a:cubicBezTo>
                  <a:cubicBezTo>
                    <a:pt x="14" y="2"/>
                    <a:pt x="17" y="4"/>
                    <a:pt x="19" y="7"/>
                  </a:cubicBezTo>
                  <a:cubicBezTo>
                    <a:pt x="20" y="8"/>
                    <a:pt x="20" y="9"/>
                    <a:pt x="21" y="10"/>
                  </a:cubicBezTo>
                  <a:cubicBezTo>
                    <a:pt x="21" y="10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2"/>
                    <a:pt x="22" y="12"/>
                    <a:pt x="23" y="12"/>
                  </a:cubicBezTo>
                  <a:cubicBezTo>
                    <a:pt x="23" y="12"/>
                    <a:pt x="24" y="11"/>
                    <a:pt x="23" y="1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362"/>
            <p:cNvSpPr>
              <a:spLocks/>
            </p:cNvSpPr>
            <p:nvPr/>
          </p:nvSpPr>
          <p:spPr bwMode="auto">
            <a:xfrm>
              <a:off x="8688311" y="3864696"/>
              <a:ext cx="12700" cy="34925"/>
            </a:xfrm>
            <a:custGeom>
              <a:avLst/>
              <a:gdLst>
                <a:gd name="T0" fmla="*/ 21 w 25"/>
                <a:gd name="T1" fmla="*/ 2 h 74"/>
                <a:gd name="T2" fmla="*/ 13 w 25"/>
                <a:gd name="T3" fmla="*/ 51 h 74"/>
                <a:gd name="T4" fmla="*/ 22 w 25"/>
                <a:gd name="T5" fmla="*/ 74 h 74"/>
                <a:gd name="T6" fmla="*/ 23 w 25"/>
                <a:gd name="T7" fmla="*/ 73 h 74"/>
                <a:gd name="T8" fmla="*/ 18 w 25"/>
                <a:gd name="T9" fmla="*/ 43 h 74"/>
                <a:gd name="T10" fmla="*/ 24 w 25"/>
                <a:gd name="T11" fmla="*/ 1 h 74"/>
                <a:gd name="T12" fmla="*/ 21 w 25"/>
                <a:gd name="T13" fmla="*/ 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4">
                  <a:moveTo>
                    <a:pt x="21" y="2"/>
                  </a:moveTo>
                  <a:cubicBezTo>
                    <a:pt x="20" y="17"/>
                    <a:pt x="20" y="37"/>
                    <a:pt x="13" y="51"/>
                  </a:cubicBezTo>
                  <a:cubicBezTo>
                    <a:pt x="7" y="63"/>
                    <a:pt x="6" y="71"/>
                    <a:pt x="22" y="74"/>
                  </a:cubicBezTo>
                  <a:cubicBezTo>
                    <a:pt x="23" y="74"/>
                    <a:pt x="25" y="73"/>
                    <a:pt x="23" y="73"/>
                  </a:cubicBezTo>
                  <a:cubicBezTo>
                    <a:pt x="0" y="69"/>
                    <a:pt x="15" y="55"/>
                    <a:pt x="18" y="43"/>
                  </a:cubicBezTo>
                  <a:cubicBezTo>
                    <a:pt x="22" y="29"/>
                    <a:pt x="23" y="15"/>
                    <a:pt x="24" y="1"/>
                  </a:cubicBezTo>
                  <a:cubicBezTo>
                    <a:pt x="24" y="0"/>
                    <a:pt x="21" y="1"/>
                    <a:pt x="21" y="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363"/>
            <p:cNvSpPr>
              <a:spLocks/>
            </p:cNvSpPr>
            <p:nvPr/>
          </p:nvSpPr>
          <p:spPr bwMode="auto">
            <a:xfrm>
              <a:off x="8708949" y="3853584"/>
              <a:ext cx="25400" cy="15875"/>
            </a:xfrm>
            <a:custGeom>
              <a:avLst/>
              <a:gdLst>
                <a:gd name="T0" fmla="*/ 44 w 54"/>
                <a:gd name="T1" fmla="*/ 25 h 32"/>
                <a:gd name="T2" fmla="*/ 15 w 54"/>
                <a:gd name="T3" fmla="*/ 15 h 32"/>
                <a:gd name="T4" fmla="*/ 25 w 54"/>
                <a:gd name="T5" fmla="*/ 3 h 32"/>
                <a:gd name="T6" fmla="*/ 44 w 54"/>
                <a:gd name="T7" fmla="*/ 2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2">
                  <a:moveTo>
                    <a:pt x="44" y="25"/>
                  </a:moveTo>
                  <a:cubicBezTo>
                    <a:pt x="44" y="25"/>
                    <a:pt x="29" y="11"/>
                    <a:pt x="15" y="15"/>
                  </a:cubicBezTo>
                  <a:cubicBezTo>
                    <a:pt x="0" y="18"/>
                    <a:pt x="13" y="0"/>
                    <a:pt x="25" y="3"/>
                  </a:cubicBezTo>
                  <a:cubicBezTo>
                    <a:pt x="36" y="6"/>
                    <a:pt x="54" y="32"/>
                    <a:pt x="44" y="25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364"/>
            <p:cNvSpPr>
              <a:spLocks/>
            </p:cNvSpPr>
            <p:nvPr/>
          </p:nvSpPr>
          <p:spPr bwMode="auto">
            <a:xfrm>
              <a:off x="8666086" y="3853584"/>
              <a:ext cx="25400" cy="15875"/>
            </a:xfrm>
            <a:custGeom>
              <a:avLst/>
              <a:gdLst>
                <a:gd name="T0" fmla="*/ 10 w 54"/>
                <a:gd name="T1" fmla="*/ 25 h 32"/>
                <a:gd name="T2" fmla="*/ 39 w 54"/>
                <a:gd name="T3" fmla="*/ 15 h 32"/>
                <a:gd name="T4" fmla="*/ 29 w 54"/>
                <a:gd name="T5" fmla="*/ 3 h 32"/>
                <a:gd name="T6" fmla="*/ 10 w 54"/>
                <a:gd name="T7" fmla="*/ 2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32">
                  <a:moveTo>
                    <a:pt x="10" y="25"/>
                  </a:moveTo>
                  <a:cubicBezTo>
                    <a:pt x="10" y="25"/>
                    <a:pt x="24" y="11"/>
                    <a:pt x="39" y="15"/>
                  </a:cubicBezTo>
                  <a:cubicBezTo>
                    <a:pt x="54" y="18"/>
                    <a:pt x="40" y="0"/>
                    <a:pt x="29" y="3"/>
                  </a:cubicBezTo>
                  <a:cubicBezTo>
                    <a:pt x="17" y="6"/>
                    <a:pt x="0" y="32"/>
                    <a:pt x="10" y="25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365"/>
            <p:cNvSpPr>
              <a:spLocks/>
            </p:cNvSpPr>
            <p:nvPr/>
          </p:nvSpPr>
          <p:spPr bwMode="auto">
            <a:xfrm>
              <a:off x="8678786" y="3899621"/>
              <a:ext cx="33338" cy="25400"/>
            </a:xfrm>
            <a:custGeom>
              <a:avLst/>
              <a:gdLst>
                <a:gd name="T0" fmla="*/ 71 w 71"/>
                <a:gd name="T1" fmla="*/ 8 h 55"/>
                <a:gd name="T2" fmla="*/ 9 w 71"/>
                <a:gd name="T3" fmla="*/ 0 h 55"/>
                <a:gd name="T4" fmla="*/ 34 w 71"/>
                <a:gd name="T5" fmla="*/ 50 h 55"/>
                <a:gd name="T6" fmla="*/ 71 w 71"/>
                <a:gd name="T7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55">
                  <a:moveTo>
                    <a:pt x="71" y="8"/>
                  </a:moveTo>
                  <a:cubicBezTo>
                    <a:pt x="71" y="8"/>
                    <a:pt x="31" y="12"/>
                    <a:pt x="9" y="0"/>
                  </a:cubicBezTo>
                  <a:cubicBezTo>
                    <a:pt x="9" y="0"/>
                    <a:pt x="0" y="46"/>
                    <a:pt x="34" y="50"/>
                  </a:cubicBezTo>
                  <a:cubicBezTo>
                    <a:pt x="68" y="55"/>
                    <a:pt x="71" y="15"/>
                    <a:pt x="71" y="8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366"/>
            <p:cNvSpPr>
              <a:spLocks/>
            </p:cNvSpPr>
            <p:nvPr/>
          </p:nvSpPr>
          <p:spPr bwMode="auto">
            <a:xfrm>
              <a:off x="8681961" y="3899621"/>
              <a:ext cx="30163" cy="23813"/>
            </a:xfrm>
            <a:custGeom>
              <a:avLst/>
              <a:gdLst>
                <a:gd name="T0" fmla="*/ 65 w 66"/>
                <a:gd name="T1" fmla="*/ 9 h 53"/>
                <a:gd name="T2" fmla="*/ 65 w 66"/>
                <a:gd name="T3" fmla="*/ 8 h 53"/>
                <a:gd name="T4" fmla="*/ 60 w 66"/>
                <a:gd name="T5" fmla="*/ 8 h 53"/>
                <a:gd name="T6" fmla="*/ 49 w 66"/>
                <a:gd name="T7" fmla="*/ 9 h 53"/>
                <a:gd name="T8" fmla="*/ 3 w 66"/>
                <a:gd name="T9" fmla="*/ 0 h 53"/>
                <a:gd name="T10" fmla="*/ 2 w 66"/>
                <a:gd name="T11" fmla="*/ 0 h 53"/>
                <a:gd name="T12" fmla="*/ 2 w 66"/>
                <a:gd name="T13" fmla="*/ 1 h 53"/>
                <a:gd name="T14" fmla="*/ 0 w 66"/>
                <a:gd name="T15" fmla="*/ 14 h 53"/>
                <a:gd name="T16" fmla="*/ 5 w 66"/>
                <a:gd name="T17" fmla="*/ 38 h 53"/>
                <a:gd name="T18" fmla="*/ 28 w 66"/>
                <a:gd name="T19" fmla="*/ 53 h 53"/>
                <a:gd name="T20" fmla="*/ 33 w 66"/>
                <a:gd name="T21" fmla="*/ 53 h 53"/>
                <a:gd name="T22" fmla="*/ 51 w 66"/>
                <a:gd name="T23" fmla="*/ 47 h 53"/>
                <a:gd name="T24" fmla="*/ 64 w 66"/>
                <a:gd name="T25" fmla="*/ 26 h 53"/>
                <a:gd name="T26" fmla="*/ 66 w 66"/>
                <a:gd name="T27" fmla="*/ 9 h 53"/>
                <a:gd name="T28" fmla="*/ 66 w 66"/>
                <a:gd name="T29" fmla="*/ 8 h 53"/>
                <a:gd name="T30" fmla="*/ 65 w 66"/>
                <a:gd name="T31" fmla="*/ 8 h 53"/>
                <a:gd name="T32" fmla="*/ 65 w 66"/>
                <a:gd name="T33" fmla="*/ 9 h 53"/>
                <a:gd name="T34" fmla="*/ 64 w 66"/>
                <a:gd name="T35" fmla="*/ 9 h 53"/>
                <a:gd name="T36" fmla="*/ 59 w 66"/>
                <a:gd name="T37" fmla="*/ 32 h 53"/>
                <a:gd name="T38" fmla="*/ 49 w 66"/>
                <a:gd name="T39" fmla="*/ 45 h 53"/>
                <a:gd name="T40" fmla="*/ 33 w 66"/>
                <a:gd name="T41" fmla="*/ 51 h 53"/>
                <a:gd name="T42" fmla="*/ 28 w 66"/>
                <a:gd name="T43" fmla="*/ 50 h 53"/>
                <a:gd name="T44" fmla="*/ 7 w 66"/>
                <a:gd name="T45" fmla="*/ 37 h 53"/>
                <a:gd name="T46" fmla="*/ 3 w 66"/>
                <a:gd name="T47" fmla="*/ 14 h 53"/>
                <a:gd name="T48" fmla="*/ 3 w 66"/>
                <a:gd name="T49" fmla="*/ 5 h 53"/>
                <a:gd name="T50" fmla="*/ 4 w 66"/>
                <a:gd name="T51" fmla="*/ 2 h 53"/>
                <a:gd name="T52" fmla="*/ 4 w 66"/>
                <a:gd name="T53" fmla="*/ 1 h 53"/>
                <a:gd name="T54" fmla="*/ 3 w 66"/>
                <a:gd name="T55" fmla="*/ 1 h 53"/>
                <a:gd name="T56" fmla="*/ 2 w 66"/>
                <a:gd name="T57" fmla="*/ 2 h 53"/>
                <a:gd name="T58" fmla="*/ 49 w 66"/>
                <a:gd name="T59" fmla="*/ 11 h 53"/>
                <a:gd name="T60" fmla="*/ 65 w 66"/>
                <a:gd name="T61" fmla="*/ 10 h 53"/>
                <a:gd name="T62" fmla="*/ 65 w 66"/>
                <a:gd name="T63" fmla="*/ 9 h 53"/>
                <a:gd name="T64" fmla="*/ 64 w 66"/>
                <a:gd name="T65" fmla="*/ 9 h 53"/>
                <a:gd name="T66" fmla="*/ 65 w 66"/>
                <a:gd name="T67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" h="53">
                  <a:moveTo>
                    <a:pt x="65" y="9"/>
                  </a:moveTo>
                  <a:cubicBezTo>
                    <a:pt x="65" y="8"/>
                    <a:pt x="65" y="8"/>
                    <a:pt x="65" y="8"/>
                  </a:cubicBezTo>
                  <a:cubicBezTo>
                    <a:pt x="65" y="8"/>
                    <a:pt x="63" y="8"/>
                    <a:pt x="60" y="8"/>
                  </a:cubicBezTo>
                  <a:cubicBezTo>
                    <a:pt x="58" y="8"/>
                    <a:pt x="53" y="9"/>
                    <a:pt x="49" y="9"/>
                  </a:cubicBezTo>
                  <a:cubicBezTo>
                    <a:pt x="35" y="9"/>
                    <a:pt x="16" y="7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0" y="7"/>
                    <a:pt x="0" y="14"/>
                  </a:cubicBezTo>
                  <a:cubicBezTo>
                    <a:pt x="0" y="21"/>
                    <a:pt x="1" y="30"/>
                    <a:pt x="5" y="38"/>
                  </a:cubicBezTo>
                  <a:cubicBezTo>
                    <a:pt x="9" y="45"/>
                    <a:pt x="16" y="51"/>
                    <a:pt x="28" y="53"/>
                  </a:cubicBezTo>
                  <a:cubicBezTo>
                    <a:pt x="29" y="53"/>
                    <a:pt x="31" y="53"/>
                    <a:pt x="33" y="53"/>
                  </a:cubicBezTo>
                  <a:cubicBezTo>
                    <a:pt x="40" y="53"/>
                    <a:pt x="46" y="51"/>
                    <a:pt x="51" y="47"/>
                  </a:cubicBezTo>
                  <a:cubicBezTo>
                    <a:pt x="58" y="41"/>
                    <a:pt x="62" y="33"/>
                    <a:pt x="64" y="26"/>
                  </a:cubicBezTo>
                  <a:cubicBezTo>
                    <a:pt x="66" y="18"/>
                    <a:pt x="66" y="11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12"/>
                    <a:pt x="63" y="23"/>
                    <a:pt x="59" y="32"/>
                  </a:cubicBezTo>
                  <a:cubicBezTo>
                    <a:pt x="57" y="37"/>
                    <a:pt x="54" y="42"/>
                    <a:pt x="49" y="45"/>
                  </a:cubicBezTo>
                  <a:cubicBezTo>
                    <a:pt x="45" y="48"/>
                    <a:pt x="40" y="51"/>
                    <a:pt x="33" y="51"/>
                  </a:cubicBezTo>
                  <a:cubicBezTo>
                    <a:pt x="31" y="51"/>
                    <a:pt x="30" y="51"/>
                    <a:pt x="28" y="50"/>
                  </a:cubicBezTo>
                  <a:cubicBezTo>
                    <a:pt x="17" y="49"/>
                    <a:pt x="11" y="44"/>
                    <a:pt x="7" y="37"/>
                  </a:cubicBezTo>
                  <a:cubicBezTo>
                    <a:pt x="4" y="30"/>
                    <a:pt x="3" y="21"/>
                    <a:pt x="3" y="14"/>
                  </a:cubicBezTo>
                  <a:cubicBezTo>
                    <a:pt x="3" y="11"/>
                    <a:pt x="3" y="7"/>
                    <a:pt x="3" y="5"/>
                  </a:cubicBezTo>
                  <a:cubicBezTo>
                    <a:pt x="3" y="4"/>
                    <a:pt x="3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5" y="9"/>
                    <a:pt x="35" y="11"/>
                    <a:pt x="49" y="11"/>
                  </a:cubicBezTo>
                  <a:cubicBezTo>
                    <a:pt x="58" y="11"/>
                    <a:pt x="65" y="10"/>
                    <a:pt x="65" y="1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4" y="9"/>
                    <a:pt x="64" y="9"/>
                    <a:pt x="64" y="9"/>
                  </a:cubicBezTo>
                  <a:lnTo>
                    <a:pt x="65" y="9"/>
                  </a:ln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367"/>
            <p:cNvSpPr>
              <a:spLocks/>
            </p:cNvSpPr>
            <p:nvPr/>
          </p:nvSpPr>
          <p:spPr bwMode="auto">
            <a:xfrm>
              <a:off x="8712124" y="3901209"/>
              <a:ext cx="3175" cy="3175"/>
            </a:xfrm>
            <a:custGeom>
              <a:avLst/>
              <a:gdLst>
                <a:gd name="T0" fmla="*/ 7 w 9"/>
                <a:gd name="T1" fmla="*/ 8 h 10"/>
                <a:gd name="T2" fmla="*/ 8 w 9"/>
                <a:gd name="T3" fmla="*/ 8 h 10"/>
                <a:gd name="T4" fmla="*/ 7 w 9"/>
                <a:gd name="T5" fmla="*/ 8 h 10"/>
                <a:gd name="T6" fmla="*/ 7 w 9"/>
                <a:gd name="T7" fmla="*/ 8 h 10"/>
                <a:gd name="T8" fmla="*/ 8 w 9"/>
                <a:gd name="T9" fmla="*/ 8 h 10"/>
                <a:gd name="T10" fmla="*/ 7 w 9"/>
                <a:gd name="T11" fmla="*/ 8 h 10"/>
                <a:gd name="T12" fmla="*/ 7 w 9"/>
                <a:gd name="T13" fmla="*/ 8 h 10"/>
                <a:gd name="T14" fmla="*/ 5 w 9"/>
                <a:gd name="T15" fmla="*/ 7 h 10"/>
                <a:gd name="T16" fmla="*/ 2 w 9"/>
                <a:gd name="T17" fmla="*/ 1 h 10"/>
                <a:gd name="T18" fmla="*/ 1 w 9"/>
                <a:gd name="T19" fmla="*/ 0 h 10"/>
                <a:gd name="T20" fmla="*/ 0 w 9"/>
                <a:gd name="T21" fmla="*/ 2 h 10"/>
                <a:gd name="T22" fmla="*/ 3 w 9"/>
                <a:gd name="T23" fmla="*/ 9 h 10"/>
                <a:gd name="T24" fmla="*/ 7 w 9"/>
                <a:gd name="T25" fmla="*/ 10 h 10"/>
                <a:gd name="T26" fmla="*/ 8 w 9"/>
                <a:gd name="T27" fmla="*/ 10 h 10"/>
                <a:gd name="T28" fmla="*/ 9 w 9"/>
                <a:gd name="T29" fmla="*/ 9 h 10"/>
                <a:gd name="T30" fmla="*/ 7 w 9"/>
                <a:gd name="T3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0">
                  <a:moveTo>
                    <a:pt x="7" y="8"/>
                  </a:move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6" y="8"/>
                    <a:pt x="5" y="7"/>
                  </a:cubicBezTo>
                  <a:cubicBezTo>
                    <a:pt x="4" y="6"/>
                    <a:pt x="3" y="5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1" y="5"/>
                    <a:pt x="2" y="7"/>
                    <a:pt x="3" y="9"/>
                  </a:cubicBezTo>
                  <a:cubicBezTo>
                    <a:pt x="5" y="10"/>
                    <a:pt x="6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9" y="9"/>
                    <a:pt x="9" y="9"/>
                  </a:cubicBezTo>
                  <a:cubicBezTo>
                    <a:pt x="9" y="8"/>
                    <a:pt x="8" y="8"/>
                    <a:pt x="7" y="8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368"/>
            <p:cNvSpPr>
              <a:spLocks/>
            </p:cNvSpPr>
            <p:nvPr/>
          </p:nvSpPr>
          <p:spPr bwMode="auto">
            <a:xfrm>
              <a:off x="8680374" y="3896446"/>
              <a:ext cx="4763" cy="3175"/>
            </a:xfrm>
            <a:custGeom>
              <a:avLst/>
              <a:gdLst>
                <a:gd name="T0" fmla="*/ 6 w 9"/>
                <a:gd name="T1" fmla="*/ 1 h 6"/>
                <a:gd name="T2" fmla="*/ 6 w 9"/>
                <a:gd name="T3" fmla="*/ 1 h 6"/>
                <a:gd name="T4" fmla="*/ 5 w 9"/>
                <a:gd name="T5" fmla="*/ 3 h 6"/>
                <a:gd name="T6" fmla="*/ 1 w 9"/>
                <a:gd name="T7" fmla="*/ 4 h 6"/>
                <a:gd name="T8" fmla="*/ 0 w 9"/>
                <a:gd name="T9" fmla="*/ 5 h 6"/>
                <a:gd name="T10" fmla="*/ 1 w 9"/>
                <a:gd name="T11" fmla="*/ 6 h 6"/>
                <a:gd name="T12" fmla="*/ 7 w 9"/>
                <a:gd name="T13" fmla="*/ 4 h 6"/>
                <a:gd name="T14" fmla="*/ 8 w 9"/>
                <a:gd name="T15" fmla="*/ 1 h 6"/>
                <a:gd name="T16" fmla="*/ 8 w 9"/>
                <a:gd name="T17" fmla="*/ 0 h 6"/>
                <a:gd name="T18" fmla="*/ 6 w 9"/>
                <a:gd name="T1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">
                  <a:moveTo>
                    <a:pt x="6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4" y="3"/>
                    <a:pt x="3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4" y="6"/>
                    <a:pt x="6" y="5"/>
                    <a:pt x="7" y="4"/>
                  </a:cubicBezTo>
                  <a:cubicBezTo>
                    <a:pt x="8" y="3"/>
                    <a:pt x="8" y="1"/>
                    <a:pt x="8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7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369"/>
            <p:cNvSpPr>
              <a:spLocks/>
            </p:cNvSpPr>
            <p:nvPr/>
          </p:nvSpPr>
          <p:spPr bwMode="auto">
            <a:xfrm>
              <a:off x="8685136" y="3901209"/>
              <a:ext cx="25400" cy="7938"/>
            </a:xfrm>
            <a:custGeom>
              <a:avLst/>
              <a:gdLst>
                <a:gd name="T0" fmla="*/ 54 w 55"/>
                <a:gd name="T1" fmla="*/ 5 h 17"/>
                <a:gd name="T2" fmla="*/ 0 w 55"/>
                <a:gd name="T3" fmla="*/ 0 h 17"/>
                <a:gd name="T4" fmla="*/ 2 w 55"/>
                <a:gd name="T5" fmla="*/ 10 h 17"/>
                <a:gd name="T6" fmla="*/ 43 w 55"/>
                <a:gd name="T7" fmla="*/ 15 h 17"/>
                <a:gd name="T8" fmla="*/ 54 w 55"/>
                <a:gd name="T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7">
                  <a:moveTo>
                    <a:pt x="54" y="5"/>
                  </a:moveTo>
                  <a:cubicBezTo>
                    <a:pt x="54" y="5"/>
                    <a:pt x="19" y="10"/>
                    <a:pt x="0" y="0"/>
                  </a:cubicBezTo>
                  <a:cubicBezTo>
                    <a:pt x="0" y="0"/>
                    <a:pt x="0" y="9"/>
                    <a:pt x="2" y="10"/>
                  </a:cubicBezTo>
                  <a:cubicBezTo>
                    <a:pt x="4" y="11"/>
                    <a:pt x="32" y="17"/>
                    <a:pt x="43" y="15"/>
                  </a:cubicBezTo>
                  <a:cubicBezTo>
                    <a:pt x="55" y="13"/>
                    <a:pt x="54" y="5"/>
                    <a:pt x="5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370"/>
            <p:cNvSpPr>
              <a:spLocks/>
            </p:cNvSpPr>
            <p:nvPr/>
          </p:nvSpPr>
          <p:spPr bwMode="auto">
            <a:xfrm>
              <a:off x="8685136" y="3915496"/>
              <a:ext cx="20638" cy="6350"/>
            </a:xfrm>
            <a:custGeom>
              <a:avLst/>
              <a:gdLst>
                <a:gd name="T0" fmla="*/ 42 w 42"/>
                <a:gd name="T1" fmla="*/ 8 h 16"/>
                <a:gd name="T2" fmla="*/ 24 w 42"/>
                <a:gd name="T3" fmla="*/ 1 h 16"/>
                <a:gd name="T4" fmla="*/ 18 w 42"/>
                <a:gd name="T5" fmla="*/ 7 h 16"/>
                <a:gd name="T6" fmla="*/ 12 w 42"/>
                <a:gd name="T7" fmla="*/ 0 h 16"/>
                <a:gd name="T8" fmla="*/ 0 w 42"/>
                <a:gd name="T9" fmla="*/ 6 h 16"/>
                <a:gd name="T10" fmla="*/ 21 w 42"/>
                <a:gd name="T11" fmla="*/ 16 h 16"/>
                <a:gd name="T12" fmla="*/ 42 w 42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6">
                  <a:moveTo>
                    <a:pt x="42" y="8"/>
                  </a:moveTo>
                  <a:cubicBezTo>
                    <a:pt x="42" y="8"/>
                    <a:pt x="28" y="0"/>
                    <a:pt x="24" y="1"/>
                  </a:cubicBezTo>
                  <a:cubicBezTo>
                    <a:pt x="20" y="3"/>
                    <a:pt x="18" y="7"/>
                    <a:pt x="18" y="7"/>
                  </a:cubicBezTo>
                  <a:cubicBezTo>
                    <a:pt x="18" y="7"/>
                    <a:pt x="15" y="0"/>
                    <a:pt x="12" y="0"/>
                  </a:cubicBezTo>
                  <a:cubicBezTo>
                    <a:pt x="8" y="0"/>
                    <a:pt x="0" y="6"/>
                    <a:pt x="0" y="6"/>
                  </a:cubicBezTo>
                  <a:cubicBezTo>
                    <a:pt x="0" y="6"/>
                    <a:pt x="10" y="16"/>
                    <a:pt x="21" y="16"/>
                  </a:cubicBezTo>
                  <a:cubicBezTo>
                    <a:pt x="33" y="16"/>
                    <a:pt x="42" y="8"/>
                    <a:pt x="42" y="8"/>
                  </a:cubicBezTo>
                  <a:close/>
                </a:path>
              </a:pathLst>
            </a:custGeom>
            <a:solidFill>
              <a:srgbClr val="B18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371"/>
            <p:cNvSpPr>
              <a:spLocks/>
            </p:cNvSpPr>
            <p:nvPr/>
          </p:nvSpPr>
          <p:spPr bwMode="auto">
            <a:xfrm>
              <a:off x="8724824" y="3826596"/>
              <a:ext cx="25400" cy="57150"/>
            </a:xfrm>
            <a:custGeom>
              <a:avLst/>
              <a:gdLst>
                <a:gd name="T0" fmla="*/ 49 w 53"/>
                <a:gd name="T1" fmla="*/ 120 h 120"/>
                <a:gd name="T2" fmla="*/ 26 w 53"/>
                <a:gd name="T3" fmla="*/ 79 h 120"/>
                <a:gd name="T4" fmla="*/ 21 w 53"/>
                <a:gd name="T5" fmla="*/ 82 h 120"/>
                <a:gd name="T6" fmla="*/ 2 w 53"/>
                <a:gd name="T7" fmla="*/ 5 h 120"/>
                <a:gd name="T8" fmla="*/ 47 w 53"/>
                <a:gd name="T9" fmla="*/ 51 h 120"/>
                <a:gd name="T10" fmla="*/ 37 w 53"/>
                <a:gd name="T11" fmla="*/ 49 h 120"/>
                <a:gd name="T12" fmla="*/ 49 w 53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20">
                  <a:moveTo>
                    <a:pt x="49" y="120"/>
                  </a:moveTo>
                  <a:cubicBezTo>
                    <a:pt x="49" y="120"/>
                    <a:pt x="34" y="97"/>
                    <a:pt x="26" y="79"/>
                  </a:cubicBezTo>
                  <a:cubicBezTo>
                    <a:pt x="26" y="79"/>
                    <a:pt x="25" y="84"/>
                    <a:pt x="21" y="82"/>
                  </a:cubicBezTo>
                  <a:cubicBezTo>
                    <a:pt x="18" y="80"/>
                    <a:pt x="0" y="10"/>
                    <a:pt x="2" y="5"/>
                  </a:cubicBezTo>
                  <a:cubicBezTo>
                    <a:pt x="3" y="0"/>
                    <a:pt x="53" y="52"/>
                    <a:pt x="47" y="51"/>
                  </a:cubicBezTo>
                  <a:cubicBezTo>
                    <a:pt x="40" y="51"/>
                    <a:pt x="37" y="49"/>
                    <a:pt x="37" y="49"/>
                  </a:cubicBezTo>
                  <a:cubicBezTo>
                    <a:pt x="37" y="49"/>
                    <a:pt x="51" y="106"/>
                    <a:pt x="49" y="120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372"/>
            <p:cNvSpPr>
              <a:spLocks/>
            </p:cNvSpPr>
            <p:nvPr/>
          </p:nvSpPr>
          <p:spPr bwMode="auto">
            <a:xfrm>
              <a:off x="8653386" y="3828184"/>
              <a:ext cx="25400" cy="55563"/>
            </a:xfrm>
            <a:custGeom>
              <a:avLst/>
              <a:gdLst>
                <a:gd name="T0" fmla="*/ 4 w 53"/>
                <a:gd name="T1" fmla="*/ 120 h 120"/>
                <a:gd name="T2" fmla="*/ 27 w 53"/>
                <a:gd name="T3" fmla="*/ 80 h 120"/>
                <a:gd name="T4" fmla="*/ 32 w 53"/>
                <a:gd name="T5" fmla="*/ 82 h 120"/>
                <a:gd name="T6" fmla="*/ 51 w 53"/>
                <a:gd name="T7" fmla="*/ 5 h 120"/>
                <a:gd name="T8" fmla="*/ 6 w 53"/>
                <a:gd name="T9" fmla="*/ 52 h 120"/>
                <a:gd name="T10" fmla="*/ 16 w 53"/>
                <a:gd name="T11" fmla="*/ 49 h 120"/>
                <a:gd name="T12" fmla="*/ 4 w 53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20">
                  <a:moveTo>
                    <a:pt x="4" y="120"/>
                  </a:moveTo>
                  <a:cubicBezTo>
                    <a:pt x="4" y="120"/>
                    <a:pt x="19" y="97"/>
                    <a:pt x="27" y="80"/>
                  </a:cubicBezTo>
                  <a:cubicBezTo>
                    <a:pt x="27" y="80"/>
                    <a:pt x="28" y="85"/>
                    <a:pt x="32" y="82"/>
                  </a:cubicBezTo>
                  <a:cubicBezTo>
                    <a:pt x="35" y="80"/>
                    <a:pt x="53" y="10"/>
                    <a:pt x="51" y="5"/>
                  </a:cubicBezTo>
                  <a:cubicBezTo>
                    <a:pt x="49" y="0"/>
                    <a:pt x="0" y="52"/>
                    <a:pt x="6" y="52"/>
                  </a:cubicBezTo>
                  <a:cubicBezTo>
                    <a:pt x="13" y="51"/>
                    <a:pt x="16" y="49"/>
                    <a:pt x="16" y="49"/>
                  </a:cubicBezTo>
                  <a:cubicBezTo>
                    <a:pt x="16" y="49"/>
                    <a:pt x="2" y="106"/>
                    <a:pt x="4" y="120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373"/>
            <p:cNvSpPr>
              <a:spLocks/>
            </p:cNvSpPr>
            <p:nvPr/>
          </p:nvSpPr>
          <p:spPr bwMode="auto">
            <a:xfrm>
              <a:off x="8648624" y="3793258"/>
              <a:ext cx="88900" cy="42863"/>
            </a:xfrm>
            <a:custGeom>
              <a:avLst/>
              <a:gdLst>
                <a:gd name="T0" fmla="*/ 173 w 190"/>
                <a:gd name="T1" fmla="*/ 85 h 92"/>
                <a:gd name="T2" fmla="*/ 93 w 190"/>
                <a:gd name="T3" fmla="*/ 91 h 92"/>
                <a:gd name="T4" fmla="*/ 93 w 190"/>
                <a:gd name="T5" fmla="*/ 83 h 92"/>
                <a:gd name="T6" fmla="*/ 35 w 190"/>
                <a:gd name="T7" fmla="*/ 83 h 92"/>
                <a:gd name="T8" fmla="*/ 49 w 190"/>
                <a:gd name="T9" fmla="*/ 70 h 92"/>
                <a:gd name="T10" fmla="*/ 0 w 190"/>
                <a:gd name="T11" fmla="*/ 22 h 92"/>
                <a:gd name="T12" fmla="*/ 70 w 190"/>
                <a:gd name="T13" fmla="*/ 43 h 92"/>
                <a:gd name="T14" fmla="*/ 166 w 190"/>
                <a:gd name="T15" fmla="*/ 66 h 92"/>
                <a:gd name="T16" fmla="*/ 176 w 190"/>
                <a:gd name="T17" fmla="*/ 57 h 92"/>
                <a:gd name="T18" fmla="*/ 171 w 190"/>
                <a:gd name="T19" fmla="*/ 68 h 92"/>
                <a:gd name="T20" fmla="*/ 186 w 190"/>
                <a:gd name="T21" fmla="*/ 68 h 92"/>
                <a:gd name="T22" fmla="*/ 169 w 190"/>
                <a:gd name="T23" fmla="*/ 76 h 92"/>
                <a:gd name="T24" fmla="*/ 173 w 190"/>
                <a:gd name="T25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92">
                  <a:moveTo>
                    <a:pt x="173" y="85"/>
                  </a:moveTo>
                  <a:cubicBezTo>
                    <a:pt x="173" y="85"/>
                    <a:pt x="111" y="91"/>
                    <a:pt x="93" y="91"/>
                  </a:cubicBezTo>
                  <a:cubicBezTo>
                    <a:pt x="75" y="91"/>
                    <a:pt x="93" y="83"/>
                    <a:pt x="93" y="83"/>
                  </a:cubicBezTo>
                  <a:cubicBezTo>
                    <a:pt x="93" y="83"/>
                    <a:pt x="56" y="92"/>
                    <a:pt x="35" y="83"/>
                  </a:cubicBezTo>
                  <a:cubicBezTo>
                    <a:pt x="15" y="74"/>
                    <a:pt x="49" y="70"/>
                    <a:pt x="49" y="70"/>
                  </a:cubicBezTo>
                  <a:cubicBezTo>
                    <a:pt x="49" y="70"/>
                    <a:pt x="1" y="45"/>
                    <a:pt x="0" y="22"/>
                  </a:cubicBezTo>
                  <a:cubicBezTo>
                    <a:pt x="0" y="0"/>
                    <a:pt x="39" y="39"/>
                    <a:pt x="70" y="43"/>
                  </a:cubicBezTo>
                  <a:cubicBezTo>
                    <a:pt x="100" y="47"/>
                    <a:pt x="148" y="46"/>
                    <a:pt x="166" y="66"/>
                  </a:cubicBezTo>
                  <a:cubicBezTo>
                    <a:pt x="166" y="66"/>
                    <a:pt x="173" y="57"/>
                    <a:pt x="176" y="57"/>
                  </a:cubicBezTo>
                  <a:cubicBezTo>
                    <a:pt x="178" y="57"/>
                    <a:pt x="171" y="68"/>
                    <a:pt x="171" y="68"/>
                  </a:cubicBezTo>
                  <a:cubicBezTo>
                    <a:pt x="171" y="68"/>
                    <a:pt x="190" y="64"/>
                    <a:pt x="186" y="68"/>
                  </a:cubicBezTo>
                  <a:cubicBezTo>
                    <a:pt x="182" y="73"/>
                    <a:pt x="169" y="76"/>
                    <a:pt x="169" y="76"/>
                  </a:cubicBezTo>
                  <a:lnTo>
                    <a:pt x="173" y="85"/>
                  </a:ln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374"/>
            <p:cNvSpPr>
              <a:spLocks/>
            </p:cNvSpPr>
            <p:nvPr/>
          </p:nvSpPr>
          <p:spPr bwMode="auto">
            <a:xfrm>
              <a:off x="8691486" y="3817071"/>
              <a:ext cx="20638" cy="4763"/>
            </a:xfrm>
            <a:custGeom>
              <a:avLst/>
              <a:gdLst>
                <a:gd name="T0" fmla="*/ 46 w 46"/>
                <a:gd name="T1" fmla="*/ 8 h 8"/>
                <a:gd name="T2" fmla="*/ 23 w 46"/>
                <a:gd name="T3" fmla="*/ 4 h 8"/>
                <a:gd name="T4" fmla="*/ 0 w 46"/>
                <a:gd name="T5" fmla="*/ 1 h 8"/>
                <a:gd name="T6" fmla="*/ 12 w 46"/>
                <a:gd name="T7" fmla="*/ 0 h 8"/>
                <a:gd name="T8" fmla="*/ 23 w 46"/>
                <a:gd name="T9" fmla="*/ 2 h 8"/>
                <a:gd name="T10" fmla="*/ 35 w 46"/>
                <a:gd name="T11" fmla="*/ 4 h 8"/>
                <a:gd name="T12" fmla="*/ 46 w 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8">
                  <a:moveTo>
                    <a:pt x="46" y="8"/>
                  </a:moveTo>
                  <a:cubicBezTo>
                    <a:pt x="38" y="7"/>
                    <a:pt x="31" y="5"/>
                    <a:pt x="23" y="4"/>
                  </a:cubicBezTo>
                  <a:cubicBezTo>
                    <a:pt x="15" y="3"/>
                    <a:pt x="8" y="2"/>
                    <a:pt x="0" y="1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16" y="1"/>
                    <a:pt x="20" y="1"/>
                    <a:pt x="23" y="2"/>
                  </a:cubicBezTo>
                  <a:cubicBezTo>
                    <a:pt x="27" y="2"/>
                    <a:pt x="31" y="3"/>
                    <a:pt x="35" y="4"/>
                  </a:cubicBezTo>
                  <a:cubicBezTo>
                    <a:pt x="39" y="5"/>
                    <a:pt x="43" y="6"/>
                    <a:pt x="46" y="8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375"/>
            <p:cNvSpPr>
              <a:spLocks/>
            </p:cNvSpPr>
            <p:nvPr/>
          </p:nvSpPr>
          <p:spPr bwMode="auto">
            <a:xfrm>
              <a:off x="8662911" y="3809133"/>
              <a:ext cx="20638" cy="7938"/>
            </a:xfrm>
            <a:custGeom>
              <a:avLst/>
              <a:gdLst>
                <a:gd name="T0" fmla="*/ 41 w 41"/>
                <a:gd name="T1" fmla="*/ 17 h 17"/>
                <a:gd name="T2" fmla="*/ 29 w 41"/>
                <a:gd name="T3" fmla="*/ 15 h 17"/>
                <a:gd name="T4" fmla="*/ 19 w 41"/>
                <a:gd name="T5" fmla="*/ 12 h 17"/>
                <a:gd name="T6" fmla="*/ 8 w 41"/>
                <a:gd name="T7" fmla="*/ 8 h 17"/>
                <a:gd name="T8" fmla="*/ 0 w 41"/>
                <a:gd name="T9" fmla="*/ 0 h 17"/>
                <a:gd name="T10" fmla="*/ 9 w 41"/>
                <a:gd name="T11" fmla="*/ 6 h 17"/>
                <a:gd name="T12" fmla="*/ 19 w 41"/>
                <a:gd name="T13" fmla="*/ 10 h 17"/>
                <a:gd name="T14" fmla="*/ 41 w 41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7">
                  <a:moveTo>
                    <a:pt x="41" y="17"/>
                  </a:moveTo>
                  <a:cubicBezTo>
                    <a:pt x="37" y="17"/>
                    <a:pt x="33" y="16"/>
                    <a:pt x="29" y="15"/>
                  </a:cubicBezTo>
                  <a:cubicBezTo>
                    <a:pt x="26" y="15"/>
                    <a:pt x="22" y="14"/>
                    <a:pt x="19" y="12"/>
                  </a:cubicBezTo>
                  <a:cubicBezTo>
                    <a:pt x="15" y="11"/>
                    <a:pt x="12" y="10"/>
                    <a:pt x="8" y="8"/>
                  </a:cubicBezTo>
                  <a:cubicBezTo>
                    <a:pt x="5" y="6"/>
                    <a:pt x="2" y="3"/>
                    <a:pt x="0" y="0"/>
                  </a:cubicBezTo>
                  <a:cubicBezTo>
                    <a:pt x="3" y="3"/>
                    <a:pt x="6" y="5"/>
                    <a:pt x="9" y="6"/>
                  </a:cubicBezTo>
                  <a:cubicBezTo>
                    <a:pt x="12" y="8"/>
                    <a:pt x="16" y="9"/>
                    <a:pt x="19" y="10"/>
                  </a:cubicBezTo>
                  <a:cubicBezTo>
                    <a:pt x="26" y="13"/>
                    <a:pt x="33" y="15"/>
                    <a:pt x="41" y="17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Oval 1376"/>
            <p:cNvSpPr>
              <a:spLocks noChangeArrowheads="1"/>
            </p:cNvSpPr>
            <p:nvPr/>
          </p:nvSpPr>
          <p:spPr bwMode="auto">
            <a:xfrm>
              <a:off x="8720062" y="3883746"/>
              <a:ext cx="14288" cy="12700"/>
            </a:xfrm>
            <a:prstGeom prst="ellipse">
              <a:avLst/>
            </a:pr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377"/>
            <p:cNvSpPr>
              <a:spLocks/>
            </p:cNvSpPr>
            <p:nvPr/>
          </p:nvSpPr>
          <p:spPr bwMode="auto">
            <a:xfrm>
              <a:off x="8716887" y="3880571"/>
              <a:ext cx="22225" cy="20638"/>
            </a:xfrm>
            <a:custGeom>
              <a:avLst/>
              <a:gdLst>
                <a:gd name="T0" fmla="*/ 20 w 46"/>
                <a:gd name="T1" fmla="*/ 27 h 47"/>
                <a:gd name="T2" fmla="*/ 22 w 46"/>
                <a:gd name="T3" fmla="*/ 28 h 47"/>
                <a:gd name="T4" fmla="*/ 23 w 46"/>
                <a:gd name="T5" fmla="*/ 29 h 47"/>
                <a:gd name="T6" fmla="*/ 24 w 46"/>
                <a:gd name="T7" fmla="*/ 28 h 47"/>
                <a:gd name="T8" fmla="*/ 24 w 46"/>
                <a:gd name="T9" fmla="*/ 28 h 47"/>
                <a:gd name="T10" fmla="*/ 25 w 46"/>
                <a:gd name="T11" fmla="*/ 28 h 47"/>
                <a:gd name="T12" fmla="*/ 26 w 46"/>
                <a:gd name="T13" fmla="*/ 28 h 47"/>
                <a:gd name="T14" fmla="*/ 29 w 46"/>
                <a:gd name="T15" fmla="*/ 27 h 47"/>
                <a:gd name="T16" fmla="*/ 29 w 46"/>
                <a:gd name="T17" fmla="*/ 26 h 47"/>
                <a:gd name="T18" fmla="*/ 29 w 46"/>
                <a:gd name="T19" fmla="*/ 24 h 47"/>
                <a:gd name="T20" fmla="*/ 29 w 46"/>
                <a:gd name="T21" fmla="*/ 23 h 47"/>
                <a:gd name="T22" fmla="*/ 30 w 46"/>
                <a:gd name="T23" fmla="*/ 22 h 47"/>
                <a:gd name="T24" fmla="*/ 31 w 46"/>
                <a:gd name="T25" fmla="*/ 21 h 47"/>
                <a:gd name="T26" fmla="*/ 30 w 46"/>
                <a:gd name="T27" fmla="*/ 19 h 47"/>
                <a:gd name="T28" fmla="*/ 31 w 46"/>
                <a:gd name="T29" fmla="*/ 17 h 47"/>
                <a:gd name="T30" fmla="*/ 31 w 46"/>
                <a:gd name="T31" fmla="*/ 15 h 47"/>
                <a:gd name="T32" fmla="*/ 29 w 46"/>
                <a:gd name="T33" fmla="*/ 15 h 47"/>
                <a:gd name="T34" fmla="*/ 27 w 46"/>
                <a:gd name="T35" fmla="*/ 15 h 47"/>
                <a:gd name="T36" fmla="*/ 25 w 46"/>
                <a:gd name="T37" fmla="*/ 16 h 47"/>
                <a:gd name="T38" fmla="*/ 24 w 46"/>
                <a:gd name="T39" fmla="*/ 15 h 47"/>
                <a:gd name="T40" fmla="*/ 22 w 46"/>
                <a:gd name="T41" fmla="*/ 17 h 47"/>
                <a:gd name="T42" fmla="*/ 21 w 46"/>
                <a:gd name="T43" fmla="*/ 17 h 47"/>
                <a:gd name="T44" fmla="*/ 19 w 46"/>
                <a:gd name="T45" fmla="*/ 17 h 47"/>
                <a:gd name="T46" fmla="*/ 16 w 46"/>
                <a:gd name="T47" fmla="*/ 18 h 47"/>
                <a:gd name="T48" fmla="*/ 14 w 46"/>
                <a:gd name="T49" fmla="*/ 20 h 47"/>
                <a:gd name="T50" fmla="*/ 15 w 46"/>
                <a:gd name="T51" fmla="*/ 22 h 47"/>
                <a:gd name="T52" fmla="*/ 11 w 46"/>
                <a:gd name="T53" fmla="*/ 23 h 47"/>
                <a:gd name="T54" fmla="*/ 1 w 46"/>
                <a:gd name="T55" fmla="*/ 21 h 47"/>
                <a:gd name="T56" fmla="*/ 2 w 46"/>
                <a:gd name="T57" fmla="*/ 18 h 47"/>
                <a:gd name="T58" fmla="*/ 3 w 46"/>
                <a:gd name="T59" fmla="*/ 17 h 47"/>
                <a:gd name="T60" fmla="*/ 5 w 46"/>
                <a:gd name="T61" fmla="*/ 12 h 47"/>
                <a:gd name="T62" fmla="*/ 7 w 46"/>
                <a:gd name="T63" fmla="*/ 8 h 47"/>
                <a:gd name="T64" fmla="*/ 11 w 46"/>
                <a:gd name="T65" fmla="*/ 5 h 47"/>
                <a:gd name="T66" fmla="*/ 15 w 46"/>
                <a:gd name="T67" fmla="*/ 3 h 47"/>
                <a:gd name="T68" fmla="*/ 23 w 46"/>
                <a:gd name="T69" fmla="*/ 0 h 47"/>
                <a:gd name="T70" fmla="*/ 27 w 46"/>
                <a:gd name="T71" fmla="*/ 2 h 47"/>
                <a:gd name="T72" fmla="*/ 32 w 46"/>
                <a:gd name="T73" fmla="*/ 3 h 47"/>
                <a:gd name="T74" fmla="*/ 33 w 46"/>
                <a:gd name="T75" fmla="*/ 5 h 47"/>
                <a:gd name="T76" fmla="*/ 34 w 46"/>
                <a:gd name="T77" fmla="*/ 7 h 47"/>
                <a:gd name="T78" fmla="*/ 37 w 46"/>
                <a:gd name="T79" fmla="*/ 12 h 47"/>
                <a:gd name="T80" fmla="*/ 39 w 46"/>
                <a:gd name="T81" fmla="*/ 13 h 47"/>
                <a:gd name="T82" fmla="*/ 41 w 46"/>
                <a:gd name="T83" fmla="*/ 14 h 47"/>
                <a:gd name="T84" fmla="*/ 44 w 46"/>
                <a:gd name="T85" fmla="*/ 20 h 47"/>
                <a:gd name="T86" fmla="*/ 44 w 46"/>
                <a:gd name="T87" fmla="*/ 29 h 47"/>
                <a:gd name="T88" fmla="*/ 39 w 46"/>
                <a:gd name="T89" fmla="*/ 36 h 47"/>
                <a:gd name="T90" fmla="*/ 34 w 46"/>
                <a:gd name="T91" fmla="*/ 43 h 47"/>
                <a:gd name="T92" fmla="*/ 33 w 46"/>
                <a:gd name="T93" fmla="*/ 44 h 47"/>
                <a:gd name="T94" fmla="*/ 31 w 46"/>
                <a:gd name="T95" fmla="*/ 44 h 47"/>
                <a:gd name="T96" fmla="*/ 30 w 46"/>
                <a:gd name="T97" fmla="*/ 45 h 47"/>
                <a:gd name="T98" fmla="*/ 28 w 46"/>
                <a:gd name="T99" fmla="*/ 46 h 47"/>
                <a:gd name="T100" fmla="*/ 25 w 46"/>
                <a:gd name="T101" fmla="*/ 46 h 47"/>
                <a:gd name="T102" fmla="*/ 22 w 46"/>
                <a:gd name="T103" fmla="*/ 47 h 47"/>
                <a:gd name="T104" fmla="*/ 0 w 46"/>
                <a:gd name="T105" fmla="*/ 32 h 47"/>
                <a:gd name="T106" fmla="*/ 1 w 46"/>
                <a:gd name="T107" fmla="*/ 27 h 47"/>
                <a:gd name="T108" fmla="*/ 1 w 46"/>
                <a:gd name="T109" fmla="*/ 25 h 47"/>
                <a:gd name="T110" fmla="*/ 2 w 46"/>
                <a:gd name="T111" fmla="*/ 24 h 47"/>
                <a:gd name="T112" fmla="*/ 10 w 46"/>
                <a:gd name="T113" fmla="*/ 23 h 47"/>
                <a:gd name="T114" fmla="*/ 15 w 46"/>
                <a:gd name="T115" fmla="*/ 24 h 47"/>
                <a:gd name="T116" fmla="*/ 17 w 46"/>
                <a:gd name="T117" fmla="*/ 24 h 47"/>
                <a:gd name="T118" fmla="*/ 18 w 46"/>
                <a:gd name="T119" fmla="*/ 26 h 47"/>
                <a:gd name="T120" fmla="*/ 20 w 46"/>
                <a:gd name="T121" fmla="*/ 2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" h="47">
                  <a:moveTo>
                    <a:pt x="20" y="27"/>
                  </a:moveTo>
                  <a:cubicBezTo>
                    <a:pt x="21" y="28"/>
                    <a:pt x="21" y="28"/>
                    <a:pt x="22" y="28"/>
                  </a:cubicBezTo>
                  <a:cubicBezTo>
                    <a:pt x="23" y="28"/>
                    <a:pt x="23" y="28"/>
                    <a:pt x="23" y="29"/>
                  </a:cubicBezTo>
                  <a:cubicBezTo>
                    <a:pt x="24" y="29"/>
                    <a:pt x="24" y="30"/>
                    <a:pt x="24" y="28"/>
                  </a:cubicBezTo>
                  <a:cubicBezTo>
                    <a:pt x="24" y="27"/>
                    <a:pt x="24" y="27"/>
                    <a:pt x="24" y="28"/>
                  </a:cubicBezTo>
                  <a:cubicBezTo>
                    <a:pt x="25" y="30"/>
                    <a:pt x="25" y="28"/>
                    <a:pt x="25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8" y="28"/>
                    <a:pt x="29" y="27"/>
                  </a:cubicBezTo>
                  <a:cubicBezTo>
                    <a:pt x="29" y="27"/>
                    <a:pt x="29" y="26"/>
                    <a:pt x="29" y="26"/>
                  </a:cubicBezTo>
                  <a:cubicBezTo>
                    <a:pt x="29" y="25"/>
                    <a:pt x="29" y="24"/>
                    <a:pt x="29" y="24"/>
                  </a:cubicBezTo>
                  <a:cubicBezTo>
                    <a:pt x="29" y="24"/>
                    <a:pt x="29" y="23"/>
                    <a:pt x="29" y="23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1"/>
                    <a:pt x="30" y="21"/>
                    <a:pt x="31" y="21"/>
                  </a:cubicBezTo>
                  <a:cubicBezTo>
                    <a:pt x="32" y="20"/>
                    <a:pt x="31" y="20"/>
                    <a:pt x="30" y="19"/>
                  </a:cubicBezTo>
                  <a:cubicBezTo>
                    <a:pt x="30" y="19"/>
                    <a:pt x="31" y="18"/>
                    <a:pt x="31" y="17"/>
                  </a:cubicBezTo>
                  <a:cubicBezTo>
                    <a:pt x="32" y="16"/>
                    <a:pt x="32" y="15"/>
                    <a:pt x="31" y="15"/>
                  </a:cubicBezTo>
                  <a:cubicBezTo>
                    <a:pt x="29" y="16"/>
                    <a:pt x="29" y="16"/>
                    <a:pt x="29" y="15"/>
                  </a:cubicBezTo>
                  <a:cubicBezTo>
                    <a:pt x="28" y="14"/>
                    <a:pt x="27" y="15"/>
                    <a:pt x="27" y="15"/>
                  </a:cubicBezTo>
                  <a:cubicBezTo>
                    <a:pt x="26" y="16"/>
                    <a:pt x="26" y="16"/>
                    <a:pt x="25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3" y="15"/>
                    <a:pt x="23" y="17"/>
                    <a:pt x="22" y="17"/>
                  </a:cubicBezTo>
                  <a:cubicBezTo>
                    <a:pt x="22" y="16"/>
                    <a:pt x="21" y="17"/>
                    <a:pt x="21" y="17"/>
                  </a:cubicBezTo>
                  <a:cubicBezTo>
                    <a:pt x="20" y="16"/>
                    <a:pt x="19" y="16"/>
                    <a:pt x="19" y="17"/>
                  </a:cubicBezTo>
                  <a:cubicBezTo>
                    <a:pt x="18" y="17"/>
                    <a:pt x="18" y="18"/>
                    <a:pt x="16" y="18"/>
                  </a:cubicBezTo>
                  <a:cubicBezTo>
                    <a:pt x="15" y="18"/>
                    <a:pt x="15" y="19"/>
                    <a:pt x="14" y="20"/>
                  </a:cubicBezTo>
                  <a:cubicBezTo>
                    <a:pt x="14" y="21"/>
                    <a:pt x="15" y="21"/>
                    <a:pt x="15" y="22"/>
                  </a:cubicBezTo>
                  <a:cubicBezTo>
                    <a:pt x="15" y="22"/>
                    <a:pt x="14" y="22"/>
                    <a:pt x="11" y="23"/>
                  </a:cubicBezTo>
                  <a:cubicBezTo>
                    <a:pt x="6" y="23"/>
                    <a:pt x="1" y="23"/>
                    <a:pt x="1" y="21"/>
                  </a:cubicBezTo>
                  <a:cubicBezTo>
                    <a:pt x="1" y="20"/>
                    <a:pt x="0" y="19"/>
                    <a:pt x="2" y="18"/>
                  </a:cubicBezTo>
                  <a:cubicBezTo>
                    <a:pt x="3" y="18"/>
                    <a:pt x="3" y="18"/>
                    <a:pt x="3" y="17"/>
                  </a:cubicBezTo>
                  <a:cubicBezTo>
                    <a:pt x="3" y="15"/>
                    <a:pt x="4" y="13"/>
                    <a:pt x="5" y="12"/>
                  </a:cubicBezTo>
                  <a:cubicBezTo>
                    <a:pt x="6" y="11"/>
                    <a:pt x="6" y="9"/>
                    <a:pt x="7" y="8"/>
                  </a:cubicBezTo>
                  <a:cubicBezTo>
                    <a:pt x="8" y="7"/>
                    <a:pt x="9" y="6"/>
                    <a:pt x="11" y="5"/>
                  </a:cubicBezTo>
                  <a:cubicBezTo>
                    <a:pt x="12" y="4"/>
                    <a:pt x="14" y="4"/>
                    <a:pt x="15" y="3"/>
                  </a:cubicBezTo>
                  <a:cubicBezTo>
                    <a:pt x="17" y="0"/>
                    <a:pt x="20" y="0"/>
                    <a:pt x="23" y="0"/>
                  </a:cubicBezTo>
                  <a:cubicBezTo>
                    <a:pt x="24" y="0"/>
                    <a:pt x="26" y="1"/>
                    <a:pt x="27" y="2"/>
                  </a:cubicBezTo>
                  <a:cubicBezTo>
                    <a:pt x="29" y="2"/>
                    <a:pt x="30" y="2"/>
                    <a:pt x="32" y="3"/>
                  </a:cubicBezTo>
                  <a:cubicBezTo>
                    <a:pt x="32" y="4"/>
                    <a:pt x="33" y="4"/>
                    <a:pt x="33" y="5"/>
                  </a:cubicBezTo>
                  <a:cubicBezTo>
                    <a:pt x="33" y="7"/>
                    <a:pt x="33" y="7"/>
                    <a:pt x="34" y="7"/>
                  </a:cubicBezTo>
                  <a:cubicBezTo>
                    <a:pt x="36" y="8"/>
                    <a:pt x="35" y="11"/>
                    <a:pt x="37" y="12"/>
                  </a:cubicBezTo>
                  <a:cubicBezTo>
                    <a:pt x="37" y="12"/>
                    <a:pt x="38" y="13"/>
                    <a:pt x="39" y="13"/>
                  </a:cubicBezTo>
                  <a:cubicBezTo>
                    <a:pt x="40" y="12"/>
                    <a:pt x="41" y="13"/>
                    <a:pt x="41" y="14"/>
                  </a:cubicBezTo>
                  <a:cubicBezTo>
                    <a:pt x="41" y="17"/>
                    <a:pt x="43" y="18"/>
                    <a:pt x="44" y="20"/>
                  </a:cubicBezTo>
                  <a:cubicBezTo>
                    <a:pt x="46" y="23"/>
                    <a:pt x="45" y="26"/>
                    <a:pt x="44" y="29"/>
                  </a:cubicBezTo>
                  <a:cubicBezTo>
                    <a:pt x="41" y="31"/>
                    <a:pt x="41" y="34"/>
                    <a:pt x="39" y="36"/>
                  </a:cubicBezTo>
                  <a:cubicBezTo>
                    <a:pt x="38" y="38"/>
                    <a:pt x="37" y="42"/>
                    <a:pt x="34" y="43"/>
                  </a:cubicBezTo>
                  <a:cubicBezTo>
                    <a:pt x="33" y="43"/>
                    <a:pt x="33" y="44"/>
                    <a:pt x="33" y="44"/>
                  </a:cubicBezTo>
                  <a:cubicBezTo>
                    <a:pt x="32" y="45"/>
                    <a:pt x="32" y="44"/>
                    <a:pt x="31" y="44"/>
                  </a:cubicBezTo>
                  <a:cubicBezTo>
                    <a:pt x="31" y="44"/>
                    <a:pt x="30" y="44"/>
                    <a:pt x="30" y="45"/>
                  </a:cubicBezTo>
                  <a:cubicBezTo>
                    <a:pt x="29" y="46"/>
                    <a:pt x="29" y="46"/>
                    <a:pt x="28" y="46"/>
                  </a:cubicBezTo>
                  <a:cubicBezTo>
                    <a:pt x="27" y="45"/>
                    <a:pt x="26" y="45"/>
                    <a:pt x="25" y="46"/>
                  </a:cubicBezTo>
                  <a:cubicBezTo>
                    <a:pt x="24" y="47"/>
                    <a:pt x="23" y="47"/>
                    <a:pt x="22" y="47"/>
                  </a:cubicBezTo>
                  <a:cubicBezTo>
                    <a:pt x="13" y="47"/>
                    <a:pt x="4" y="41"/>
                    <a:pt x="0" y="32"/>
                  </a:cubicBezTo>
                  <a:cubicBezTo>
                    <a:pt x="0" y="30"/>
                    <a:pt x="0" y="29"/>
                    <a:pt x="1" y="27"/>
                  </a:cubicBezTo>
                  <a:cubicBezTo>
                    <a:pt x="2" y="26"/>
                    <a:pt x="1" y="26"/>
                    <a:pt x="1" y="25"/>
                  </a:cubicBezTo>
                  <a:cubicBezTo>
                    <a:pt x="1" y="25"/>
                    <a:pt x="1" y="25"/>
                    <a:pt x="2" y="24"/>
                  </a:cubicBezTo>
                  <a:cubicBezTo>
                    <a:pt x="4" y="23"/>
                    <a:pt x="6" y="23"/>
                    <a:pt x="10" y="23"/>
                  </a:cubicBezTo>
                  <a:cubicBezTo>
                    <a:pt x="12" y="23"/>
                    <a:pt x="15" y="23"/>
                    <a:pt x="15" y="24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9" y="25"/>
                    <a:pt x="18" y="25"/>
                    <a:pt x="18" y="26"/>
                  </a:cubicBezTo>
                  <a:cubicBezTo>
                    <a:pt x="19" y="26"/>
                    <a:pt x="19" y="27"/>
                    <a:pt x="20" y="27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Oval 1378"/>
            <p:cNvSpPr>
              <a:spLocks noChangeArrowheads="1"/>
            </p:cNvSpPr>
            <p:nvPr/>
          </p:nvSpPr>
          <p:spPr bwMode="auto">
            <a:xfrm>
              <a:off x="8666086" y="3883746"/>
              <a:ext cx="12700" cy="12700"/>
            </a:xfrm>
            <a:prstGeom prst="ellipse">
              <a:avLst/>
            </a:pr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379"/>
            <p:cNvSpPr>
              <a:spLocks/>
            </p:cNvSpPr>
            <p:nvPr/>
          </p:nvSpPr>
          <p:spPr bwMode="auto">
            <a:xfrm>
              <a:off x="8661324" y="3880571"/>
              <a:ext cx="22225" cy="20638"/>
            </a:xfrm>
            <a:custGeom>
              <a:avLst/>
              <a:gdLst>
                <a:gd name="T0" fmla="*/ 20 w 46"/>
                <a:gd name="T1" fmla="*/ 27 h 47"/>
                <a:gd name="T2" fmla="*/ 23 w 46"/>
                <a:gd name="T3" fmla="*/ 28 h 47"/>
                <a:gd name="T4" fmla="*/ 24 w 46"/>
                <a:gd name="T5" fmla="*/ 29 h 47"/>
                <a:gd name="T6" fmla="*/ 24 w 46"/>
                <a:gd name="T7" fmla="*/ 28 h 47"/>
                <a:gd name="T8" fmla="*/ 24 w 46"/>
                <a:gd name="T9" fmla="*/ 28 h 47"/>
                <a:gd name="T10" fmla="*/ 26 w 46"/>
                <a:gd name="T11" fmla="*/ 28 h 47"/>
                <a:gd name="T12" fmla="*/ 27 w 46"/>
                <a:gd name="T13" fmla="*/ 28 h 47"/>
                <a:gd name="T14" fmla="*/ 29 w 46"/>
                <a:gd name="T15" fmla="*/ 27 h 47"/>
                <a:gd name="T16" fmla="*/ 30 w 46"/>
                <a:gd name="T17" fmla="*/ 26 h 47"/>
                <a:gd name="T18" fmla="*/ 29 w 46"/>
                <a:gd name="T19" fmla="*/ 24 h 47"/>
                <a:gd name="T20" fmla="*/ 29 w 46"/>
                <a:gd name="T21" fmla="*/ 23 h 47"/>
                <a:gd name="T22" fmla="*/ 30 w 46"/>
                <a:gd name="T23" fmla="*/ 22 h 47"/>
                <a:gd name="T24" fmla="*/ 31 w 46"/>
                <a:gd name="T25" fmla="*/ 21 h 47"/>
                <a:gd name="T26" fmla="*/ 31 w 46"/>
                <a:gd name="T27" fmla="*/ 19 h 47"/>
                <a:gd name="T28" fmla="*/ 32 w 46"/>
                <a:gd name="T29" fmla="*/ 17 h 47"/>
                <a:gd name="T30" fmla="*/ 31 w 46"/>
                <a:gd name="T31" fmla="*/ 15 h 47"/>
                <a:gd name="T32" fmla="*/ 29 w 46"/>
                <a:gd name="T33" fmla="*/ 15 h 47"/>
                <a:gd name="T34" fmla="*/ 27 w 46"/>
                <a:gd name="T35" fmla="*/ 15 h 47"/>
                <a:gd name="T36" fmla="*/ 26 w 46"/>
                <a:gd name="T37" fmla="*/ 16 h 47"/>
                <a:gd name="T38" fmla="*/ 24 w 46"/>
                <a:gd name="T39" fmla="*/ 15 h 47"/>
                <a:gd name="T40" fmla="*/ 23 w 46"/>
                <a:gd name="T41" fmla="*/ 17 h 47"/>
                <a:gd name="T42" fmla="*/ 21 w 46"/>
                <a:gd name="T43" fmla="*/ 17 h 47"/>
                <a:gd name="T44" fmla="*/ 19 w 46"/>
                <a:gd name="T45" fmla="*/ 17 h 47"/>
                <a:gd name="T46" fmla="*/ 17 w 46"/>
                <a:gd name="T47" fmla="*/ 18 h 47"/>
                <a:gd name="T48" fmla="*/ 15 w 46"/>
                <a:gd name="T49" fmla="*/ 20 h 47"/>
                <a:gd name="T50" fmla="*/ 15 w 46"/>
                <a:gd name="T51" fmla="*/ 22 h 47"/>
                <a:gd name="T52" fmla="*/ 11 w 46"/>
                <a:gd name="T53" fmla="*/ 23 h 47"/>
                <a:gd name="T54" fmla="*/ 1 w 46"/>
                <a:gd name="T55" fmla="*/ 21 h 47"/>
                <a:gd name="T56" fmla="*/ 3 w 46"/>
                <a:gd name="T57" fmla="*/ 18 h 47"/>
                <a:gd name="T58" fmla="*/ 3 w 46"/>
                <a:gd name="T59" fmla="*/ 17 h 47"/>
                <a:gd name="T60" fmla="*/ 6 w 46"/>
                <a:gd name="T61" fmla="*/ 12 h 47"/>
                <a:gd name="T62" fmla="*/ 7 w 46"/>
                <a:gd name="T63" fmla="*/ 8 h 47"/>
                <a:gd name="T64" fmla="*/ 11 w 46"/>
                <a:gd name="T65" fmla="*/ 5 h 47"/>
                <a:gd name="T66" fmla="*/ 15 w 46"/>
                <a:gd name="T67" fmla="*/ 3 h 47"/>
                <a:gd name="T68" fmla="*/ 23 w 46"/>
                <a:gd name="T69" fmla="*/ 0 h 47"/>
                <a:gd name="T70" fmla="*/ 27 w 46"/>
                <a:gd name="T71" fmla="*/ 2 h 47"/>
                <a:gd name="T72" fmla="*/ 32 w 46"/>
                <a:gd name="T73" fmla="*/ 3 h 47"/>
                <a:gd name="T74" fmla="*/ 33 w 46"/>
                <a:gd name="T75" fmla="*/ 5 h 47"/>
                <a:gd name="T76" fmla="*/ 34 w 46"/>
                <a:gd name="T77" fmla="*/ 7 h 47"/>
                <a:gd name="T78" fmla="*/ 37 w 46"/>
                <a:gd name="T79" fmla="*/ 12 h 47"/>
                <a:gd name="T80" fmla="*/ 39 w 46"/>
                <a:gd name="T81" fmla="*/ 13 h 47"/>
                <a:gd name="T82" fmla="*/ 41 w 46"/>
                <a:gd name="T83" fmla="*/ 14 h 47"/>
                <a:gd name="T84" fmla="*/ 44 w 46"/>
                <a:gd name="T85" fmla="*/ 20 h 47"/>
                <a:gd name="T86" fmla="*/ 45 w 46"/>
                <a:gd name="T87" fmla="*/ 29 h 47"/>
                <a:gd name="T88" fmla="*/ 40 w 46"/>
                <a:gd name="T89" fmla="*/ 36 h 47"/>
                <a:gd name="T90" fmla="*/ 34 w 46"/>
                <a:gd name="T91" fmla="*/ 43 h 47"/>
                <a:gd name="T92" fmla="*/ 33 w 46"/>
                <a:gd name="T93" fmla="*/ 44 h 47"/>
                <a:gd name="T94" fmla="*/ 31 w 46"/>
                <a:gd name="T95" fmla="*/ 44 h 47"/>
                <a:gd name="T96" fmla="*/ 30 w 46"/>
                <a:gd name="T97" fmla="*/ 45 h 47"/>
                <a:gd name="T98" fmla="*/ 28 w 46"/>
                <a:gd name="T99" fmla="*/ 46 h 47"/>
                <a:gd name="T100" fmla="*/ 26 w 46"/>
                <a:gd name="T101" fmla="*/ 46 h 47"/>
                <a:gd name="T102" fmla="*/ 22 w 46"/>
                <a:gd name="T103" fmla="*/ 47 h 47"/>
                <a:gd name="T104" fmla="*/ 1 w 46"/>
                <a:gd name="T105" fmla="*/ 32 h 47"/>
                <a:gd name="T106" fmla="*/ 1 w 46"/>
                <a:gd name="T107" fmla="*/ 27 h 47"/>
                <a:gd name="T108" fmla="*/ 1 w 46"/>
                <a:gd name="T109" fmla="*/ 25 h 47"/>
                <a:gd name="T110" fmla="*/ 2 w 46"/>
                <a:gd name="T111" fmla="*/ 24 h 47"/>
                <a:gd name="T112" fmla="*/ 10 w 46"/>
                <a:gd name="T113" fmla="*/ 23 h 47"/>
                <a:gd name="T114" fmla="*/ 15 w 46"/>
                <a:gd name="T115" fmla="*/ 24 h 47"/>
                <a:gd name="T116" fmla="*/ 17 w 46"/>
                <a:gd name="T117" fmla="*/ 24 h 47"/>
                <a:gd name="T118" fmla="*/ 19 w 46"/>
                <a:gd name="T119" fmla="*/ 26 h 47"/>
                <a:gd name="T120" fmla="*/ 20 w 46"/>
                <a:gd name="T121" fmla="*/ 2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" h="47">
                  <a:moveTo>
                    <a:pt x="20" y="27"/>
                  </a:moveTo>
                  <a:cubicBezTo>
                    <a:pt x="21" y="28"/>
                    <a:pt x="22" y="28"/>
                    <a:pt x="23" y="28"/>
                  </a:cubicBezTo>
                  <a:cubicBezTo>
                    <a:pt x="23" y="28"/>
                    <a:pt x="23" y="28"/>
                    <a:pt x="24" y="29"/>
                  </a:cubicBezTo>
                  <a:cubicBezTo>
                    <a:pt x="24" y="29"/>
                    <a:pt x="24" y="30"/>
                    <a:pt x="24" y="28"/>
                  </a:cubicBezTo>
                  <a:cubicBezTo>
                    <a:pt x="24" y="27"/>
                    <a:pt x="24" y="27"/>
                    <a:pt x="24" y="28"/>
                  </a:cubicBezTo>
                  <a:cubicBezTo>
                    <a:pt x="25" y="30"/>
                    <a:pt x="25" y="28"/>
                    <a:pt x="26" y="28"/>
                  </a:cubicBezTo>
                  <a:cubicBezTo>
                    <a:pt x="26" y="28"/>
                    <a:pt x="26" y="28"/>
                    <a:pt x="27" y="28"/>
                  </a:cubicBezTo>
                  <a:cubicBezTo>
                    <a:pt x="27" y="27"/>
                    <a:pt x="29" y="28"/>
                    <a:pt x="29" y="27"/>
                  </a:cubicBezTo>
                  <a:cubicBezTo>
                    <a:pt x="29" y="27"/>
                    <a:pt x="30" y="26"/>
                    <a:pt x="30" y="26"/>
                  </a:cubicBezTo>
                  <a:cubicBezTo>
                    <a:pt x="30" y="25"/>
                    <a:pt x="29" y="24"/>
                    <a:pt x="29" y="24"/>
                  </a:cubicBezTo>
                  <a:cubicBezTo>
                    <a:pt x="29" y="24"/>
                    <a:pt x="29" y="23"/>
                    <a:pt x="29" y="23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1"/>
                    <a:pt x="30" y="21"/>
                    <a:pt x="31" y="21"/>
                  </a:cubicBezTo>
                  <a:cubicBezTo>
                    <a:pt x="32" y="20"/>
                    <a:pt x="31" y="20"/>
                    <a:pt x="31" y="19"/>
                  </a:cubicBezTo>
                  <a:cubicBezTo>
                    <a:pt x="30" y="19"/>
                    <a:pt x="31" y="18"/>
                    <a:pt x="32" y="17"/>
                  </a:cubicBezTo>
                  <a:cubicBezTo>
                    <a:pt x="32" y="16"/>
                    <a:pt x="32" y="15"/>
                    <a:pt x="31" y="15"/>
                  </a:cubicBezTo>
                  <a:cubicBezTo>
                    <a:pt x="30" y="16"/>
                    <a:pt x="29" y="16"/>
                    <a:pt x="29" y="15"/>
                  </a:cubicBezTo>
                  <a:cubicBezTo>
                    <a:pt x="29" y="14"/>
                    <a:pt x="28" y="15"/>
                    <a:pt x="27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3" y="17"/>
                    <a:pt x="23" y="17"/>
                  </a:cubicBezTo>
                  <a:cubicBezTo>
                    <a:pt x="22" y="16"/>
                    <a:pt x="22" y="17"/>
                    <a:pt x="21" y="17"/>
                  </a:cubicBezTo>
                  <a:cubicBezTo>
                    <a:pt x="20" y="16"/>
                    <a:pt x="19" y="16"/>
                    <a:pt x="19" y="17"/>
                  </a:cubicBezTo>
                  <a:cubicBezTo>
                    <a:pt x="18" y="17"/>
                    <a:pt x="18" y="18"/>
                    <a:pt x="17" y="18"/>
                  </a:cubicBezTo>
                  <a:cubicBezTo>
                    <a:pt x="15" y="18"/>
                    <a:pt x="15" y="19"/>
                    <a:pt x="15" y="20"/>
                  </a:cubicBezTo>
                  <a:cubicBezTo>
                    <a:pt x="14" y="21"/>
                    <a:pt x="15" y="21"/>
                    <a:pt x="15" y="22"/>
                  </a:cubicBezTo>
                  <a:cubicBezTo>
                    <a:pt x="15" y="22"/>
                    <a:pt x="14" y="22"/>
                    <a:pt x="11" y="23"/>
                  </a:cubicBezTo>
                  <a:cubicBezTo>
                    <a:pt x="6" y="23"/>
                    <a:pt x="2" y="23"/>
                    <a:pt x="1" y="21"/>
                  </a:cubicBezTo>
                  <a:cubicBezTo>
                    <a:pt x="1" y="20"/>
                    <a:pt x="1" y="19"/>
                    <a:pt x="3" y="18"/>
                  </a:cubicBezTo>
                  <a:cubicBezTo>
                    <a:pt x="3" y="18"/>
                    <a:pt x="3" y="18"/>
                    <a:pt x="3" y="17"/>
                  </a:cubicBezTo>
                  <a:cubicBezTo>
                    <a:pt x="4" y="15"/>
                    <a:pt x="4" y="13"/>
                    <a:pt x="6" y="12"/>
                  </a:cubicBezTo>
                  <a:cubicBezTo>
                    <a:pt x="6" y="11"/>
                    <a:pt x="6" y="9"/>
                    <a:pt x="7" y="8"/>
                  </a:cubicBezTo>
                  <a:cubicBezTo>
                    <a:pt x="9" y="7"/>
                    <a:pt x="10" y="6"/>
                    <a:pt x="11" y="5"/>
                  </a:cubicBezTo>
                  <a:cubicBezTo>
                    <a:pt x="12" y="4"/>
                    <a:pt x="14" y="4"/>
                    <a:pt x="15" y="3"/>
                  </a:cubicBezTo>
                  <a:cubicBezTo>
                    <a:pt x="17" y="0"/>
                    <a:pt x="20" y="0"/>
                    <a:pt x="23" y="0"/>
                  </a:cubicBezTo>
                  <a:cubicBezTo>
                    <a:pt x="24" y="0"/>
                    <a:pt x="26" y="1"/>
                    <a:pt x="27" y="2"/>
                  </a:cubicBezTo>
                  <a:cubicBezTo>
                    <a:pt x="29" y="2"/>
                    <a:pt x="31" y="2"/>
                    <a:pt x="32" y="3"/>
                  </a:cubicBezTo>
                  <a:cubicBezTo>
                    <a:pt x="33" y="4"/>
                    <a:pt x="33" y="4"/>
                    <a:pt x="33" y="5"/>
                  </a:cubicBezTo>
                  <a:cubicBezTo>
                    <a:pt x="33" y="7"/>
                    <a:pt x="34" y="7"/>
                    <a:pt x="34" y="7"/>
                  </a:cubicBezTo>
                  <a:cubicBezTo>
                    <a:pt x="36" y="8"/>
                    <a:pt x="36" y="11"/>
                    <a:pt x="37" y="12"/>
                  </a:cubicBezTo>
                  <a:cubicBezTo>
                    <a:pt x="38" y="12"/>
                    <a:pt x="38" y="13"/>
                    <a:pt x="39" y="13"/>
                  </a:cubicBezTo>
                  <a:cubicBezTo>
                    <a:pt x="41" y="12"/>
                    <a:pt x="41" y="13"/>
                    <a:pt x="41" y="14"/>
                  </a:cubicBezTo>
                  <a:cubicBezTo>
                    <a:pt x="41" y="17"/>
                    <a:pt x="43" y="18"/>
                    <a:pt x="44" y="20"/>
                  </a:cubicBezTo>
                  <a:cubicBezTo>
                    <a:pt x="46" y="23"/>
                    <a:pt x="45" y="26"/>
                    <a:pt x="45" y="29"/>
                  </a:cubicBezTo>
                  <a:cubicBezTo>
                    <a:pt x="42" y="31"/>
                    <a:pt x="42" y="34"/>
                    <a:pt x="40" y="36"/>
                  </a:cubicBezTo>
                  <a:cubicBezTo>
                    <a:pt x="38" y="38"/>
                    <a:pt x="37" y="42"/>
                    <a:pt x="34" y="43"/>
                  </a:cubicBezTo>
                  <a:cubicBezTo>
                    <a:pt x="33" y="43"/>
                    <a:pt x="33" y="44"/>
                    <a:pt x="33" y="44"/>
                  </a:cubicBezTo>
                  <a:cubicBezTo>
                    <a:pt x="33" y="45"/>
                    <a:pt x="32" y="44"/>
                    <a:pt x="31" y="44"/>
                  </a:cubicBezTo>
                  <a:cubicBezTo>
                    <a:pt x="31" y="44"/>
                    <a:pt x="31" y="44"/>
                    <a:pt x="30" y="45"/>
                  </a:cubicBezTo>
                  <a:cubicBezTo>
                    <a:pt x="30" y="46"/>
                    <a:pt x="29" y="46"/>
                    <a:pt x="28" y="46"/>
                  </a:cubicBezTo>
                  <a:cubicBezTo>
                    <a:pt x="27" y="45"/>
                    <a:pt x="26" y="45"/>
                    <a:pt x="26" y="46"/>
                  </a:cubicBezTo>
                  <a:cubicBezTo>
                    <a:pt x="25" y="47"/>
                    <a:pt x="24" y="47"/>
                    <a:pt x="22" y="47"/>
                  </a:cubicBezTo>
                  <a:cubicBezTo>
                    <a:pt x="13" y="47"/>
                    <a:pt x="4" y="41"/>
                    <a:pt x="1" y="32"/>
                  </a:cubicBezTo>
                  <a:cubicBezTo>
                    <a:pt x="0" y="30"/>
                    <a:pt x="0" y="29"/>
                    <a:pt x="1" y="27"/>
                  </a:cubicBezTo>
                  <a:cubicBezTo>
                    <a:pt x="2" y="26"/>
                    <a:pt x="1" y="26"/>
                    <a:pt x="1" y="25"/>
                  </a:cubicBezTo>
                  <a:cubicBezTo>
                    <a:pt x="1" y="25"/>
                    <a:pt x="1" y="25"/>
                    <a:pt x="2" y="24"/>
                  </a:cubicBezTo>
                  <a:cubicBezTo>
                    <a:pt x="5" y="23"/>
                    <a:pt x="6" y="23"/>
                    <a:pt x="10" y="23"/>
                  </a:cubicBezTo>
                  <a:cubicBezTo>
                    <a:pt x="12" y="23"/>
                    <a:pt x="15" y="23"/>
                    <a:pt x="15" y="24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9" y="25"/>
                    <a:pt x="18" y="25"/>
                    <a:pt x="19" y="26"/>
                  </a:cubicBezTo>
                  <a:cubicBezTo>
                    <a:pt x="19" y="26"/>
                    <a:pt x="19" y="27"/>
                    <a:pt x="20" y="27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380"/>
            <p:cNvSpPr>
              <a:spLocks/>
            </p:cNvSpPr>
            <p:nvPr/>
          </p:nvSpPr>
          <p:spPr bwMode="auto">
            <a:xfrm>
              <a:off x="8766099" y="3880571"/>
              <a:ext cx="57150" cy="82550"/>
            </a:xfrm>
            <a:custGeom>
              <a:avLst/>
              <a:gdLst>
                <a:gd name="T0" fmla="*/ 6 w 122"/>
                <a:gd name="T1" fmla="*/ 175 h 176"/>
                <a:gd name="T2" fmla="*/ 121 w 122"/>
                <a:gd name="T3" fmla="*/ 2 h 176"/>
                <a:gd name="T4" fmla="*/ 117 w 122"/>
                <a:gd name="T5" fmla="*/ 3 h 176"/>
                <a:gd name="T6" fmla="*/ 3 w 122"/>
                <a:gd name="T7" fmla="*/ 173 h 176"/>
                <a:gd name="T8" fmla="*/ 6 w 122"/>
                <a:gd name="T9" fmla="*/ 175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76">
                  <a:moveTo>
                    <a:pt x="6" y="175"/>
                  </a:moveTo>
                  <a:cubicBezTo>
                    <a:pt x="68" y="140"/>
                    <a:pt x="114" y="73"/>
                    <a:pt x="121" y="2"/>
                  </a:cubicBezTo>
                  <a:cubicBezTo>
                    <a:pt x="122" y="0"/>
                    <a:pt x="117" y="1"/>
                    <a:pt x="117" y="3"/>
                  </a:cubicBezTo>
                  <a:cubicBezTo>
                    <a:pt x="109" y="72"/>
                    <a:pt x="65" y="139"/>
                    <a:pt x="3" y="173"/>
                  </a:cubicBezTo>
                  <a:cubicBezTo>
                    <a:pt x="0" y="175"/>
                    <a:pt x="4" y="176"/>
                    <a:pt x="6" y="175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381"/>
            <p:cNvSpPr>
              <a:spLocks/>
            </p:cNvSpPr>
            <p:nvPr/>
          </p:nvSpPr>
          <p:spPr bwMode="auto">
            <a:xfrm>
              <a:off x="8797849" y="3780558"/>
              <a:ext cx="26988" cy="76200"/>
            </a:xfrm>
            <a:custGeom>
              <a:avLst/>
              <a:gdLst>
                <a:gd name="T0" fmla="*/ 59 w 59"/>
                <a:gd name="T1" fmla="*/ 161 h 164"/>
                <a:gd name="T2" fmla="*/ 5 w 59"/>
                <a:gd name="T3" fmla="*/ 2 h 164"/>
                <a:gd name="T4" fmla="*/ 1 w 59"/>
                <a:gd name="T5" fmla="*/ 3 h 164"/>
                <a:gd name="T6" fmla="*/ 54 w 59"/>
                <a:gd name="T7" fmla="*/ 163 h 164"/>
                <a:gd name="T8" fmla="*/ 59 w 59"/>
                <a:gd name="T9" fmla="*/ 16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164">
                  <a:moveTo>
                    <a:pt x="59" y="161"/>
                  </a:moveTo>
                  <a:cubicBezTo>
                    <a:pt x="57" y="105"/>
                    <a:pt x="38" y="47"/>
                    <a:pt x="5" y="2"/>
                  </a:cubicBezTo>
                  <a:cubicBezTo>
                    <a:pt x="5" y="0"/>
                    <a:pt x="0" y="2"/>
                    <a:pt x="1" y="3"/>
                  </a:cubicBezTo>
                  <a:cubicBezTo>
                    <a:pt x="33" y="49"/>
                    <a:pt x="52" y="107"/>
                    <a:pt x="54" y="163"/>
                  </a:cubicBezTo>
                  <a:cubicBezTo>
                    <a:pt x="54" y="164"/>
                    <a:pt x="59" y="163"/>
                    <a:pt x="59" y="161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382"/>
            <p:cNvSpPr>
              <a:spLocks/>
            </p:cNvSpPr>
            <p:nvPr/>
          </p:nvSpPr>
          <p:spPr bwMode="auto">
            <a:xfrm>
              <a:off x="8637511" y="3978996"/>
              <a:ext cx="25400" cy="33338"/>
            </a:xfrm>
            <a:custGeom>
              <a:avLst/>
              <a:gdLst>
                <a:gd name="T0" fmla="*/ 50 w 55"/>
                <a:gd name="T1" fmla="*/ 1 h 70"/>
                <a:gd name="T2" fmla="*/ 1 w 55"/>
                <a:gd name="T3" fmla="*/ 68 h 70"/>
                <a:gd name="T4" fmla="*/ 6 w 55"/>
                <a:gd name="T5" fmla="*/ 68 h 70"/>
                <a:gd name="T6" fmla="*/ 52 w 55"/>
                <a:gd name="T7" fmla="*/ 2 h 70"/>
                <a:gd name="T8" fmla="*/ 50 w 55"/>
                <a:gd name="T9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70">
                  <a:moveTo>
                    <a:pt x="50" y="1"/>
                  </a:moveTo>
                  <a:cubicBezTo>
                    <a:pt x="24" y="10"/>
                    <a:pt x="9" y="45"/>
                    <a:pt x="1" y="68"/>
                  </a:cubicBezTo>
                  <a:cubicBezTo>
                    <a:pt x="0" y="70"/>
                    <a:pt x="5" y="69"/>
                    <a:pt x="6" y="68"/>
                  </a:cubicBezTo>
                  <a:cubicBezTo>
                    <a:pt x="13" y="46"/>
                    <a:pt x="27" y="11"/>
                    <a:pt x="52" y="2"/>
                  </a:cubicBezTo>
                  <a:cubicBezTo>
                    <a:pt x="55" y="1"/>
                    <a:pt x="52" y="0"/>
                    <a:pt x="50" y="1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383"/>
            <p:cNvSpPr>
              <a:spLocks/>
            </p:cNvSpPr>
            <p:nvPr/>
          </p:nvSpPr>
          <p:spPr bwMode="auto">
            <a:xfrm>
              <a:off x="8727999" y="3801196"/>
              <a:ext cx="212726" cy="382588"/>
            </a:xfrm>
            <a:custGeom>
              <a:avLst/>
              <a:gdLst>
                <a:gd name="T0" fmla="*/ 302 w 453"/>
                <a:gd name="T1" fmla="*/ 0 h 816"/>
                <a:gd name="T2" fmla="*/ 190 w 453"/>
                <a:gd name="T3" fmla="*/ 361 h 816"/>
                <a:gd name="T4" fmla="*/ 96 w 453"/>
                <a:gd name="T5" fmla="*/ 560 h 816"/>
                <a:gd name="T6" fmla="*/ 64 w 453"/>
                <a:gd name="T7" fmla="*/ 706 h 816"/>
                <a:gd name="T8" fmla="*/ 58 w 453"/>
                <a:gd name="T9" fmla="*/ 816 h 816"/>
                <a:gd name="T10" fmla="*/ 179 w 453"/>
                <a:gd name="T11" fmla="*/ 796 h 816"/>
                <a:gd name="T12" fmla="*/ 401 w 453"/>
                <a:gd name="T13" fmla="*/ 231 h 816"/>
                <a:gd name="T14" fmla="*/ 302 w 453"/>
                <a:gd name="T15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3" h="816">
                  <a:moveTo>
                    <a:pt x="302" y="0"/>
                  </a:moveTo>
                  <a:cubicBezTo>
                    <a:pt x="302" y="0"/>
                    <a:pt x="367" y="292"/>
                    <a:pt x="190" y="361"/>
                  </a:cubicBezTo>
                  <a:cubicBezTo>
                    <a:pt x="12" y="431"/>
                    <a:pt x="83" y="456"/>
                    <a:pt x="96" y="560"/>
                  </a:cubicBezTo>
                  <a:cubicBezTo>
                    <a:pt x="109" y="663"/>
                    <a:pt x="0" y="650"/>
                    <a:pt x="64" y="706"/>
                  </a:cubicBezTo>
                  <a:cubicBezTo>
                    <a:pt x="127" y="761"/>
                    <a:pt x="58" y="816"/>
                    <a:pt x="58" y="816"/>
                  </a:cubicBezTo>
                  <a:cubicBezTo>
                    <a:pt x="179" y="796"/>
                    <a:pt x="179" y="796"/>
                    <a:pt x="179" y="796"/>
                  </a:cubicBezTo>
                  <a:cubicBezTo>
                    <a:pt x="179" y="796"/>
                    <a:pt x="453" y="358"/>
                    <a:pt x="401" y="231"/>
                  </a:cubicBezTo>
                  <a:cubicBezTo>
                    <a:pt x="350" y="104"/>
                    <a:pt x="302" y="0"/>
                    <a:pt x="302" y="0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384"/>
            <p:cNvSpPr>
              <a:spLocks/>
            </p:cNvSpPr>
            <p:nvPr/>
          </p:nvSpPr>
          <p:spPr bwMode="auto">
            <a:xfrm>
              <a:off x="8740699" y="3799608"/>
              <a:ext cx="182563" cy="390526"/>
            </a:xfrm>
            <a:custGeom>
              <a:avLst/>
              <a:gdLst>
                <a:gd name="T0" fmla="*/ 378 w 389"/>
                <a:gd name="T1" fmla="*/ 230 h 833"/>
                <a:gd name="T2" fmla="*/ 360 w 389"/>
                <a:gd name="T3" fmla="*/ 399 h 833"/>
                <a:gd name="T4" fmla="*/ 280 w 389"/>
                <a:gd name="T5" fmla="*/ 570 h 833"/>
                <a:gd name="T6" fmla="*/ 183 w 389"/>
                <a:gd name="T7" fmla="*/ 753 h 833"/>
                <a:gd name="T8" fmla="*/ 152 w 389"/>
                <a:gd name="T9" fmla="*/ 801 h 833"/>
                <a:gd name="T10" fmla="*/ 33 w 389"/>
                <a:gd name="T11" fmla="*/ 828 h 833"/>
                <a:gd name="T12" fmla="*/ 26 w 389"/>
                <a:gd name="T13" fmla="*/ 809 h 833"/>
                <a:gd name="T14" fmla="*/ 47 w 389"/>
                <a:gd name="T15" fmla="*/ 744 h 833"/>
                <a:gd name="T16" fmla="*/ 36 w 389"/>
                <a:gd name="T17" fmla="*/ 719 h 833"/>
                <a:gd name="T18" fmla="*/ 22 w 389"/>
                <a:gd name="T19" fmla="*/ 702 h 833"/>
                <a:gd name="T20" fmla="*/ 12 w 389"/>
                <a:gd name="T21" fmla="*/ 664 h 833"/>
                <a:gd name="T22" fmla="*/ 55 w 389"/>
                <a:gd name="T23" fmla="*/ 615 h 833"/>
                <a:gd name="T24" fmla="*/ 68 w 389"/>
                <a:gd name="T25" fmla="*/ 588 h 833"/>
                <a:gd name="T26" fmla="*/ 62 w 389"/>
                <a:gd name="T27" fmla="*/ 515 h 833"/>
                <a:gd name="T28" fmla="*/ 40 w 389"/>
                <a:gd name="T29" fmla="*/ 454 h 833"/>
                <a:gd name="T30" fmla="*/ 41 w 389"/>
                <a:gd name="T31" fmla="*/ 438 h 833"/>
                <a:gd name="T32" fmla="*/ 75 w 389"/>
                <a:gd name="T33" fmla="*/ 395 h 833"/>
                <a:gd name="T34" fmla="*/ 154 w 389"/>
                <a:gd name="T35" fmla="*/ 357 h 833"/>
                <a:gd name="T36" fmla="*/ 190 w 389"/>
                <a:gd name="T37" fmla="*/ 341 h 833"/>
                <a:gd name="T38" fmla="*/ 206 w 389"/>
                <a:gd name="T39" fmla="*/ 331 h 833"/>
                <a:gd name="T40" fmla="*/ 254 w 389"/>
                <a:gd name="T41" fmla="*/ 259 h 833"/>
                <a:gd name="T42" fmla="*/ 267 w 389"/>
                <a:gd name="T43" fmla="*/ 243 h 833"/>
                <a:gd name="T44" fmla="*/ 247 w 389"/>
                <a:gd name="T45" fmla="*/ 303 h 833"/>
                <a:gd name="T46" fmla="*/ 233 w 389"/>
                <a:gd name="T47" fmla="*/ 321 h 833"/>
                <a:gd name="T48" fmla="*/ 219 w 389"/>
                <a:gd name="T49" fmla="*/ 337 h 833"/>
                <a:gd name="T50" fmla="*/ 179 w 389"/>
                <a:gd name="T51" fmla="*/ 362 h 833"/>
                <a:gd name="T52" fmla="*/ 116 w 389"/>
                <a:gd name="T53" fmla="*/ 392 h 833"/>
                <a:gd name="T54" fmla="*/ 67 w 389"/>
                <a:gd name="T55" fmla="*/ 426 h 833"/>
                <a:gd name="T56" fmla="*/ 55 w 389"/>
                <a:gd name="T57" fmla="*/ 471 h 833"/>
                <a:gd name="T58" fmla="*/ 79 w 389"/>
                <a:gd name="T59" fmla="*/ 561 h 833"/>
                <a:gd name="T60" fmla="*/ 61 w 389"/>
                <a:gd name="T61" fmla="*/ 627 h 833"/>
                <a:gd name="T62" fmla="*/ 17 w 389"/>
                <a:gd name="T63" fmla="*/ 677 h 833"/>
                <a:gd name="T64" fmla="*/ 42 w 389"/>
                <a:gd name="T65" fmla="*/ 713 h 833"/>
                <a:gd name="T66" fmla="*/ 59 w 389"/>
                <a:gd name="T67" fmla="*/ 760 h 833"/>
                <a:gd name="T68" fmla="*/ 24 w 389"/>
                <a:gd name="T69" fmla="*/ 822 h 833"/>
                <a:gd name="T70" fmla="*/ 103 w 389"/>
                <a:gd name="T71" fmla="*/ 804 h 833"/>
                <a:gd name="T72" fmla="*/ 145 w 389"/>
                <a:gd name="T73" fmla="*/ 794 h 833"/>
                <a:gd name="T74" fmla="*/ 202 w 389"/>
                <a:gd name="T75" fmla="*/ 700 h 833"/>
                <a:gd name="T76" fmla="*/ 268 w 389"/>
                <a:gd name="T77" fmla="*/ 567 h 833"/>
                <a:gd name="T78" fmla="*/ 337 w 389"/>
                <a:gd name="T79" fmla="*/ 413 h 833"/>
                <a:gd name="T80" fmla="*/ 372 w 389"/>
                <a:gd name="T81" fmla="*/ 297 h 833"/>
                <a:gd name="T82" fmla="*/ 364 w 389"/>
                <a:gd name="T83" fmla="*/ 226 h 833"/>
                <a:gd name="T84" fmla="*/ 324 w 389"/>
                <a:gd name="T85" fmla="*/ 122 h 833"/>
                <a:gd name="T86" fmla="*/ 284 w 389"/>
                <a:gd name="T87" fmla="*/ 21 h 833"/>
                <a:gd name="T88" fmla="*/ 275 w 389"/>
                <a:gd name="T89" fmla="*/ 1 h 833"/>
                <a:gd name="T90" fmla="*/ 279 w 389"/>
                <a:gd name="T91" fmla="*/ 3 h 833"/>
                <a:gd name="T92" fmla="*/ 333 w 389"/>
                <a:gd name="T93" fmla="*/ 106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833">
                  <a:moveTo>
                    <a:pt x="333" y="106"/>
                  </a:moveTo>
                  <a:cubicBezTo>
                    <a:pt x="346" y="132"/>
                    <a:pt x="350" y="149"/>
                    <a:pt x="353" y="166"/>
                  </a:cubicBezTo>
                  <a:cubicBezTo>
                    <a:pt x="357" y="189"/>
                    <a:pt x="363" y="203"/>
                    <a:pt x="378" y="230"/>
                  </a:cubicBezTo>
                  <a:cubicBezTo>
                    <a:pt x="384" y="242"/>
                    <a:pt x="387" y="255"/>
                    <a:pt x="388" y="269"/>
                  </a:cubicBezTo>
                  <a:cubicBezTo>
                    <a:pt x="389" y="282"/>
                    <a:pt x="388" y="296"/>
                    <a:pt x="385" y="310"/>
                  </a:cubicBezTo>
                  <a:cubicBezTo>
                    <a:pt x="380" y="341"/>
                    <a:pt x="372" y="370"/>
                    <a:pt x="360" y="399"/>
                  </a:cubicBezTo>
                  <a:cubicBezTo>
                    <a:pt x="355" y="412"/>
                    <a:pt x="349" y="422"/>
                    <a:pt x="344" y="433"/>
                  </a:cubicBezTo>
                  <a:cubicBezTo>
                    <a:pt x="333" y="455"/>
                    <a:pt x="323" y="475"/>
                    <a:pt x="314" y="501"/>
                  </a:cubicBezTo>
                  <a:cubicBezTo>
                    <a:pt x="305" y="523"/>
                    <a:pt x="292" y="548"/>
                    <a:pt x="280" y="570"/>
                  </a:cubicBezTo>
                  <a:cubicBezTo>
                    <a:pt x="262" y="604"/>
                    <a:pt x="245" y="636"/>
                    <a:pt x="229" y="669"/>
                  </a:cubicBezTo>
                  <a:cubicBezTo>
                    <a:pt x="226" y="685"/>
                    <a:pt x="214" y="704"/>
                    <a:pt x="203" y="723"/>
                  </a:cubicBezTo>
                  <a:cubicBezTo>
                    <a:pt x="196" y="735"/>
                    <a:pt x="190" y="744"/>
                    <a:pt x="183" y="753"/>
                  </a:cubicBezTo>
                  <a:cubicBezTo>
                    <a:pt x="176" y="761"/>
                    <a:pt x="162" y="783"/>
                    <a:pt x="154" y="799"/>
                  </a:cubicBezTo>
                  <a:cubicBezTo>
                    <a:pt x="154" y="800"/>
                    <a:pt x="154" y="800"/>
                    <a:pt x="154" y="800"/>
                  </a:cubicBezTo>
                  <a:cubicBezTo>
                    <a:pt x="152" y="801"/>
                    <a:pt x="152" y="801"/>
                    <a:pt x="152" y="801"/>
                  </a:cubicBezTo>
                  <a:cubicBezTo>
                    <a:pt x="146" y="802"/>
                    <a:pt x="142" y="803"/>
                    <a:pt x="138" y="805"/>
                  </a:cubicBezTo>
                  <a:cubicBezTo>
                    <a:pt x="121" y="811"/>
                    <a:pt x="99" y="816"/>
                    <a:pt x="74" y="821"/>
                  </a:cubicBezTo>
                  <a:cubicBezTo>
                    <a:pt x="60" y="823"/>
                    <a:pt x="46" y="825"/>
                    <a:pt x="33" y="828"/>
                  </a:cubicBezTo>
                  <a:cubicBezTo>
                    <a:pt x="0" y="833"/>
                    <a:pt x="0" y="833"/>
                    <a:pt x="0" y="833"/>
                  </a:cubicBezTo>
                  <a:cubicBezTo>
                    <a:pt x="25" y="811"/>
                    <a:pt x="25" y="811"/>
                    <a:pt x="25" y="811"/>
                  </a:cubicBezTo>
                  <a:cubicBezTo>
                    <a:pt x="26" y="809"/>
                    <a:pt x="26" y="809"/>
                    <a:pt x="26" y="809"/>
                  </a:cubicBezTo>
                  <a:cubicBezTo>
                    <a:pt x="30" y="806"/>
                    <a:pt x="35" y="801"/>
                    <a:pt x="36" y="798"/>
                  </a:cubicBezTo>
                  <a:cubicBezTo>
                    <a:pt x="40" y="790"/>
                    <a:pt x="45" y="781"/>
                    <a:pt x="47" y="771"/>
                  </a:cubicBezTo>
                  <a:cubicBezTo>
                    <a:pt x="50" y="762"/>
                    <a:pt x="51" y="752"/>
                    <a:pt x="47" y="744"/>
                  </a:cubicBezTo>
                  <a:cubicBezTo>
                    <a:pt x="46" y="740"/>
                    <a:pt x="45" y="735"/>
                    <a:pt x="42" y="730"/>
                  </a:cubicBezTo>
                  <a:cubicBezTo>
                    <a:pt x="41" y="728"/>
                    <a:pt x="40" y="726"/>
                    <a:pt x="39" y="725"/>
                  </a:cubicBezTo>
                  <a:cubicBezTo>
                    <a:pt x="36" y="719"/>
                    <a:pt x="36" y="719"/>
                    <a:pt x="36" y="719"/>
                  </a:cubicBezTo>
                  <a:cubicBezTo>
                    <a:pt x="34" y="718"/>
                    <a:pt x="33" y="716"/>
                    <a:pt x="32" y="714"/>
                  </a:cubicBezTo>
                  <a:cubicBezTo>
                    <a:pt x="30" y="712"/>
                    <a:pt x="29" y="710"/>
                    <a:pt x="27" y="709"/>
                  </a:cubicBezTo>
                  <a:cubicBezTo>
                    <a:pt x="25" y="706"/>
                    <a:pt x="24" y="704"/>
                    <a:pt x="22" y="702"/>
                  </a:cubicBezTo>
                  <a:cubicBezTo>
                    <a:pt x="20" y="699"/>
                    <a:pt x="19" y="697"/>
                    <a:pt x="17" y="695"/>
                  </a:cubicBezTo>
                  <a:cubicBezTo>
                    <a:pt x="14" y="690"/>
                    <a:pt x="11" y="685"/>
                    <a:pt x="10" y="678"/>
                  </a:cubicBezTo>
                  <a:cubicBezTo>
                    <a:pt x="9" y="673"/>
                    <a:pt x="10" y="668"/>
                    <a:pt x="12" y="664"/>
                  </a:cubicBezTo>
                  <a:cubicBezTo>
                    <a:pt x="14" y="660"/>
                    <a:pt x="16" y="657"/>
                    <a:pt x="19" y="654"/>
                  </a:cubicBezTo>
                  <a:cubicBezTo>
                    <a:pt x="24" y="648"/>
                    <a:pt x="30" y="644"/>
                    <a:pt x="36" y="639"/>
                  </a:cubicBezTo>
                  <a:cubicBezTo>
                    <a:pt x="44" y="632"/>
                    <a:pt x="50" y="624"/>
                    <a:pt x="55" y="615"/>
                  </a:cubicBezTo>
                  <a:cubicBezTo>
                    <a:pt x="59" y="609"/>
                    <a:pt x="61" y="604"/>
                    <a:pt x="63" y="599"/>
                  </a:cubicBezTo>
                  <a:cubicBezTo>
                    <a:pt x="64" y="597"/>
                    <a:pt x="66" y="594"/>
                    <a:pt x="66" y="592"/>
                  </a:cubicBezTo>
                  <a:cubicBezTo>
                    <a:pt x="67" y="590"/>
                    <a:pt x="67" y="589"/>
                    <a:pt x="68" y="588"/>
                  </a:cubicBezTo>
                  <a:cubicBezTo>
                    <a:pt x="68" y="586"/>
                    <a:pt x="68" y="585"/>
                    <a:pt x="69" y="583"/>
                  </a:cubicBezTo>
                  <a:cubicBezTo>
                    <a:pt x="71" y="570"/>
                    <a:pt x="71" y="559"/>
                    <a:pt x="68" y="543"/>
                  </a:cubicBezTo>
                  <a:cubicBezTo>
                    <a:pt x="66" y="534"/>
                    <a:pt x="63" y="525"/>
                    <a:pt x="62" y="515"/>
                  </a:cubicBezTo>
                  <a:cubicBezTo>
                    <a:pt x="60" y="502"/>
                    <a:pt x="52" y="486"/>
                    <a:pt x="47" y="476"/>
                  </a:cubicBezTo>
                  <a:cubicBezTo>
                    <a:pt x="45" y="474"/>
                    <a:pt x="44" y="471"/>
                    <a:pt x="42" y="468"/>
                  </a:cubicBezTo>
                  <a:cubicBezTo>
                    <a:pt x="41" y="465"/>
                    <a:pt x="40" y="461"/>
                    <a:pt x="40" y="454"/>
                  </a:cubicBezTo>
                  <a:cubicBezTo>
                    <a:pt x="40" y="452"/>
                    <a:pt x="40" y="450"/>
                    <a:pt x="40" y="449"/>
                  </a:cubicBezTo>
                  <a:cubicBezTo>
                    <a:pt x="40" y="447"/>
                    <a:pt x="41" y="445"/>
                    <a:pt x="41" y="443"/>
                  </a:cubicBezTo>
                  <a:cubicBezTo>
                    <a:pt x="41" y="442"/>
                    <a:pt x="41" y="440"/>
                    <a:pt x="41" y="438"/>
                  </a:cubicBezTo>
                  <a:cubicBezTo>
                    <a:pt x="42" y="437"/>
                    <a:pt x="42" y="435"/>
                    <a:pt x="42" y="434"/>
                  </a:cubicBezTo>
                  <a:cubicBezTo>
                    <a:pt x="44" y="426"/>
                    <a:pt x="48" y="419"/>
                    <a:pt x="54" y="412"/>
                  </a:cubicBezTo>
                  <a:cubicBezTo>
                    <a:pt x="60" y="406"/>
                    <a:pt x="67" y="400"/>
                    <a:pt x="75" y="395"/>
                  </a:cubicBezTo>
                  <a:cubicBezTo>
                    <a:pt x="81" y="391"/>
                    <a:pt x="87" y="387"/>
                    <a:pt x="92" y="383"/>
                  </a:cubicBezTo>
                  <a:cubicBezTo>
                    <a:pt x="106" y="375"/>
                    <a:pt x="119" y="369"/>
                    <a:pt x="135" y="363"/>
                  </a:cubicBezTo>
                  <a:cubicBezTo>
                    <a:pt x="141" y="361"/>
                    <a:pt x="147" y="359"/>
                    <a:pt x="154" y="357"/>
                  </a:cubicBezTo>
                  <a:cubicBezTo>
                    <a:pt x="161" y="355"/>
                    <a:pt x="166" y="352"/>
                    <a:pt x="172" y="350"/>
                  </a:cubicBezTo>
                  <a:cubicBezTo>
                    <a:pt x="175" y="349"/>
                    <a:pt x="178" y="347"/>
                    <a:pt x="181" y="346"/>
                  </a:cubicBezTo>
                  <a:cubicBezTo>
                    <a:pt x="184" y="344"/>
                    <a:pt x="187" y="343"/>
                    <a:pt x="190" y="341"/>
                  </a:cubicBezTo>
                  <a:cubicBezTo>
                    <a:pt x="193" y="340"/>
                    <a:pt x="195" y="338"/>
                    <a:pt x="198" y="336"/>
                  </a:cubicBezTo>
                  <a:cubicBezTo>
                    <a:pt x="202" y="334"/>
                    <a:pt x="202" y="334"/>
                    <a:pt x="202" y="334"/>
                  </a:cubicBezTo>
                  <a:cubicBezTo>
                    <a:pt x="203" y="333"/>
                    <a:pt x="205" y="332"/>
                    <a:pt x="206" y="331"/>
                  </a:cubicBezTo>
                  <a:cubicBezTo>
                    <a:pt x="208" y="330"/>
                    <a:pt x="211" y="326"/>
                    <a:pt x="212" y="326"/>
                  </a:cubicBezTo>
                  <a:cubicBezTo>
                    <a:pt x="231" y="314"/>
                    <a:pt x="244" y="299"/>
                    <a:pt x="245" y="280"/>
                  </a:cubicBezTo>
                  <a:cubicBezTo>
                    <a:pt x="246" y="276"/>
                    <a:pt x="250" y="267"/>
                    <a:pt x="254" y="259"/>
                  </a:cubicBezTo>
                  <a:cubicBezTo>
                    <a:pt x="256" y="254"/>
                    <a:pt x="258" y="250"/>
                    <a:pt x="261" y="247"/>
                  </a:cubicBezTo>
                  <a:cubicBezTo>
                    <a:pt x="263" y="243"/>
                    <a:pt x="265" y="240"/>
                    <a:pt x="267" y="238"/>
                  </a:cubicBezTo>
                  <a:cubicBezTo>
                    <a:pt x="267" y="238"/>
                    <a:pt x="268" y="242"/>
                    <a:pt x="267" y="243"/>
                  </a:cubicBezTo>
                  <a:cubicBezTo>
                    <a:pt x="262" y="258"/>
                    <a:pt x="263" y="264"/>
                    <a:pt x="260" y="273"/>
                  </a:cubicBezTo>
                  <a:cubicBezTo>
                    <a:pt x="259" y="280"/>
                    <a:pt x="256" y="286"/>
                    <a:pt x="253" y="293"/>
                  </a:cubicBezTo>
                  <a:cubicBezTo>
                    <a:pt x="252" y="296"/>
                    <a:pt x="250" y="300"/>
                    <a:pt x="247" y="303"/>
                  </a:cubicBezTo>
                  <a:cubicBezTo>
                    <a:pt x="246" y="305"/>
                    <a:pt x="245" y="307"/>
                    <a:pt x="243" y="309"/>
                  </a:cubicBezTo>
                  <a:cubicBezTo>
                    <a:pt x="242" y="311"/>
                    <a:pt x="240" y="313"/>
                    <a:pt x="238" y="314"/>
                  </a:cubicBezTo>
                  <a:cubicBezTo>
                    <a:pt x="237" y="316"/>
                    <a:pt x="235" y="318"/>
                    <a:pt x="233" y="321"/>
                  </a:cubicBezTo>
                  <a:cubicBezTo>
                    <a:pt x="231" y="323"/>
                    <a:pt x="229" y="325"/>
                    <a:pt x="227" y="327"/>
                  </a:cubicBezTo>
                  <a:cubicBezTo>
                    <a:pt x="226" y="329"/>
                    <a:pt x="225" y="331"/>
                    <a:pt x="223" y="332"/>
                  </a:cubicBezTo>
                  <a:cubicBezTo>
                    <a:pt x="219" y="337"/>
                    <a:pt x="219" y="337"/>
                    <a:pt x="219" y="337"/>
                  </a:cubicBezTo>
                  <a:cubicBezTo>
                    <a:pt x="216" y="340"/>
                    <a:pt x="213" y="343"/>
                    <a:pt x="209" y="345"/>
                  </a:cubicBezTo>
                  <a:cubicBezTo>
                    <a:pt x="203" y="350"/>
                    <a:pt x="196" y="354"/>
                    <a:pt x="189" y="357"/>
                  </a:cubicBezTo>
                  <a:cubicBezTo>
                    <a:pt x="186" y="358"/>
                    <a:pt x="183" y="360"/>
                    <a:pt x="179" y="362"/>
                  </a:cubicBezTo>
                  <a:cubicBezTo>
                    <a:pt x="175" y="363"/>
                    <a:pt x="172" y="365"/>
                    <a:pt x="168" y="367"/>
                  </a:cubicBezTo>
                  <a:cubicBezTo>
                    <a:pt x="155" y="374"/>
                    <a:pt x="143" y="380"/>
                    <a:pt x="130" y="387"/>
                  </a:cubicBezTo>
                  <a:cubicBezTo>
                    <a:pt x="126" y="389"/>
                    <a:pt x="121" y="390"/>
                    <a:pt x="116" y="392"/>
                  </a:cubicBezTo>
                  <a:cubicBezTo>
                    <a:pt x="112" y="394"/>
                    <a:pt x="108" y="395"/>
                    <a:pt x="106" y="397"/>
                  </a:cubicBezTo>
                  <a:cubicBezTo>
                    <a:pt x="98" y="402"/>
                    <a:pt x="91" y="407"/>
                    <a:pt x="83" y="412"/>
                  </a:cubicBezTo>
                  <a:cubicBezTo>
                    <a:pt x="77" y="416"/>
                    <a:pt x="71" y="421"/>
                    <a:pt x="67" y="426"/>
                  </a:cubicBezTo>
                  <a:cubicBezTo>
                    <a:pt x="62" y="430"/>
                    <a:pt x="58" y="436"/>
                    <a:pt x="57" y="442"/>
                  </a:cubicBezTo>
                  <a:cubicBezTo>
                    <a:pt x="57" y="445"/>
                    <a:pt x="55" y="449"/>
                    <a:pt x="55" y="454"/>
                  </a:cubicBezTo>
                  <a:cubicBezTo>
                    <a:pt x="54" y="460"/>
                    <a:pt x="55" y="466"/>
                    <a:pt x="55" y="471"/>
                  </a:cubicBezTo>
                  <a:cubicBezTo>
                    <a:pt x="56" y="483"/>
                    <a:pt x="59" y="491"/>
                    <a:pt x="64" y="503"/>
                  </a:cubicBezTo>
                  <a:cubicBezTo>
                    <a:pt x="71" y="518"/>
                    <a:pt x="76" y="533"/>
                    <a:pt x="78" y="549"/>
                  </a:cubicBezTo>
                  <a:cubicBezTo>
                    <a:pt x="79" y="553"/>
                    <a:pt x="79" y="557"/>
                    <a:pt x="79" y="561"/>
                  </a:cubicBezTo>
                  <a:cubicBezTo>
                    <a:pt x="79" y="565"/>
                    <a:pt x="80" y="569"/>
                    <a:pt x="79" y="573"/>
                  </a:cubicBezTo>
                  <a:cubicBezTo>
                    <a:pt x="79" y="581"/>
                    <a:pt x="78" y="589"/>
                    <a:pt x="76" y="596"/>
                  </a:cubicBezTo>
                  <a:cubicBezTo>
                    <a:pt x="73" y="606"/>
                    <a:pt x="68" y="617"/>
                    <a:pt x="61" y="627"/>
                  </a:cubicBezTo>
                  <a:cubicBezTo>
                    <a:pt x="55" y="636"/>
                    <a:pt x="46" y="644"/>
                    <a:pt x="38" y="652"/>
                  </a:cubicBezTo>
                  <a:cubicBezTo>
                    <a:pt x="32" y="657"/>
                    <a:pt x="26" y="661"/>
                    <a:pt x="21" y="667"/>
                  </a:cubicBezTo>
                  <a:cubicBezTo>
                    <a:pt x="19" y="670"/>
                    <a:pt x="17" y="674"/>
                    <a:pt x="17" y="677"/>
                  </a:cubicBezTo>
                  <a:cubicBezTo>
                    <a:pt x="17" y="681"/>
                    <a:pt x="18" y="685"/>
                    <a:pt x="20" y="688"/>
                  </a:cubicBezTo>
                  <a:cubicBezTo>
                    <a:pt x="23" y="695"/>
                    <a:pt x="29" y="701"/>
                    <a:pt x="34" y="706"/>
                  </a:cubicBezTo>
                  <a:cubicBezTo>
                    <a:pt x="37" y="708"/>
                    <a:pt x="40" y="711"/>
                    <a:pt x="42" y="713"/>
                  </a:cubicBezTo>
                  <a:cubicBezTo>
                    <a:pt x="44" y="716"/>
                    <a:pt x="46" y="718"/>
                    <a:pt x="48" y="720"/>
                  </a:cubicBezTo>
                  <a:cubicBezTo>
                    <a:pt x="51" y="727"/>
                    <a:pt x="56" y="733"/>
                    <a:pt x="58" y="741"/>
                  </a:cubicBezTo>
                  <a:cubicBezTo>
                    <a:pt x="61" y="748"/>
                    <a:pt x="61" y="756"/>
                    <a:pt x="59" y="760"/>
                  </a:cubicBezTo>
                  <a:cubicBezTo>
                    <a:pt x="58" y="771"/>
                    <a:pt x="55" y="781"/>
                    <a:pt x="49" y="791"/>
                  </a:cubicBezTo>
                  <a:cubicBezTo>
                    <a:pt x="44" y="800"/>
                    <a:pt x="37" y="809"/>
                    <a:pt x="30" y="817"/>
                  </a:cubicBezTo>
                  <a:cubicBezTo>
                    <a:pt x="24" y="822"/>
                    <a:pt x="24" y="822"/>
                    <a:pt x="24" y="822"/>
                  </a:cubicBezTo>
                  <a:cubicBezTo>
                    <a:pt x="31" y="820"/>
                    <a:pt x="31" y="820"/>
                    <a:pt x="31" y="820"/>
                  </a:cubicBezTo>
                  <a:cubicBezTo>
                    <a:pt x="36" y="819"/>
                    <a:pt x="41" y="818"/>
                    <a:pt x="46" y="816"/>
                  </a:cubicBezTo>
                  <a:cubicBezTo>
                    <a:pt x="65" y="812"/>
                    <a:pt x="82" y="807"/>
                    <a:pt x="103" y="804"/>
                  </a:cubicBezTo>
                  <a:cubicBezTo>
                    <a:pt x="115" y="803"/>
                    <a:pt x="124" y="800"/>
                    <a:pt x="133" y="797"/>
                  </a:cubicBezTo>
                  <a:cubicBezTo>
                    <a:pt x="139" y="795"/>
                    <a:pt x="144" y="793"/>
                    <a:pt x="151" y="791"/>
                  </a:cubicBezTo>
                  <a:cubicBezTo>
                    <a:pt x="145" y="794"/>
                    <a:pt x="145" y="794"/>
                    <a:pt x="145" y="794"/>
                  </a:cubicBezTo>
                  <a:cubicBezTo>
                    <a:pt x="152" y="779"/>
                    <a:pt x="162" y="762"/>
                    <a:pt x="175" y="744"/>
                  </a:cubicBezTo>
                  <a:cubicBezTo>
                    <a:pt x="182" y="734"/>
                    <a:pt x="190" y="721"/>
                    <a:pt x="198" y="709"/>
                  </a:cubicBezTo>
                  <a:cubicBezTo>
                    <a:pt x="199" y="706"/>
                    <a:pt x="201" y="702"/>
                    <a:pt x="202" y="700"/>
                  </a:cubicBezTo>
                  <a:cubicBezTo>
                    <a:pt x="206" y="684"/>
                    <a:pt x="219" y="661"/>
                    <a:pt x="228" y="641"/>
                  </a:cubicBezTo>
                  <a:cubicBezTo>
                    <a:pt x="238" y="621"/>
                    <a:pt x="249" y="597"/>
                    <a:pt x="262" y="578"/>
                  </a:cubicBezTo>
                  <a:cubicBezTo>
                    <a:pt x="264" y="575"/>
                    <a:pt x="268" y="569"/>
                    <a:pt x="268" y="567"/>
                  </a:cubicBezTo>
                  <a:cubicBezTo>
                    <a:pt x="275" y="546"/>
                    <a:pt x="286" y="528"/>
                    <a:pt x="296" y="509"/>
                  </a:cubicBezTo>
                  <a:cubicBezTo>
                    <a:pt x="306" y="490"/>
                    <a:pt x="313" y="469"/>
                    <a:pt x="323" y="450"/>
                  </a:cubicBezTo>
                  <a:cubicBezTo>
                    <a:pt x="328" y="441"/>
                    <a:pt x="333" y="426"/>
                    <a:pt x="337" y="413"/>
                  </a:cubicBezTo>
                  <a:cubicBezTo>
                    <a:pt x="341" y="399"/>
                    <a:pt x="347" y="387"/>
                    <a:pt x="352" y="375"/>
                  </a:cubicBezTo>
                  <a:cubicBezTo>
                    <a:pt x="357" y="363"/>
                    <a:pt x="363" y="353"/>
                    <a:pt x="366" y="337"/>
                  </a:cubicBezTo>
                  <a:cubicBezTo>
                    <a:pt x="369" y="323"/>
                    <a:pt x="372" y="308"/>
                    <a:pt x="372" y="297"/>
                  </a:cubicBezTo>
                  <a:cubicBezTo>
                    <a:pt x="372" y="287"/>
                    <a:pt x="372" y="277"/>
                    <a:pt x="371" y="268"/>
                  </a:cubicBezTo>
                  <a:cubicBezTo>
                    <a:pt x="371" y="258"/>
                    <a:pt x="371" y="249"/>
                    <a:pt x="368" y="240"/>
                  </a:cubicBezTo>
                  <a:cubicBezTo>
                    <a:pt x="368" y="236"/>
                    <a:pt x="366" y="231"/>
                    <a:pt x="364" y="226"/>
                  </a:cubicBezTo>
                  <a:cubicBezTo>
                    <a:pt x="362" y="221"/>
                    <a:pt x="360" y="217"/>
                    <a:pt x="358" y="212"/>
                  </a:cubicBezTo>
                  <a:cubicBezTo>
                    <a:pt x="354" y="204"/>
                    <a:pt x="349" y="195"/>
                    <a:pt x="346" y="188"/>
                  </a:cubicBezTo>
                  <a:cubicBezTo>
                    <a:pt x="338" y="165"/>
                    <a:pt x="328" y="139"/>
                    <a:pt x="324" y="122"/>
                  </a:cubicBezTo>
                  <a:cubicBezTo>
                    <a:pt x="320" y="100"/>
                    <a:pt x="308" y="74"/>
                    <a:pt x="302" y="53"/>
                  </a:cubicBezTo>
                  <a:cubicBezTo>
                    <a:pt x="300" y="48"/>
                    <a:pt x="295" y="38"/>
                    <a:pt x="291" y="32"/>
                  </a:cubicBezTo>
                  <a:cubicBezTo>
                    <a:pt x="289" y="27"/>
                    <a:pt x="286" y="25"/>
                    <a:pt x="284" y="21"/>
                  </a:cubicBezTo>
                  <a:cubicBezTo>
                    <a:pt x="281" y="16"/>
                    <a:pt x="278" y="10"/>
                    <a:pt x="275" y="5"/>
                  </a:cubicBezTo>
                  <a:cubicBezTo>
                    <a:pt x="275" y="4"/>
                    <a:pt x="275" y="4"/>
                    <a:pt x="275" y="4"/>
                  </a:cubicBezTo>
                  <a:cubicBezTo>
                    <a:pt x="276" y="3"/>
                    <a:pt x="276" y="2"/>
                    <a:pt x="275" y="1"/>
                  </a:cubicBezTo>
                  <a:cubicBezTo>
                    <a:pt x="275" y="1"/>
                    <a:pt x="274" y="0"/>
                    <a:pt x="275" y="0"/>
                  </a:cubicBezTo>
                  <a:cubicBezTo>
                    <a:pt x="275" y="0"/>
                    <a:pt x="275" y="0"/>
                    <a:pt x="276" y="0"/>
                  </a:cubicBezTo>
                  <a:cubicBezTo>
                    <a:pt x="278" y="0"/>
                    <a:pt x="279" y="3"/>
                    <a:pt x="279" y="3"/>
                  </a:cubicBezTo>
                  <a:cubicBezTo>
                    <a:pt x="285" y="9"/>
                    <a:pt x="291" y="16"/>
                    <a:pt x="298" y="34"/>
                  </a:cubicBezTo>
                  <a:cubicBezTo>
                    <a:pt x="301" y="41"/>
                    <a:pt x="305" y="49"/>
                    <a:pt x="309" y="55"/>
                  </a:cubicBezTo>
                  <a:cubicBezTo>
                    <a:pt x="318" y="71"/>
                    <a:pt x="327" y="88"/>
                    <a:pt x="333" y="106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385"/>
            <p:cNvSpPr>
              <a:spLocks/>
            </p:cNvSpPr>
            <p:nvPr/>
          </p:nvSpPr>
          <p:spPr bwMode="auto">
            <a:xfrm>
              <a:off x="8866112" y="3801196"/>
              <a:ext cx="11113" cy="111125"/>
            </a:xfrm>
            <a:custGeom>
              <a:avLst/>
              <a:gdLst>
                <a:gd name="T0" fmla="*/ 5 w 23"/>
                <a:gd name="T1" fmla="*/ 230 h 240"/>
                <a:gd name="T2" fmla="*/ 15 w 23"/>
                <a:gd name="T3" fmla="*/ 187 h 240"/>
                <a:gd name="T4" fmla="*/ 19 w 23"/>
                <a:gd name="T5" fmla="*/ 150 h 240"/>
                <a:gd name="T6" fmla="*/ 20 w 23"/>
                <a:gd name="T7" fmla="*/ 99 h 240"/>
                <a:gd name="T8" fmla="*/ 22 w 23"/>
                <a:gd name="T9" fmla="*/ 54 h 240"/>
                <a:gd name="T10" fmla="*/ 23 w 23"/>
                <a:gd name="T11" fmla="*/ 47 h 240"/>
                <a:gd name="T12" fmla="*/ 19 w 23"/>
                <a:gd name="T13" fmla="*/ 23 h 240"/>
                <a:gd name="T14" fmla="*/ 15 w 23"/>
                <a:gd name="T15" fmla="*/ 12 h 240"/>
                <a:gd name="T16" fmla="*/ 13 w 23"/>
                <a:gd name="T17" fmla="*/ 7 h 240"/>
                <a:gd name="T18" fmla="*/ 12 w 23"/>
                <a:gd name="T19" fmla="*/ 3 h 240"/>
                <a:gd name="T20" fmla="*/ 11 w 23"/>
                <a:gd name="T21" fmla="*/ 2 h 240"/>
                <a:gd name="T22" fmla="*/ 11 w 23"/>
                <a:gd name="T23" fmla="*/ 1 h 240"/>
                <a:gd name="T24" fmla="*/ 11 w 23"/>
                <a:gd name="T25" fmla="*/ 1 h 240"/>
                <a:gd name="T26" fmla="*/ 11 w 23"/>
                <a:gd name="T27" fmla="*/ 1 h 240"/>
                <a:gd name="T28" fmla="*/ 11 w 23"/>
                <a:gd name="T29" fmla="*/ 2 h 240"/>
                <a:gd name="T30" fmla="*/ 9 w 23"/>
                <a:gd name="T31" fmla="*/ 3 h 240"/>
                <a:gd name="T32" fmla="*/ 11 w 23"/>
                <a:gd name="T33" fmla="*/ 1 h 240"/>
                <a:gd name="T34" fmla="*/ 11 w 23"/>
                <a:gd name="T35" fmla="*/ 1 h 240"/>
                <a:gd name="T36" fmla="*/ 11 w 23"/>
                <a:gd name="T37" fmla="*/ 2 h 240"/>
                <a:gd name="T38" fmla="*/ 11 w 23"/>
                <a:gd name="T39" fmla="*/ 5 h 240"/>
                <a:gd name="T40" fmla="*/ 12 w 23"/>
                <a:gd name="T41" fmla="*/ 9 h 240"/>
                <a:gd name="T42" fmla="*/ 12 w 23"/>
                <a:gd name="T43" fmla="*/ 16 h 240"/>
                <a:gd name="T44" fmla="*/ 13 w 23"/>
                <a:gd name="T45" fmla="*/ 28 h 240"/>
                <a:gd name="T46" fmla="*/ 15 w 23"/>
                <a:gd name="T47" fmla="*/ 44 h 240"/>
                <a:gd name="T48" fmla="*/ 14 w 23"/>
                <a:gd name="T49" fmla="*/ 117 h 240"/>
                <a:gd name="T50" fmla="*/ 14 w 23"/>
                <a:gd name="T51" fmla="*/ 132 h 240"/>
                <a:gd name="T52" fmla="*/ 14 w 23"/>
                <a:gd name="T53" fmla="*/ 147 h 240"/>
                <a:gd name="T54" fmla="*/ 11 w 23"/>
                <a:gd name="T55" fmla="*/ 192 h 240"/>
                <a:gd name="T56" fmla="*/ 0 w 23"/>
                <a:gd name="T57" fmla="*/ 240 h 240"/>
                <a:gd name="T58" fmla="*/ 5 w 23"/>
                <a:gd name="T59" fmla="*/ 23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" h="240">
                  <a:moveTo>
                    <a:pt x="5" y="230"/>
                  </a:moveTo>
                  <a:cubicBezTo>
                    <a:pt x="10" y="216"/>
                    <a:pt x="12" y="200"/>
                    <a:pt x="15" y="187"/>
                  </a:cubicBezTo>
                  <a:cubicBezTo>
                    <a:pt x="18" y="173"/>
                    <a:pt x="18" y="162"/>
                    <a:pt x="19" y="150"/>
                  </a:cubicBezTo>
                  <a:cubicBezTo>
                    <a:pt x="20" y="124"/>
                    <a:pt x="19" y="111"/>
                    <a:pt x="20" y="99"/>
                  </a:cubicBezTo>
                  <a:cubicBezTo>
                    <a:pt x="20" y="87"/>
                    <a:pt x="21" y="76"/>
                    <a:pt x="22" y="54"/>
                  </a:cubicBezTo>
                  <a:cubicBezTo>
                    <a:pt x="22" y="51"/>
                    <a:pt x="23" y="49"/>
                    <a:pt x="23" y="47"/>
                  </a:cubicBezTo>
                  <a:cubicBezTo>
                    <a:pt x="22" y="39"/>
                    <a:pt x="20" y="30"/>
                    <a:pt x="19" y="23"/>
                  </a:cubicBezTo>
                  <a:cubicBezTo>
                    <a:pt x="18" y="19"/>
                    <a:pt x="17" y="16"/>
                    <a:pt x="15" y="12"/>
                  </a:cubicBezTo>
                  <a:cubicBezTo>
                    <a:pt x="15" y="11"/>
                    <a:pt x="14" y="9"/>
                    <a:pt x="13" y="7"/>
                  </a:cubicBezTo>
                  <a:cubicBezTo>
                    <a:pt x="13" y="6"/>
                    <a:pt x="13" y="5"/>
                    <a:pt x="12" y="3"/>
                  </a:cubicBezTo>
                  <a:cubicBezTo>
                    <a:pt x="12" y="3"/>
                    <a:pt x="12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10" y="3"/>
                    <a:pt x="11" y="2"/>
                    <a:pt x="11" y="1"/>
                  </a:cubicBezTo>
                  <a:cubicBezTo>
                    <a:pt x="11" y="0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1" y="6"/>
                    <a:pt x="11" y="8"/>
                    <a:pt x="12" y="9"/>
                  </a:cubicBezTo>
                  <a:cubicBezTo>
                    <a:pt x="12" y="12"/>
                    <a:pt x="12" y="14"/>
                    <a:pt x="12" y="16"/>
                  </a:cubicBezTo>
                  <a:cubicBezTo>
                    <a:pt x="12" y="21"/>
                    <a:pt x="13" y="25"/>
                    <a:pt x="13" y="28"/>
                  </a:cubicBezTo>
                  <a:cubicBezTo>
                    <a:pt x="14" y="33"/>
                    <a:pt x="17" y="37"/>
                    <a:pt x="15" y="44"/>
                  </a:cubicBezTo>
                  <a:cubicBezTo>
                    <a:pt x="12" y="62"/>
                    <a:pt x="15" y="91"/>
                    <a:pt x="14" y="117"/>
                  </a:cubicBezTo>
                  <a:cubicBezTo>
                    <a:pt x="14" y="122"/>
                    <a:pt x="14" y="127"/>
                    <a:pt x="14" y="132"/>
                  </a:cubicBezTo>
                  <a:cubicBezTo>
                    <a:pt x="14" y="137"/>
                    <a:pt x="14" y="142"/>
                    <a:pt x="14" y="147"/>
                  </a:cubicBezTo>
                  <a:cubicBezTo>
                    <a:pt x="14" y="162"/>
                    <a:pt x="13" y="177"/>
                    <a:pt x="11" y="192"/>
                  </a:cubicBezTo>
                  <a:cubicBezTo>
                    <a:pt x="9" y="207"/>
                    <a:pt x="6" y="223"/>
                    <a:pt x="0" y="240"/>
                  </a:cubicBezTo>
                  <a:cubicBezTo>
                    <a:pt x="3" y="235"/>
                    <a:pt x="5" y="233"/>
                    <a:pt x="5" y="230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386"/>
            <p:cNvSpPr>
              <a:spLocks/>
            </p:cNvSpPr>
            <p:nvPr/>
          </p:nvSpPr>
          <p:spPr bwMode="auto">
            <a:xfrm>
              <a:off x="8735937" y="3904384"/>
              <a:ext cx="12700" cy="30163"/>
            </a:xfrm>
            <a:custGeom>
              <a:avLst/>
              <a:gdLst>
                <a:gd name="T0" fmla="*/ 20 w 27"/>
                <a:gd name="T1" fmla="*/ 2 h 65"/>
                <a:gd name="T2" fmla="*/ 1 w 27"/>
                <a:gd name="T3" fmla="*/ 64 h 65"/>
                <a:gd name="T4" fmla="*/ 4 w 27"/>
                <a:gd name="T5" fmla="*/ 64 h 65"/>
                <a:gd name="T6" fmla="*/ 24 w 27"/>
                <a:gd name="T7" fmla="*/ 1 h 65"/>
                <a:gd name="T8" fmla="*/ 20 w 27"/>
                <a:gd name="T9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5">
                  <a:moveTo>
                    <a:pt x="20" y="2"/>
                  </a:moveTo>
                  <a:cubicBezTo>
                    <a:pt x="24" y="24"/>
                    <a:pt x="15" y="47"/>
                    <a:pt x="1" y="64"/>
                  </a:cubicBezTo>
                  <a:cubicBezTo>
                    <a:pt x="0" y="65"/>
                    <a:pt x="3" y="65"/>
                    <a:pt x="4" y="64"/>
                  </a:cubicBezTo>
                  <a:cubicBezTo>
                    <a:pt x="18" y="47"/>
                    <a:pt x="27" y="23"/>
                    <a:pt x="24" y="1"/>
                  </a:cubicBezTo>
                  <a:cubicBezTo>
                    <a:pt x="23" y="0"/>
                    <a:pt x="20" y="0"/>
                    <a:pt x="20" y="2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</a:rPr>
              <a:t>Portfolio</a:t>
            </a:r>
            <a:r>
              <a:rPr lang="en-US" altLang="ko-KR" sz="3600" b="1" dirty="0">
                <a:solidFill>
                  <a:schemeClr val="accent2"/>
                </a:solidFill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8" name="Marcador de posición de imagen 7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3867FDDF-1861-4F95-B1B2-2A762CA597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3" b="8433"/>
          <a:stretch>
            <a:fillRect/>
          </a:stretch>
        </p:blipFill>
        <p:spPr/>
      </p:pic>
      <p:pic>
        <p:nvPicPr>
          <p:cNvPr id="20" name="Marcador de posición de imagen 19" descr="Bandera de color rojo y azul&#10;&#10;Descripción generada automáticamente">
            <a:extLst>
              <a:ext uri="{FF2B5EF4-FFF2-40B4-BE49-F238E27FC236}">
                <a16:creationId xmlns:a16="http://schemas.microsoft.com/office/drawing/2014/main" id="{F098E663-59F8-4336-8C64-8B3F5555FF3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r="29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154BCB-D50F-4046-8481-3596DEB14172}"/>
              </a:ext>
            </a:extLst>
          </p:cNvPr>
          <p:cNvGrpSpPr/>
          <p:nvPr/>
        </p:nvGrpSpPr>
        <p:grpSpPr>
          <a:xfrm>
            <a:off x="880217" y="4364701"/>
            <a:ext cx="2484476" cy="1292663"/>
            <a:chOff x="6210997" y="1433695"/>
            <a:chExt cx="1457348" cy="9196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BDC6F5-5501-4DC4-8631-BC4F0472701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40C844-CC85-4F89-AD11-CEFCACE6118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3529150" y="4364701"/>
            <a:ext cx="2484476" cy="1292663"/>
            <a:chOff x="6210997" y="1433695"/>
            <a:chExt cx="1457348" cy="9196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B57242-491D-4246-B60C-382241D77BD3}"/>
              </a:ext>
            </a:extLst>
          </p:cNvPr>
          <p:cNvGrpSpPr/>
          <p:nvPr/>
        </p:nvGrpSpPr>
        <p:grpSpPr>
          <a:xfrm>
            <a:off x="6178083" y="4364701"/>
            <a:ext cx="2484476" cy="1292663"/>
            <a:chOff x="6210997" y="1433695"/>
            <a:chExt cx="1457348" cy="9196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332FF4-C0AE-49DA-AA2D-8BBD77819B2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269554-64DC-48A9-87D8-C34F074E247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4F1B6DA-92B5-4BD7-8927-CCDC3CA143EA}"/>
              </a:ext>
            </a:extLst>
          </p:cNvPr>
          <p:cNvGrpSpPr/>
          <p:nvPr/>
        </p:nvGrpSpPr>
        <p:grpSpPr>
          <a:xfrm>
            <a:off x="8827017" y="4364701"/>
            <a:ext cx="2484476" cy="1292663"/>
            <a:chOff x="6210997" y="1433695"/>
            <a:chExt cx="1457348" cy="91963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ED9316-B386-4220-B94E-3C7A9C9B18E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500D6B-E45F-4200-91A8-9D20DCEFDA6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7" name="Imagen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6912" y="3349038"/>
            <a:ext cx="591082" cy="73786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8824" y="3396411"/>
            <a:ext cx="591082" cy="73786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5845" y="3396411"/>
            <a:ext cx="591082" cy="73786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43152" y="3349038"/>
            <a:ext cx="591082" cy="737860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6C4FED15-48EF-46F9-9E81-346447E2B52F}"/>
              </a:ext>
            </a:extLst>
          </p:cNvPr>
          <p:cNvGrpSpPr/>
          <p:nvPr/>
        </p:nvGrpSpPr>
        <p:grpSpPr>
          <a:xfrm>
            <a:off x="4426405" y="1379062"/>
            <a:ext cx="3174435" cy="1786919"/>
            <a:chOff x="1717675" y="1293648"/>
            <a:chExt cx="2182813" cy="1228726"/>
          </a:xfrm>
        </p:grpSpPr>
        <p:sp>
          <p:nvSpPr>
            <p:cNvPr id="20" name="Freeform 34">
              <a:extLst>
                <a:ext uri="{FF2B5EF4-FFF2-40B4-BE49-F238E27FC236}">
                  <a16:creationId xmlns:a16="http://schemas.microsoft.com/office/drawing/2014/main" id="{83A5F673-9A50-4331-93A6-9E0371557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675" y="1293648"/>
              <a:ext cx="700088" cy="1228725"/>
            </a:xfrm>
            <a:custGeom>
              <a:avLst/>
              <a:gdLst>
                <a:gd name="T0" fmla="*/ 441 w 441"/>
                <a:gd name="T1" fmla="*/ 0 h 774"/>
                <a:gd name="T2" fmla="*/ 0 w 441"/>
                <a:gd name="T3" fmla="*/ 0 h 774"/>
                <a:gd name="T4" fmla="*/ 0 w 441"/>
                <a:gd name="T5" fmla="*/ 774 h 774"/>
                <a:gd name="T6" fmla="*/ 441 w 441"/>
                <a:gd name="T7" fmla="*/ 774 h 774"/>
                <a:gd name="T8" fmla="*/ 441 w 441"/>
                <a:gd name="T9" fmla="*/ 639 h 774"/>
                <a:gd name="T10" fmla="*/ 441 w 441"/>
                <a:gd name="T11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" h="774">
                  <a:moveTo>
                    <a:pt x="441" y="0"/>
                  </a:moveTo>
                  <a:lnTo>
                    <a:pt x="0" y="0"/>
                  </a:lnTo>
                  <a:lnTo>
                    <a:pt x="0" y="774"/>
                  </a:lnTo>
                  <a:lnTo>
                    <a:pt x="441" y="774"/>
                  </a:lnTo>
                  <a:lnTo>
                    <a:pt x="441" y="639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5">
              <a:extLst>
                <a:ext uri="{FF2B5EF4-FFF2-40B4-BE49-F238E27FC236}">
                  <a16:creationId xmlns:a16="http://schemas.microsoft.com/office/drawing/2014/main" id="{B88FF496-3EB0-471E-BAF2-2F603071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988" y="1293648"/>
              <a:ext cx="698500" cy="1228725"/>
            </a:xfrm>
            <a:custGeom>
              <a:avLst/>
              <a:gdLst>
                <a:gd name="T0" fmla="*/ 440 w 440"/>
                <a:gd name="T1" fmla="*/ 0 h 774"/>
                <a:gd name="T2" fmla="*/ 0 w 440"/>
                <a:gd name="T3" fmla="*/ 0 h 774"/>
                <a:gd name="T4" fmla="*/ 0 w 440"/>
                <a:gd name="T5" fmla="*/ 633 h 774"/>
                <a:gd name="T6" fmla="*/ 0 w 440"/>
                <a:gd name="T7" fmla="*/ 688 h 774"/>
                <a:gd name="T8" fmla="*/ 0 w 440"/>
                <a:gd name="T9" fmla="*/ 698 h 774"/>
                <a:gd name="T10" fmla="*/ 0 w 440"/>
                <a:gd name="T11" fmla="*/ 736 h 774"/>
                <a:gd name="T12" fmla="*/ 0 w 440"/>
                <a:gd name="T13" fmla="*/ 749 h 774"/>
                <a:gd name="T14" fmla="*/ 0 w 440"/>
                <a:gd name="T15" fmla="*/ 774 h 774"/>
                <a:gd name="T16" fmla="*/ 440 w 440"/>
                <a:gd name="T17" fmla="*/ 774 h 774"/>
                <a:gd name="T18" fmla="*/ 440 w 440"/>
                <a:gd name="T19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0" h="774">
                  <a:moveTo>
                    <a:pt x="440" y="0"/>
                  </a:moveTo>
                  <a:lnTo>
                    <a:pt x="0" y="0"/>
                  </a:lnTo>
                  <a:lnTo>
                    <a:pt x="0" y="633"/>
                  </a:lnTo>
                  <a:lnTo>
                    <a:pt x="0" y="688"/>
                  </a:lnTo>
                  <a:lnTo>
                    <a:pt x="0" y="698"/>
                  </a:lnTo>
                  <a:lnTo>
                    <a:pt x="0" y="736"/>
                  </a:lnTo>
                  <a:lnTo>
                    <a:pt x="0" y="749"/>
                  </a:lnTo>
                  <a:lnTo>
                    <a:pt x="0" y="774"/>
                  </a:lnTo>
                  <a:lnTo>
                    <a:pt x="440" y="774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6">
              <a:extLst>
                <a:ext uri="{FF2B5EF4-FFF2-40B4-BE49-F238E27FC236}">
                  <a16:creationId xmlns:a16="http://schemas.microsoft.com/office/drawing/2014/main" id="{DAAC9320-1FF8-466E-9A43-BF3459F76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396961"/>
              <a:ext cx="34925" cy="125413"/>
            </a:xfrm>
            <a:custGeom>
              <a:avLst/>
              <a:gdLst>
                <a:gd name="T0" fmla="*/ 57 w 63"/>
                <a:gd name="T1" fmla="*/ 165 h 219"/>
                <a:gd name="T2" fmla="*/ 30 w 63"/>
                <a:gd name="T3" fmla="*/ 84 h 219"/>
                <a:gd name="T4" fmla="*/ 17 w 63"/>
                <a:gd name="T5" fmla="*/ 0 h 219"/>
                <a:gd name="T6" fmla="*/ 7 w 63"/>
                <a:gd name="T7" fmla="*/ 2 h 219"/>
                <a:gd name="T8" fmla="*/ 53 w 63"/>
                <a:gd name="T9" fmla="*/ 219 h 219"/>
                <a:gd name="T10" fmla="*/ 63 w 63"/>
                <a:gd name="T11" fmla="*/ 219 h 219"/>
                <a:gd name="T12" fmla="*/ 57 w 63"/>
                <a:gd name="T13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19">
                  <a:moveTo>
                    <a:pt x="57" y="165"/>
                  </a:moveTo>
                  <a:cubicBezTo>
                    <a:pt x="50" y="137"/>
                    <a:pt x="36" y="112"/>
                    <a:pt x="30" y="84"/>
                  </a:cubicBezTo>
                  <a:cubicBezTo>
                    <a:pt x="23" y="57"/>
                    <a:pt x="21" y="28"/>
                    <a:pt x="17" y="0"/>
                  </a:cubicBezTo>
                  <a:cubicBezTo>
                    <a:pt x="14" y="1"/>
                    <a:pt x="11" y="1"/>
                    <a:pt x="7" y="2"/>
                  </a:cubicBezTo>
                  <a:cubicBezTo>
                    <a:pt x="0" y="79"/>
                    <a:pt x="26" y="149"/>
                    <a:pt x="53" y="219"/>
                  </a:cubicBezTo>
                  <a:cubicBezTo>
                    <a:pt x="63" y="219"/>
                    <a:pt x="63" y="219"/>
                    <a:pt x="63" y="219"/>
                  </a:cubicBezTo>
                  <a:cubicBezTo>
                    <a:pt x="63" y="200"/>
                    <a:pt x="61" y="182"/>
                    <a:pt x="57" y="1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7">
              <a:extLst>
                <a:ext uri="{FF2B5EF4-FFF2-40B4-BE49-F238E27FC236}">
                  <a16:creationId xmlns:a16="http://schemas.microsoft.com/office/drawing/2014/main" id="{6CA514DC-7C0F-4323-BECC-E268AE81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663" y="2282661"/>
              <a:ext cx="187325" cy="119063"/>
            </a:xfrm>
            <a:custGeom>
              <a:avLst/>
              <a:gdLst>
                <a:gd name="T0" fmla="*/ 221 w 329"/>
                <a:gd name="T1" fmla="*/ 78 h 209"/>
                <a:gd name="T2" fmla="*/ 96 w 329"/>
                <a:gd name="T3" fmla="*/ 35 h 209"/>
                <a:gd name="T4" fmla="*/ 32 w 329"/>
                <a:gd name="T5" fmla="*/ 14 h 209"/>
                <a:gd name="T6" fmla="*/ 6 w 329"/>
                <a:gd name="T7" fmla="*/ 0 h 209"/>
                <a:gd name="T8" fmla="*/ 0 w 329"/>
                <a:gd name="T9" fmla="*/ 6 h 209"/>
                <a:gd name="T10" fmla="*/ 9 w 329"/>
                <a:gd name="T11" fmla="*/ 27 h 209"/>
                <a:gd name="T12" fmla="*/ 83 w 329"/>
                <a:gd name="T13" fmla="*/ 94 h 209"/>
                <a:gd name="T14" fmla="*/ 230 w 329"/>
                <a:gd name="T15" fmla="*/ 167 h 209"/>
                <a:gd name="T16" fmla="*/ 329 w 329"/>
                <a:gd name="T17" fmla="*/ 209 h 209"/>
                <a:gd name="T18" fmla="*/ 329 w 329"/>
                <a:gd name="T19" fmla="*/ 182 h 209"/>
                <a:gd name="T20" fmla="*/ 296 w 329"/>
                <a:gd name="T21" fmla="*/ 159 h 209"/>
                <a:gd name="T22" fmla="*/ 221 w 329"/>
                <a:gd name="T23" fmla="*/ 7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9" h="209">
                  <a:moveTo>
                    <a:pt x="221" y="78"/>
                  </a:moveTo>
                  <a:cubicBezTo>
                    <a:pt x="186" y="48"/>
                    <a:pt x="142" y="34"/>
                    <a:pt x="96" y="35"/>
                  </a:cubicBezTo>
                  <a:cubicBezTo>
                    <a:pt x="70" y="36"/>
                    <a:pt x="50" y="32"/>
                    <a:pt x="32" y="14"/>
                  </a:cubicBezTo>
                  <a:cubicBezTo>
                    <a:pt x="25" y="7"/>
                    <a:pt x="15" y="4"/>
                    <a:pt x="6" y="0"/>
                  </a:cubicBezTo>
                  <a:cubicBezTo>
                    <a:pt x="4" y="2"/>
                    <a:pt x="2" y="4"/>
                    <a:pt x="0" y="6"/>
                  </a:cubicBezTo>
                  <a:cubicBezTo>
                    <a:pt x="3" y="13"/>
                    <a:pt x="4" y="22"/>
                    <a:pt x="9" y="27"/>
                  </a:cubicBezTo>
                  <a:cubicBezTo>
                    <a:pt x="33" y="51"/>
                    <a:pt x="55" y="77"/>
                    <a:pt x="83" y="94"/>
                  </a:cubicBezTo>
                  <a:cubicBezTo>
                    <a:pt x="129" y="122"/>
                    <a:pt x="180" y="144"/>
                    <a:pt x="230" y="167"/>
                  </a:cubicBezTo>
                  <a:cubicBezTo>
                    <a:pt x="262" y="182"/>
                    <a:pt x="302" y="182"/>
                    <a:pt x="329" y="209"/>
                  </a:cubicBezTo>
                  <a:cubicBezTo>
                    <a:pt x="329" y="182"/>
                    <a:pt x="329" y="182"/>
                    <a:pt x="329" y="182"/>
                  </a:cubicBezTo>
                  <a:cubicBezTo>
                    <a:pt x="318" y="175"/>
                    <a:pt x="305" y="169"/>
                    <a:pt x="296" y="159"/>
                  </a:cubicBezTo>
                  <a:cubicBezTo>
                    <a:pt x="270" y="132"/>
                    <a:pt x="249" y="101"/>
                    <a:pt x="221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8">
              <a:extLst>
                <a:ext uri="{FF2B5EF4-FFF2-40B4-BE49-F238E27FC236}">
                  <a16:creationId xmlns:a16="http://schemas.microsoft.com/office/drawing/2014/main" id="{FD88533E-3124-403A-8AF9-350F6735B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238" y="2446173"/>
              <a:ext cx="31750" cy="36513"/>
            </a:xfrm>
            <a:custGeom>
              <a:avLst/>
              <a:gdLst>
                <a:gd name="T0" fmla="*/ 55 w 55"/>
                <a:gd name="T1" fmla="*/ 64 h 64"/>
                <a:gd name="T2" fmla="*/ 55 w 55"/>
                <a:gd name="T3" fmla="*/ 27 h 64"/>
                <a:gd name="T4" fmla="*/ 8 w 55"/>
                <a:gd name="T5" fmla="*/ 0 h 64"/>
                <a:gd name="T6" fmla="*/ 55 w 55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64">
                  <a:moveTo>
                    <a:pt x="55" y="64"/>
                  </a:moveTo>
                  <a:cubicBezTo>
                    <a:pt x="55" y="27"/>
                    <a:pt x="55" y="27"/>
                    <a:pt x="55" y="27"/>
                  </a:cubicBezTo>
                  <a:cubicBezTo>
                    <a:pt x="41" y="18"/>
                    <a:pt x="26" y="10"/>
                    <a:pt x="8" y="0"/>
                  </a:cubicBezTo>
                  <a:cubicBezTo>
                    <a:pt x="0" y="43"/>
                    <a:pt x="34" y="49"/>
                    <a:pt x="55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EF90C528-7DFE-425D-8C36-7D5FD35DC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075" y="2408073"/>
              <a:ext cx="33338" cy="114300"/>
            </a:xfrm>
            <a:custGeom>
              <a:avLst/>
              <a:gdLst>
                <a:gd name="T0" fmla="*/ 57 w 58"/>
                <a:gd name="T1" fmla="*/ 192 h 201"/>
                <a:gd name="T2" fmla="*/ 36 w 58"/>
                <a:gd name="T3" fmla="*/ 92 h 201"/>
                <a:gd name="T4" fmla="*/ 15 w 58"/>
                <a:gd name="T5" fmla="*/ 0 h 201"/>
                <a:gd name="T6" fmla="*/ 0 w 58"/>
                <a:gd name="T7" fmla="*/ 4 h 201"/>
                <a:gd name="T8" fmla="*/ 40 w 58"/>
                <a:gd name="T9" fmla="*/ 201 h 201"/>
                <a:gd name="T10" fmla="*/ 58 w 58"/>
                <a:gd name="T11" fmla="*/ 201 h 201"/>
                <a:gd name="T12" fmla="*/ 57 w 58"/>
                <a:gd name="T13" fmla="*/ 1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201">
                  <a:moveTo>
                    <a:pt x="57" y="192"/>
                  </a:moveTo>
                  <a:cubicBezTo>
                    <a:pt x="50" y="159"/>
                    <a:pt x="43" y="125"/>
                    <a:pt x="36" y="92"/>
                  </a:cubicBezTo>
                  <a:cubicBezTo>
                    <a:pt x="29" y="61"/>
                    <a:pt x="22" y="31"/>
                    <a:pt x="15" y="0"/>
                  </a:cubicBezTo>
                  <a:cubicBezTo>
                    <a:pt x="10" y="1"/>
                    <a:pt x="5" y="3"/>
                    <a:pt x="0" y="4"/>
                  </a:cubicBezTo>
                  <a:cubicBezTo>
                    <a:pt x="13" y="69"/>
                    <a:pt x="27" y="135"/>
                    <a:pt x="40" y="201"/>
                  </a:cubicBezTo>
                  <a:cubicBezTo>
                    <a:pt x="58" y="201"/>
                    <a:pt x="58" y="201"/>
                    <a:pt x="58" y="201"/>
                  </a:cubicBezTo>
                  <a:cubicBezTo>
                    <a:pt x="58" y="198"/>
                    <a:pt x="57" y="195"/>
                    <a:pt x="57" y="1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2105F411-69DE-4155-BB9E-BF5FE54C1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088" y="2198523"/>
              <a:ext cx="233363" cy="323850"/>
            </a:xfrm>
            <a:custGeom>
              <a:avLst/>
              <a:gdLst>
                <a:gd name="T0" fmla="*/ 109 w 412"/>
                <a:gd name="T1" fmla="*/ 395 h 568"/>
                <a:gd name="T2" fmla="*/ 122 w 412"/>
                <a:gd name="T3" fmla="*/ 419 h 568"/>
                <a:gd name="T4" fmla="*/ 157 w 412"/>
                <a:gd name="T5" fmla="*/ 363 h 568"/>
                <a:gd name="T6" fmla="*/ 124 w 412"/>
                <a:gd name="T7" fmla="*/ 495 h 568"/>
                <a:gd name="T8" fmla="*/ 412 w 412"/>
                <a:gd name="T9" fmla="*/ 0 h 568"/>
                <a:gd name="T10" fmla="*/ 292 w 412"/>
                <a:gd name="T11" fmla="*/ 146 h 568"/>
                <a:gd name="T12" fmla="*/ 292 w 412"/>
                <a:gd name="T13" fmla="*/ 84 h 568"/>
                <a:gd name="T14" fmla="*/ 278 w 412"/>
                <a:gd name="T15" fmla="*/ 72 h 568"/>
                <a:gd name="T16" fmla="*/ 265 w 412"/>
                <a:gd name="T17" fmla="*/ 141 h 568"/>
                <a:gd name="T18" fmla="*/ 215 w 412"/>
                <a:gd name="T19" fmla="*/ 226 h 568"/>
                <a:gd name="T20" fmla="*/ 118 w 412"/>
                <a:gd name="T21" fmla="*/ 364 h 568"/>
                <a:gd name="T22" fmla="*/ 69 w 412"/>
                <a:gd name="T23" fmla="*/ 424 h 568"/>
                <a:gd name="T24" fmla="*/ 0 w 412"/>
                <a:gd name="T25" fmla="*/ 568 h 568"/>
                <a:gd name="T26" fmla="*/ 7 w 412"/>
                <a:gd name="T27" fmla="*/ 568 h 568"/>
                <a:gd name="T28" fmla="*/ 109 w 412"/>
                <a:gd name="T29" fmla="*/ 395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2" h="568">
                  <a:moveTo>
                    <a:pt x="109" y="395"/>
                  </a:moveTo>
                  <a:cubicBezTo>
                    <a:pt x="114" y="404"/>
                    <a:pt x="117" y="410"/>
                    <a:pt x="122" y="419"/>
                  </a:cubicBezTo>
                  <a:cubicBezTo>
                    <a:pt x="135" y="398"/>
                    <a:pt x="146" y="381"/>
                    <a:pt x="157" y="363"/>
                  </a:cubicBezTo>
                  <a:cubicBezTo>
                    <a:pt x="169" y="413"/>
                    <a:pt x="116" y="446"/>
                    <a:pt x="124" y="495"/>
                  </a:cubicBezTo>
                  <a:cubicBezTo>
                    <a:pt x="208" y="323"/>
                    <a:pt x="322" y="169"/>
                    <a:pt x="412" y="0"/>
                  </a:cubicBezTo>
                  <a:cubicBezTo>
                    <a:pt x="346" y="24"/>
                    <a:pt x="337" y="96"/>
                    <a:pt x="292" y="146"/>
                  </a:cubicBezTo>
                  <a:cubicBezTo>
                    <a:pt x="292" y="120"/>
                    <a:pt x="290" y="102"/>
                    <a:pt x="292" y="84"/>
                  </a:cubicBezTo>
                  <a:cubicBezTo>
                    <a:pt x="294" y="69"/>
                    <a:pt x="287" y="70"/>
                    <a:pt x="278" y="72"/>
                  </a:cubicBezTo>
                  <a:cubicBezTo>
                    <a:pt x="274" y="95"/>
                    <a:pt x="274" y="120"/>
                    <a:pt x="265" y="141"/>
                  </a:cubicBezTo>
                  <a:cubicBezTo>
                    <a:pt x="252" y="171"/>
                    <a:pt x="237" y="201"/>
                    <a:pt x="215" y="226"/>
                  </a:cubicBezTo>
                  <a:cubicBezTo>
                    <a:pt x="178" y="269"/>
                    <a:pt x="163" y="326"/>
                    <a:pt x="118" y="364"/>
                  </a:cubicBezTo>
                  <a:cubicBezTo>
                    <a:pt x="99" y="380"/>
                    <a:pt x="87" y="405"/>
                    <a:pt x="69" y="424"/>
                  </a:cubicBezTo>
                  <a:cubicBezTo>
                    <a:pt x="29" y="464"/>
                    <a:pt x="17" y="517"/>
                    <a:pt x="0" y="568"/>
                  </a:cubicBezTo>
                  <a:cubicBezTo>
                    <a:pt x="7" y="568"/>
                    <a:pt x="7" y="568"/>
                    <a:pt x="7" y="568"/>
                  </a:cubicBezTo>
                  <a:cubicBezTo>
                    <a:pt x="40" y="511"/>
                    <a:pt x="74" y="454"/>
                    <a:pt x="109" y="3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F9D09BEE-EBEC-4BAC-8DB6-C93534CAB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0463" y="2114386"/>
              <a:ext cx="266700" cy="407988"/>
            </a:xfrm>
            <a:custGeom>
              <a:avLst/>
              <a:gdLst>
                <a:gd name="T0" fmla="*/ 155 w 468"/>
                <a:gd name="T1" fmla="*/ 538 h 715"/>
                <a:gd name="T2" fmla="*/ 266 w 468"/>
                <a:gd name="T3" fmla="*/ 340 h 715"/>
                <a:gd name="T4" fmla="*/ 256 w 468"/>
                <a:gd name="T5" fmla="*/ 259 h 715"/>
                <a:gd name="T6" fmla="*/ 260 w 468"/>
                <a:gd name="T7" fmla="*/ 245 h 715"/>
                <a:gd name="T8" fmla="*/ 301 w 468"/>
                <a:gd name="T9" fmla="*/ 312 h 715"/>
                <a:gd name="T10" fmla="*/ 317 w 468"/>
                <a:gd name="T11" fmla="*/ 271 h 715"/>
                <a:gd name="T12" fmla="*/ 316 w 468"/>
                <a:gd name="T13" fmla="*/ 271 h 715"/>
                <a:gd name="T14" fmla="*/ 324 w 468"/>
                <a:gd name="T15" fmla="*/ 212 h 715"/>
                <a:gd name="T16" fmla="*/ 327 w 468"/>
                <a:gd name="T17" fmla="*/ 212 h 715"/>
                <a:gd name="T18" fmla="*/ 331 w 468"/>
                <a:gd name="T19" fmla="*/ 250 h 715"/>
                <a:gd name="T20" fmla="*/ 338 w 468"/>
                <a:gd name="T21" fmla="*/ 252 h 715"/>
                <a:gd name="T22" fmla="*/ 359 w 468"/>
                <a:gd name="T23" fmla="*/ 219 h 715"/>
                <a:gd name="T24" fmla="*/ 359 w 468"/>
                <a:gd name="T25" fmla="*/ 219 h 715"/>
                <a:gd name="T26" fmla="*/ 391 w 468"/>
                <a:gd name="T27" fmla="*/ 180 h 715"/>
                <a:gd name="T28" fmla="*/ 391 w 468"/>
                <a:gd name="T29" fmla="*/ 181 h 715"/>
                <a:gd name="T30" fmla="*/ 392 w 468"/>
                <a:gd name="T31" fmla="*/ 180 h 715"/>
                <a:gd name="T32" fmla="*/ 391 w 468"/>
                <a:gd name="T33" fmla="*/ 180 h 715"/>
                <a:gd name="T34" fmla="*/ 467 w 468"/>
                <a:gd name="T35" fmla="*/ 138 h 715"/>
                <a:gd name="T36" fmla="*/ 431 w 468"/>
                <a:gd name="T37" fmla="*/ 135 h 715"/>
                <a:gd name="T38" fmla="*/ 438 w 468"/>
                <a:gd name="T39" fmla="*/ 121 h 715"/>
                <a:gd name="T40" fmla="*/ 467 w 468"/>
                <a:gd name="T41" fmla="*/ 44 h 715"/>
                <a:gd name="T42" fmla="*/ 455 w 468"/>
                <a:gd name="T43" fmla="*/ 23 h 715"/>
                <a:gd name="T44" fmla="*/ 350 w 468"/>
                <a:gd name="T45" fmla="*/ 129 h 715"/>
                <a:gd name="T46" fmla="*/ 346 w 468"/>
                <a:gd name="T47" fmla="*/ 142 h 715"/>
                <a:gd name="T48" fmla="*/ 350 w 468"/>
                <a:gd name="T49" fmla="*/ 129 h 715"/>
                <a:gd name="T50" fmla="*/ 325 w 468"/>
                <a:gd name="T51" fmla="*/ 106 h 715"/>
                <a:gd name="T52" fmla="*/ 435 w 468"/>
                <a:gd name="T53" fmla="*/ 0 h 715"/>
                <a:gd name="T54" fmla="*/ 323 w 468"/>
                <a:gd name="T55" fmla="*/ 62 h 715"/>
                <a:gd name="T56" fmla="*/ 237 w 468"/>
                <a:gd name="T57" fmla="*/ 144 h 715"/>
                <a:gd name="T58" fmla="*/ 128 w 468"/>
                <a:gd name="T59" fmla="*/ 217 h 715"/>
                <a:gd name="T60" fmla="*/ 265 w 468"/>
                <a:gd name="T61" fmla="*/ 270 h 715"/>
                <a:gd name="T62" fmla="*/ 154 w 468"/>
                <a:gd name="T63" fmla="*/ 382 h 715"/>
                <a:gd name="T64" fmla="*/ 178 w 468"/>
                <a:gd name="T65" fmla="*/ 298 h 715"/>
                <a:gd name="T66" fmla="*/ 144 w 468"/>
                <a:gd name="T67" fmla="*/ 305 h 715"/>
                <a:gd name="T68" fmla="*/ 100 w 468"/>
                <a:gd name="T69" fmla="*/ 347 h 715"/>
                <a:gd name="T70" fmla="*/ 61 w 468"/>
                <a:gd name="T71" fmla="*/ 413 h 715"/>
                <a:gd name="T72" fmla="*/ 54 w 468"/>
                <a:gd name="T73" fmla="*/ 426 h 715"/>
                <a:gd name="T74" fmla="*/ 30 w 468"/>
                <a:gd name="T75" fmla="*/ 516 h 715"/>
                <a:gd name="T76" fmla="*/ 26 w 468"/>
                <a:gd name="T77" fmla="*/ 546 h 715"/>
                <a:gd name="T78" fmla="*/ 9 w 468"/>
                <a:gd name="T79" fmla="*/ 623 h 715"/>
                <a:gd name="T80" fmla="*/ 60 w 468"/>
                <a:gd name="T81" fmla="*/ 550 h 715"/>
                <a:gd name="T82" fmla="*/ 78 w 468"/>
                <a:gd name="T83" fmla="*/ 566 h 715"/>
                <a:gd name="T84" fmla="*/ 24 w 468"/>
                <a:gd name="T85" fmla="*/ 715 h 715"/>
                <a:gd name="T86" fmla="*/ 60 w 468"/>
                <a:gd name="T87" fmla="*/ 715 h 715"/>
                <a:gd name="T88" fmla="*/ 155 w 468"/>
                <a:gd name="T89" fmla="*/ 538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68" h="715">
                  <a:moveTo>
                    <a:pt x="155" y="538"/>
                  </a:moveTo>
                  <a:cubicBezTo>
                    <a:pt x="195" y="473"/>
                    <a:pt x="240" y="413"/>
                    <a:pt x="266" y="340"/>
                  </a:cubicBezTo>
                  <a:cubicBezTo>
                    <a:pt x="279" y="306"/>
                    <a:pt x="285" y="283"/>
                    <a:pt x="256" y="259"/>
                  </a:cubicBezTo>
                  <a:cubicBezTo>
                    <a:pt x="256" y="258"/>
                    <a:pt x="257" y="256"/>
                    <a:pt x="260" y="245"/>
                  </a:cubicBezTo>
                  <a:cubicBezTo>
                    <a:pt x="277" y="272"/>
                    <a:pt x="290" y="294"/>
                    <a:pt x="301" y="312"/>
                  </a:cubicBezTo>
                  <a:cubicBezTo>
                    <a:pt x="305" y="303"/>
                    <a:pt x="311" y="287"/>
                    <a:pt x="317" y="271"/>
                  </a:cubicBezTo>
                  <a:cubicBezTo>
                    <a:pt x="316" y="271"/>
                    <a:pt x="316" y="271"/>
                    <a:pt x="316" y="271"/>
                  </a:cubicBezTo>
                  <a:cubicBezTo>
                    <a:pt x="319" y="251"/>
                    <a:pt x="321" y="232"/>
                    <a:pt x="324" y="212"/>
                  </a:cubicBezTo>
                  <a:cubicBezTo>
                    <a:pt x="325" y="212"/>
                    <a:pt x="326" y="212"/>
                    <a:pt x="327" y="212"/>
                  </a:cubicBezTo>
                  <a:cubicBezTo>
                    <a:pt x="328" y="225"/>
                    <a:pt x="329" y="237"/>
                    <a:pt x="331" y="250"/>
                  </a:cubicBezTo>
                  <a:cubicBezTo>
                    <a:pt x="333" y="250"/>
                    <a:pt x="336" y="251"/>
                    <a:pt x="338" y="252"/>
                  </a:cubicBezTo>
                  <a:cubicBezTo>
                    <a:pt x="345" y="241"/>
                    <a:pt x="352" y="230"/>
                    <a:pt x="359" y="219"/>
                  </a:cubicBezTo>
                  <a:cubicBezTo>
                    <a:pt x="359" y="219"/>
                    <a:pt x="359" y="219"/>
                    <a:pt x="359" y="219"/>
                  </a:cubicBezTo>
                  <a:cubicBezTo>
                    <a:pt x="370" y="206"/>
                    <a:pt x="381" y="193"/>
                    <a:pt x="391" y="180"/>
                  </a:cubicBezTo>
                  <a:cubicBezTo>
                    <a:pt x="391" y="181"/>
                    <a:pt x="391" y="181"/>
                    <a:pt x="391" y="181"/>
                  </a:cubicBezTo>
                  <a:cubicBezTo>
                    <a:pt x="392" y="180"/>
                    <a:pt x="392" y="180"/>
                    <a:pt x="392" y="180"/>
                  </a:cubicBezTo>
                  <a:cubicBezTo>
                    <a:pt x="391" y="180"/>
                    <a:pt x="391" y="180"/>
                    <a:pt x="391" y="180"/>
                  </a:cubicBezTo>
                  <a:cubicBezTo>
                    <a:pt x="415" y="167"/>
                    <a:pt x="440" y="153"/>
                    <a:pt x="467" y="138"/>
                  </a:cubicBezTo>
                  <a:cubicBezTo>
                    <a:pt x="452" y="136"/>
                    <a:pt x="443" y="136"/>
                    <a:pt x="431" y="135"/>
                  </a:cubicBezTo>
                  <a:cubicBezTo>
                    <a:pt x="435" y="127"/>
                    <a:pt x="436" y="124"/>
                    <a:pt x="438" y="121"/>
                  </a:cubicBezTo>
                  <a:cubicBezTo>
                    <a:pt x="460" y="86"/>
                    <a:pt x="464" y="78"/>
                    <a:pt x="467" y="44"/>
                  </a:cubicBezTo>
                  <a:cubicBezTo>
                    <a:pt x="468" y="38"/>
                    <a:pt x="460" y="30"/>
                    <a:pt x="455" y="23"/>
                  </a:cubicBezTo>
                  <a:cubicBezTo>
                    <a:pt x="421" y="62"/>
                    <a:pt x="370" y="78"/>
                    <a:pt x="350" y="129"/>
                  </a:cubicBezTo>
                  <a:cubicBezTo>
                    <a:pt x="350" y="133"/>
                    <a:pt x="349" y="137"/>
                    <a:pt x="346" y="142"/>
                  </a:cubicBezTo>
                  <a:cubicBezTo>
                    <a:pt x="347" y="138"/>
                    <a:pt x="349" y="133"/>
                    <a:pt x="350" y="129"/>
                  </a:cubicBezTo>
                  <a:cubicBezTo>
                    <a:pt x="351" y="114"/>
                    <a:pt x="327" y="120"/>
                    <a:pt x="325" y="106"/>
                  </a:cubicBezTo>
                  <a:cubicBezTo>
                    <a:pt x="345" y="57"/>
                    <a:pt x="390" y="29"/>
                    <a:pt x="435" y="0"/>
                  </a:cubicBezTo>
                  <a:cubicBezTo>
                    <a:pt x="395" y="18"/>
                    <a:pt x="357" y="36"/>
                    <a:pt x="323" y="62"/>
                  </a:cubicBezTo>
                  <a:cubicBezTo>
                    <a:pt x="292" y="86"/>
                    <a:pt x="268" y="119"/>
                    <a:pt x="237" y="144"/>
                  </a:cubicBezTo>
                  <a:cubicBezTo>
                    <a:pt x="204" y="170"/>
                    <a:pt x="167" y="191"/>
                    <a:pt x="128" y="217"/>
                  </a:cubicBezTo>
                  <a:cubicBezTo>
                    <a:pt x="170" y="233"/>
                    <a:pt x="214" y="251"/>
                    <a:pt x="265" y="270"/>
                  </a:cubicBezTo>
                  <a:cubicBezTo>
                    <a:pt x="207" y="296"/>
                    <a:pt x="183" y="340"/>
                    <a:pt x="154" y="382"/>
                  </a:cubicBezTo>
                  <a:cubicBezTo>
                    <a:pt x="161" y="356"/>
                    <a:pt x="169" y="330"/>
                    <a:pt x="178" y="298"/>
                  </a:cubicBezTo>
                  <a:cubicBezTo>
                    <a:pt x="165" y="300"/>
                    <a:pt x="152" y="299"/>
                    <a:pt x="144" y="305"/>
                  </a:cubicBezTo>
                  <a:cubicBezTo>
                    <a:pt x="128" y="317"/>
                    <a:pt x="117" y="337"/>
                    <a:pt x="100" y="347"/>
                  </a:cubicBezTo>
                  <a:cubicBezTo>
                    <a:pt x="74" y="363"/>
                    <a:pt x="55" y="379"/>
                    <a:pt x="61" y="413"/>
                  </a:cubicBezTo>
                  <a:cubicBezTo>
                    <a:pt x="62" y="417"/>
                    <a:pt x="56" y="421"/>
                    <a:pt x="54" y="426"/>
                  </a:cubicBezTo>
                  <a:cubicBezTo>
                    <a:pt x="40" y="454"/>
                    <a:pt x="20" y="480"/>
                    <a:pt x="30" y="516"/>
                  </a:cubicBezTo>
                  <a:cubicBezTo>
                    <a:pt x="33" y="525"/>
                    <a:pt x="32" y="541"/>
                    <a:pt x="26" y="546"/>
                  </a:cubicBezTo>
                  <a:cubicBezTo>
                    <a:pt x="0" y="568"/>
                    <a:pt x="12" y="596"/>
                    <a:pt x="9" y="623"/>
                  </a:cubicBezTo>
                  <a:cubicBezTo>
                    <a:pt x="34" y="620"/>
                    <a:pt x="65" y="575"/>
                    <a:pt x="60" y="550"/>
                  </a:cubicBezTo>
                  <a:cubicBezTo>
                    <a:pt x="68" y="555"/>
                    <a:pt x="79" y="566"/>
                    <a:pt x="78" y="566"/>
                  </a:cubicBezTo>
                  <a:cubicBezTo>
                    <a:pt x="40" y="609"/>
                    <a:pt x="41" y="665"/>
                    <a:pt x="24" y="715"/>
                  </a:cubicBezTo>
                  <a:cubicBezTo>
                    <a:pt x="60" y="715"/>
                    <a:pt x="60" y="715"/>
                    <a:pt x="60" y="715"/>
                  </a:cubicBezTo>
                  <a:cubicBezTo>
                    <a:pt x="82" y="650"/>
                    <a:pt x="120" y="594"/>
                    <a:pt x="155" y="5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D087E5B9-D433-4DF0-A293-F7DEFC096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563" y="2162011"/>
              <a:ext cx="71438" cy="90488"/>
            </a:xfrm>
            <a:custGeom>
              <a:avLst/>
              <a:gdLst>
                <a:gd name="T0" fmla="*/ 81 w 125"/>
                <a:gd name="T1" fmla="*/ 160 h 160"/>
                <a:gd name="T2" fmla="*/ 84 w 125"/>
                <a:gd name="T3" fmla="*/ 153 h 160"/>
                <a:gd name="T4" fmla="*/ 35 w 125"/>
                <a:gd name="T5" fmla="*/ 116 h 160"/>
                <a:gd name="T6" fmla="*/ 35 w 125"/>
                <a:gd name="T7" fmla="*/ 107 h 160"/>
                <a:gd name="T8" fmla="*/ 125 w 125"/>
                <a:gd name="T9" fmla="*/ 94 h 160"/>
                <a:gd name="T10" fmla="*/ 89 w 125"/>
                <a:gd name="T11" fmla="*/ 47 h 160"/>
                <a:gd name="T12" fmla="*/ 34 w 125"/>
                <a:gd name="T13" fmla="*/ 25 h 160"/>
                <a:gd name="T14" fmla="*/ 80 w 125"/>
                <a:gd name="T15" fmla="*/ 78 h 160"/>
                <a:gd name="T16" fmla="*/ 30 w 125"/>
                <a:gd name="T17" fmla="*/ 33 h 160"/>
                <a:gd name="T18" fmla="*/ 11 w 125"/>
                <a:gd name="T19" fmla="*/ 0 h 160"/>
                <a:gd name="T20" fmla="*/ 1 w 125"/>
                <a:gd name="T21" fmla="*/ 4 h 160"/>
                <a:gd name="T22" fmla="*/ 18 w 125"/>
                <a:gd name="T23" fmla="*/ 51 h 160"/>
                <a:gd name="T24" fmla="*/ 0 w 125"/>
                <a:gd name="T25" fmla="*/ 50 h 160"/>
                <a:gd name="T26" fmla="*/ 0 w 125"/>
                <a:gd name="T27" fmla="*/ 80 h 160"/>
                <a:gd name="T28" fmla="*/ 52 w 125"/>
                <a:gd name="T29" fmla="*/ 71 h 160"/>
                <a:gd name="T30" fmla="*/ 8 w 125"/>
                <a:gd name="T31" fmla="*/ 127 h 160"/>
                <a:gd name="T32" fmla="*/ 81 w 125"/>
                <a:gd name="T3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60">
                  <a:moveTo>
                    <a:pt x="81" y="160"/>
                  </a:moveTo>
                  <a:cubicBezTo>
                    <a:pt x="82" y="158"/>
                    <a:pt x="83" y="156"/>
                    <a:pt x="84" y="153"/>
                  </a:cubicBezTo>
                  <a:cubicBezTo>
                    <a:pt x="68" y="141"/>
                    <a:pt x="52" y="129"/>
                    <a:pt x="35" y="116"/>
                  </a:cubicBezTo>
                  <a:cubicBezTo>
                    <a:pt x="35" y="113"/>
                    <a:pt x="35" y="110"/>
                    <a:pt x="35" y="107"/>
                  </a:cubicBezTo>
                  <a:cubicBezTo>
                    <a:pt x="65" y="103"/>
                    <a:pt x="95" y="98"/>
                    <a:pt x="125" y="94"/>
                  </a:cubicBezTo>
                  <a:cubicBezTo>
                    <a:pt x="113" y="79"/>
                    <a:pt x="99" y="64"/>
                    <a:pt x="89" y="47"/>
                  </a:cubicBezTo>
                  <a:cubicBezTo>
                    <a:pt x="78" y="29"/>
                    <a:pt x="64" y="20"/>
                    <a:pt x="34" y="25"/>
                  </a:cubicBezTo>
                  <a:cubicBezTo>
                    <a:pt x="52" y="46"/>
                    <a:pt x="67" y="63"/>
                    <a:pt x="80" y="78"/>
                  </a:cubicBezTo>
                  <a:cubicBezTo>
                    <a:pt x="59" y="72"/>
                    <a:pt x="31" y="71"/>
                    <a:pt x="30" y="33"/>
                  </a:cubicBezTo>
                  <a:cubicBezTo>
                    <a:pt x="29" y="22"/>
                    <a:pt x="17" y="11"/>
                    <a:pt x="11" y="0"/>
                  </a:cubicBezTo>
                  <a:cubicBezTo>
                    <a:pt x="8" y="1"/>
                    <a:pt x="4" y="3"/>
                    <a:pt x="1" y="4"/>
                  </a:cubicBezTo>
                  <a:cubicBezTo>
                    <a:pt x="7" y="21"/>
                    <a:pt x="13" y="37"/>
                    <a:pt x="18" y="51"/>
                  </a:cubicBezTo>
                  <a:cubicBezTo>
                    <a:pt x="16" y="51"/>
                    <a:pt x="9" y="51"/>
                    <a:pt x="0" y="50"/>
                  </a:cubicBezTo>
                  <a:cubicBezTo>
                    <a:pt x="0" y="61"/>
                    <a:pt x="0" y="71"/>
                    <a:pt x="0" y="80"/>
                  </a:cubicBezTo>
                  <a:cubicBezTo>
                    <a:pt x="17" y="77"/>
                    <a:pt x="33" y="74"/>
                    <a:pt x="52" y="71"/>
                  </a:cubicBezTo>
                  <a:cubicBezTo>
                    <a:pt x="36" y="91"/>
                    <a:pt x="24" y="107"/>
                    <a:pt x="8" y="127"/>
                  </a:cubicBezTo>
                  <a:cubicBezTo>
                    <a:pt x="32" y="138"/>
                    <a:pt x="57" y="149"/>
                    <a:pt x="81" y="1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3B36E0AC-54C6-44D0-9A88-6FB41B0F8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2382673"/>
              <a:ext cx="30163" cy="28575"/>
            </a:xfrm>
            <a:custGeom>
              <a:avLst/>
              <a:gdLst>
                <a:gd name="T0" fmla="*/ 0 w 53"/>
                <a:gd name="T1" fmla="*/ 49 h 52"/>
                <a:gd name="T2" fmla="*/ 9 w 53"/>
                <a:gd name="T3" fmla="*/ 52 h 52"/>
                <a:gd name="T4" fmla="*/ 53 w 53"/>
                <a:gd name="T5" fmla="*/ 0 h 52"/>
                <a:gd name="T6" fmla="*/ 14 w 53"/>
                <a:gd name="T7" fmla="*/ 13 h 52"/>
                <a:gd name="T8" fmla="*/ 0 w 53"/>
                <a:gd name="T9" fmla="*/ 4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2">
                  <a:moveTo>
                    <a:pt x="0" y="49"/>
                  </a:moveTo>
                  <a:cubicBezTo>
                    <a:pt x="3" y="50"/>
                    <a:pt x="6" y="51"/>
                    <a:pt x="9" y="52"/>
                  </a:cubicBezTo>
                  <a:cubicBezTo>
                    <a:pt x="13" y="26"/>
                    <a:pt x="26" y="7"/>
                    <a:pt x="53" y="0"/>
                  </a:cubicBezTo>
                  <a:cubicBezTo>
                    <a:pt x="38" y="1"/>
                    <a:pt x="23" y="3"/>
                    <a:pt x="14" y="13"/>
                  </a:cubicBezTo>
                  <a:cubicBezTo>
                    <a:pt x="6" y="21"/>
                    <a:pt x="5" y="37"/>
                    <a:pt x="0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C4661F3B-00AF-4E85-A949-91964180C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338" y="2246148"/>
              <a:ext cx="193675" cy="114300"/>
            </a:xfrm>
            <a:custGeom>
              <a:avLst/>
              <a:gdLst>
                <a:gd name="T0" fmla="*/ 282 w 341"/>
                <a:gd name="T1" fmla="*/ 176 h 200"/>
                <a:gd name="T2" fmla="*/ 284 w 341"/>
                <a:gd name="T3" fmla="*/ 168 h 200"/>
                <a:gd name="T4" fmla="*/ 303 w 341"/>
                <a:gd name="T5" fmla="*/ 172 h 200"/>
                <a:gd name="T6" fmla="*/ 0 w 341"/>
                <a:gd name="T7" fmla="*/ 0 h 200"/>
                <a:gd name="T8" fmla="*/ 20 w 341"/>
                <a:gd name="T9" fmla="*/ 36 h 200"/>
                <a:gd name="T10" fmla="*/ 232 w 341"/>
                <a:gd name="T11" fmla="*/ 158 h 200"/>
                <a:gd name="T12" fmla="*/ 258 w 341"/>
                <a:gd name="T13" fmla="*/ 168 h 200"/>
                <a:gd name="T14" fmla="*/ 341 w 341"/>
                <a:gd name="T15" fmla="*/ 197 h 200"/>
                <a:gd name="T16" fmla="*/ 282 w 341"/>
                <a:gd name="T17" fmla="*/ 17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1" h="200">
                  <a:moveTo>
                    <a:pt x="282" y="176"/>
                  </a:moveTo>
                  <a:cubicBezTo>
                    <a:pt x="283" y="173"/>
                    <a:pt x="283" y="171"/>
                    <a:pt x="284" y="168"/>
                  </a:cubicBezTo>
                  <a:cubicBezTo>
                    <a:pt x="292" y="169"/>
                    <a:pt x="299" y="171"/>
                    <a:pt x="303" y="172"/>
                  </a:cubicBezTo>
                  <a:cubicBezTo>
                    <a:pt x="205" y="116"/>
                    <a:pt x="105" y="60"/>
                    <a:pt x="0" y="0"/>
                  </a:cubicBezTo>
                  <a:cubicBezTo>
                    <a:pt x="8" y="16"/>
                    <a:pt x="12" y="29"/>
                    <a:pt x="20" y="36"/>
                  </a:cubicBezTo>
                  <a:cubicBezTo>
                    <a:pt x="81" y="92"/>
                    <a:pt x="146" y="144"/>
                    <a:pt x="232" y="158"/>
                  </a:cubicBezTo>
                  <a:cubicBezTo>
                    <a:pt x="241" y="159"/>
                    <a:pt x="254" y="161"/>
                    <a:pt x="258" y="168"/>
                  </a:cubicBezTo>
                  <a:cubicBezTo>
                    <a:pt x="279" y="200"/>
                    <a:pt x="313" y="188"/>
                    <a:pt x="341" y="197"/>
                  </a:cubicBezTo>
                  <a:cubicBezTo>
                    <a:pt x="321" y="190"/>
                    <a:pt x="302" y="183"/>
                    <a:pt x="282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C065E11F-C652-4C3F-A1E1-87F98B59C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288" y="2427123"/>
              <a:ext cx="34925" cy="34925"/>
            </a:xfrm>
            <a:custGeom>
              <a:avLst/>
              <a:gdLst>
                <a:gd name="T0" fmla="*/ 0 w 62"/>
                <a:gd name="T1" fmla="*/ 31 h 62"/>
                <a:gd name="T2" fmla="*/ 29 w 62"/>
                <a:gd name="T3" fmla="*/ 62 h 62"/>
                <a:gd name="T4" fmla="*/ 62 w 62"/>
                <a:gd name="T5" fmla="*/ 25 h 62"/>
                <a:gd name="T6" fmla="*/ 31 w 62"/>
                <a:gd name="T7" fmla="*/ 3 h 62"/>
                <a:gd name="T8" fmla="*/ 0 w 62"/>
                <a:gd name="T9" fmla="*/ 3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2">
                  <a:moveTo>
                    <a:pt x="0" y="31"/>
                  </a:moveTo>
                  <a:cubicBezTo>
                    <a:pt x="0" y="49"/>
                    <a:pt x="8" y="62"/>
                    <a:pt x="29" y="62"/>
                  </a:cubicBezTo>
                  <a:cubicBezTo>
                    <a:pt x="49" y="62"/>
                    <a:pt x="56" y="50"/>
                    <a:pt x="62" y="25"/>
                  </a:cubicBezTo>
                  <a:cubicBezTo>
                    <a:pt x="52" y="18"/>
                    <a:pt x="42" y="5"/>
                    <a:pt x="31" y="3"/>
                  </a:cubicBezTo>
                  <a:cubicBezTo>
                    <a:pt x="12" y="0"/>
                    <a:pt x="1" y="14"/>
                    <a:pt x="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5FECA862-28CC-44CB-8355-1ED10E8EB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2420773"/>
              <a:ext cx="23813" cy="34925"/>
            </a:xfrm>
            <a:custGeom>
              <a:avLst/>
              <a:gdLst>
                <a:gd name="T0" fmla="*/ 15 w 42"/>
                <a:gd name="T1" fmla="*/ 0 h 60"/>
                <a:gd name="T2" fmla="*/ 5 w 42"/>
                <a:gd name="T3" fmla="*/ 49 h 60"/>
                <a:gd name="T4" fmla="*/ 33 w 42"/>
                <a:gd name="T5" fmla="*/ 60 h 60"/>
                <a:gd name="T6" fmla="*/ 15 w 42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60">
                  <a:moveTo>
                    <a:pt x="15" y="0"/>
                  </a:moveTo>
                  <a:cubicBezTo>
                    <a:pt x="0" y="15"/>
                    <a:pt x="42" y="36"/>
                    <a:pt x="5" y="49"/>
                  </a:cubicBezTo>
                  <a:cubicBezTo>
                    <a:pt x="15" y="53"/>
                    <a:pt x="22" y="55"/>
                    <a:pt x="33" y="60"/>
                  </a:cubicBezTo>
                  <a:cubicBezTo>
                    <a:pt x="33" y="35"/>
                    <a:pt x="40" y="12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76C00347-49FB-4F38-9C79-C65D15E6B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296948"/>
              <a:ext cx="50800" cy="53975"/>
            </a:xfrm>
            <a:custGeom>
              <a:avLst/>
              <a:gdLst>
                <a:gd name="T0" fmla="*/ 0 w 88"/>
                <a:gd name="T1" fmla="*/ 66 h 94"/>
                <a:gd name="T2" fmla="*/ 16 w 88"/>
                <a:gd name="T3" fmla="*/ 94 h 94"/>
                <a:gd name="T4" fmla="*/ 88 w 88"/>
                <a:gd name="T5" fmla="*/ 5 h 94"/>
                <a:gd name="T6" fmla="*/ 82 w 88"/>
                <a:gd name="T7" fmla="*/ 0 h 94"/>
                <a:gd name="T8" fmla="*/ 0 w 88"/>
                <a:gd name="T9" fmla="*/ 6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0" y="66"/>
                  </a:moveTo>
                  <a:cubicBezTo>
                    <a:pt x="5" y="75"/>
                    <a:pt x="8" y="80"/>
                    <a:pt x="16" y="94"/>
                  </a:cubicBezTo>
                  <a:cubicBezTo>
                    <a:pt x="42" y="61"/>
                    <a:pt x="65" y="33"/>
                    <a:pt x="88" y="5"/>
                  </a:cubicBezTo>
                  <a:cubicBezTo>
                    <a:pt x="86" y="3"/>
                    <a:pt x="84" y="2"/>
                    <a:pt x="82" y="0"/>
                  </a:cubicBezTo>
                  <a:cubicBezTo>
                    <a:pt x="52" y="17"/>
                    <a:pt x="56" y="74"/>
                    <a:pt x="0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083364C2-F1E9-4905-83F1-2532F4BFD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5686"/>
              <a:ext cx="46038" cy="28575"/>
            </a:xfrm>
            <a:custGeom>
              <a:avLst/>
              <a:gdLst>
                <a:gd name="T0" fmla="*/ 0 w 82"/>
                <a:gd name="T1" fmla="*/ 0 h 50"/>
                <a:gd name="T2" fmla="*/ 17 w 82"/>
                <a:gd name="T3" fmla="*/ 32 h 50"/>
                <a:gd name="T4" fmla="*/ 21 w 82"/>
                <a:gd name="T5" fmla="*/ 30 h 50"/>
                <a:gd name="T6" fmla="*/ 21 w 82"/>
                <a:gd name="T7" fmla="*/ 12 h 50"/>
                <a:gd name="T8" fmla="*/ 82 w 82"/>
                <a:gd name="T9" fmla="*/ 7 h 50"/>
                <a:gd name="T10" fmla="*/ 81 w 82"/>
                <a:gd name="T11" fmla="*/ 0 h 50"/>
                <a:gd name="T12" fmla="*/ 0 w 82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0">
                  <a:moveTo>
                    <a:pt x="0" y="0"/>
                  </a:moveTo>
                  <a:cubicBezTo>
                    <a:pt x="5" y="10"/>
                    <a:pt x="11" y="21"/>
                    <a:pt x="17" y="32"/>
                  </a:cubicBezTo>
                  <a:cubicBezTo>
                    <a:pt x="18" y="31"/>
                    <a:pt x="20" y="31"/>
                    <a:pt x="21" y="30"/>
                  </a:cubicBezTo>
                  <a:cubicBezTo>
                    <a:pt x="21" y="26"/>
                    <a:pt x="21" y="23"/>
                    <a:pt x="21" y="12"/>
                  </a:cubicBezTo>
                  <a:cubicBezTo>
                    <a:pt x="51" y="50"/>
                    <a:pt x="60" y="0"/>
                    <a:pt x="82" y="7"/>
                  </a:cubicBezTo>
                  <a:cubicBezTo>
                    <a:pt x="82" y="5"/>
                    <a:pt x="81" y="3"/>
                    <a:pt x="81" y="0"/>
                  </a:cubicBezTo>
                  <a:cubicBezTo>
                    <a:pt x="55" y="0"/>
                    <a:pt x="28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73C4069A-D5CC-4514-9F76-8DF9420AC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2242973"/>
              <a:ext cx="26988" cy="39688"/>
            </a:xfrm>
            <a:custGeom>
              <a:avLst/>
              <a:gdLst>
                <a:gd name="T0" fmla="*/ 47 w 47"/>
                <a:gd name="T1" fmla="*/ 64 h 69"/>
                <a:gd name="T2" fmla="*/ 29 w 47"/>
                <a:gd name="T3" fmla="*/ 5 h 69"/>
                <a:gd name="T4" fmla="*/ 0 w 47"/>
                <a:gd name="T5" fmla="*/ 0 h 69"/>
                <a:gd name="T6" fmla="*/ 36 w 47"/>
                <a:gd name="T7" fmla="*/ 69 h 69"/>
                <a:gd name="T8" fmla="*/ 47 w 47"/>
                <a:gd name="T9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9">
                  <a:moveTo>
                    <a:pt x="47" y="64"/>
                  </a:moveTo>
                  <a:cubicBezTo>
                    <a:pt x="41" y="44"/>
                    <a:pt x="35" y="24"/>
                    <a:pt x="29" y="5"/>
                  </a:cubicBezTo>
                  <a:cubicBezTo>
                    <a:pt x="22" y="4"/>
                    <a:pt x="15" y="3"/>
                    <a:pt x="0" y="0"/>
                  </a:cubicBezTo>
                  <a:cubicBezTo>
                    <a:pt x="14" y="27"/>
                    <a:pt x="25" y="48"/>
                    <a:pt x="36" y="69"/>
                  </a:cubicBezTo>
                  <a:cubicBezTo>
                    <a:pt x="40" y="67"/>
                    <a:pt x="44" y="66"/>
                    <a:pt x="47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43EBBF78-0355-49DF-986E-7C69C4F26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2258848"/>
              <a:ext cx="68263" cy="36513"/>
            </a:xfrm>
            <a:custGeom>
              <a:avLst/>
              <a:gdLst>
                <a:gd name="T0" fmla="*/ 120 w 120"/>
                <a:gd name="T1" fmla="*/ 46 h 64"/>
                <a:gd name="T2" fmla="*/ 51 w 120"/>
                <a:gd name="T3" fmla="*/ 33 h 64"/>
                <a:gd name="T4" fmla="*/ 79 w 120"/>
                <a:gd name="T5" fmla="*/ 15 h 64"/>
                <a:gd name="T6" fmla="*/ 8 w 120"/>
                <a:gd name="T7" fmla="*/ 0 h 64"/>
                <a:gd name="T8" fmla="*/ 6 w 120"/>
                <a:gd name="T9" fmla="*/ 8 h 64"/>
                <a:gd name="T10" fmla="*/ 52 w 120"/>
                <a:gd name="T11" fmla="*/ 32 h 64"/>
                <a:gd name="T12" fmla="*/ 0 w 120"/>
                <a:gd name="T13" fmla="*/ 24 h 64"/>
                <a:gd name="T14" fmla="*/ 120 w 120"/>
                <a:gd name="T15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" h="64">
                  <a:moveTo>
                    <a:pt x="120" y="46"/>
                  </a:moveTo>
                  <a:cubicBezTo>
                    <a:pt x="95" y="41"/>
                    <a:pt x="73" y="37"/>
                    <a:pt x="51" y="33"/>
                  </a:cubicBezTo>
                  <a:cubicBezTo>
                    <a:pt x="60" y="28"/>
                    <a:pt x="68" y="22"/>
                    <a:pt x="79" y="15"/>
                  </a:cubicBezTo>
                  <a:cubicBezTo>
                    <a:pt x="55" y="10"/>
                    <a:pt x="32" y="5"/>
                    <a:pt x="8" y="0"/>
                  </a:cubicBezTo>
                  <a:cubicBezTo>
                    <a:pt x="7" y="3"/>
                    <a:pt x="7" y="6"/>
                    <a:pt x="6" y="8"/>
                  </a:cubicBezTo>
                  <a:cubicBezTo>
                    <a:pt x="21" y="16"/>
                    <a:pt x="36" y="24"/>
                    <a:pt x="52" y="32"/>
                  </a:cubicBezTo>
                  <a:cubicBezTo>
                    <a:pt x="36" y="30"/>
                    <a:pt x="20" y="27"/>
                    <a:pt x="0" y="24"/>
                  </a:cubicBezTo>
                  <a:cubicBezTo>
                    <a:pt x="33" y="53"/>
                    <a:pt x="94" y="64"/>
                    <a:pt x="120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71AE5466-549E-4175-A203-A507415EA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838" y="2188998"/>
              <a:ext cx="63500" cy="57150"/>
            </a:xfrm>
            <a:custGeom>
              <a:avLst/>
              <a:gdLst>
                <a:gd name="T0" fmla="*/ 114 w 114"/>
                <a:gd name="T1" fmla="*/ 84 h 100"/>
                <a:gd name="T2" fmla="*/ 41 w 114"/>
                <a:gd name="T3" fmla="*/ 0 h 100"/>
                <a:gd name="T4" fmla="*/ 73 w 114"/>
                <a:gd name="T5" fmla="*/ 58 h 100"/>
                <a:gd name="T6" fmla="*/ 69 w 114"/>
                <a:gd name="T7" fmla="*/ 62 h 100"/>
                <a:gd name="T8" fmla="*/ 54 w 114"/>
                <a:gd name="T9" fmla="*/ 47 h 100"/>
                <a:gd name="T10" fmla="*/ 36 w 114"/>
                <a:gd name="T11" fmla="*/ 55 h 100"/>
                <a:gd name="T12" fmla="*/ 0 w 114"/>
                <a:gd name="T13" fmla="*/ 67 h 100"/>
                <a:gd name="T14" fmla="*/ 114 w 114"/>
                <a:gd name="T15" fmla="*/ 8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00">
                  <a:moveTo>
                    <a:pt x="114" y="84"/>
                  </a:moveTo>
                  <a:cubicBezTo>
                    <a:pt x="92" y="50"/>
                    <a:pt x="76" y="16"/>
                    <a:pt x="41" y="0"/>
                  </a:cubicBezTo>
                  <a:cubicBezTo>
                    <a:pt x="52" y="19"/>
                    <a:pt x="62" y="39"/>
                    <a:pt x="73" y="58"/>
                  </a:cubicBezTo>
                  <a:cubicBezTo>
                    <a:pt x="71" y="59"/>
                    <a:pt x="70" y="61"/>
                    <a:pt x="69" y="62"/>
                  </a:cubicBezTo>
                  <a:cubicBezTo>
                    <a:pt x="64" y="57"/>
                    <a:pt x="59" y="52"/>
                    <a:pt x="54" y="47"/>
                  </a:cubicBezTo>
                  <a:cubicBezTo>
                    <a:pt x="48" y="50"/>
                    <a:pt x="42" y="53"/>
                    <a:pt x="36" y="55"/>
                  </a:cubicBezTo>
                  <a:cubicBezTo>
                    <a:pt x="25" y="59"/>
                    <a:pt x="14" y="62"/>
                    <a:pt x="0" y="67"/>
                  </a:cubicBezTo>
                  <a:cubicBezTo>
                    <a:pt x="38" y="100"/>
                    <a:pt x="76" y="80"/>
                    <a:pt x="114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380EEE7C-8D31-4F0F-9FD6-E21743061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000" y="1996911"/>
              <a:ext cx="85725" cy="106363"/>
            </a:xfrm>
            <a:custGeom>
              <a:avLst/>
              <a:gdLst>
                <a:gd name="T0" fmla="*/ 74 w 149"/>
                <a:gd name="T1" fmla="*/ 31 h 187"/>
                <a:gd name="T2" fmla="*/ 19 w 149"/>
                <a:gd name="T3" fmla="*/ 13 h 187"/>
                <a:gd name="T4" fmla="*/ 5 w 149"/>
                <a:gd name="T5" fmla="*/ 68 h 187"/>
                <a:gd name="T6" fmla="*/ 6 w 149"/>
                <a:gd name="T7" fmla="*/ 98 h 187"/>
                <a:gd name="T8" fmla="*/ 9 w 149"/>
                <a:gd name="T9" fmla="*/ 153 h 187"/>
                <a:gd name="T10" fmla="*/ 25 w 149"/>
                <a:gd name="T11" fmla="*/ 186 h 187"/>
                <a:gd name="T12" fmla="*/ 79 w 149"/>
                <a:gd name="T13" fmla="*/ 182 h 187"/>
                <a:gd name="T14" fmla="*/ 93 w 149"/>
                <a:gd name="T15" fmla="*/ 172 h 187"/>
                <a:gd name="T16" fmla="*/ 144 w 149"/>
                <a:gd name="T17" fmla="*/ 57 h 187"/>
                <a:gd name="T18" fmla="*/ 148 w 149"/>
                <a:gd name="T19" fmla="*/ 18 h 187"/>
                <a:gd name="T20" fmla="*/ 99 w 149"/>
                <a:gd name="T21" fmla="*/ 32 h 187"/>
                <a:gd name="T22" fmla="*/ 74 w 149"/>
                <a:gd name="T23" fmla="*/ 3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187">
                  <a:moveTo>
                    <a:pt x="74" y="31"/>
                  </a:moveTo>
                  <a:cubicBezTo>
                    <a:pt x="63" y="0"/>
                    <a:pt x="37" y="16"/>
                    <a:pt x="19" y="13"/>
                  </a:cubicBezTo>
                  <a:cubicBezTo>
                    <a:pt x="14" y="31"/>
                    <a:pt x="9" y="49"/>
                    <a:pt x="5" y="68"/>
                  </a:cubicBezTo>
                  <a:cubicBezTo>
                    <a:pt x="3" y="78"/>
                    <a:pt x="1" y="91"/>
                    <a:pt x="6" y="98"/>
                  </a:cubicBezTo>
                  <a:cubicBezTo>
                    <a:pt x="22" y="117"/>
                    <a:pt x="20" y="134"/>
                    <a:pt x="9" y="153"/>
                  </a:cubicBezTo>
                  <a:cubicBezTo>
                    <a:pt x="0" y="170"/>
                    <a:pt x="7" y="186"/>
                    <a:pt x="25" y="186"/>
                  </a:cubicBezTo>
                  <a:cubicBezTo>
                    <a:pt x="43" y="187"/>
                    <a:pt x="61" y="185"/>
                    <a:pt x="79" y="182"/>
                  </a:cubicBezTo>
                  <a:cubicBezTo>
                    <a:pt x="84" y="182"/>
                    <a:pt x="90" y="177"/>
                    <a:pt x="93" y="172"/>
                  </a:cubicBezTo>
                  <a:cubicBezTo>
                    <a:pt x="110" y="134"/>
                    <a:pt x="128" y="96"/>
                    <a:pt x="144" y="57"/>
                  </a:cubicBezTo>
                  <a:cubicBezTo>
                    <a:pt x="149" y="47"/>
                    <a:pt x="147" y="34"/>
                    <a:pt x="148" y="18"/>
                  </a:cubicBezTo>
                  <a:cubicBezTo>
                    <a:pt x="128" y="24"/>
                    <a:pt x="114" y="29"/>
                    <a:pt x="99" y="32"/>
                  </a:cubicBezTo>
                  <a:cubicBezTo>
                    <a:pt x="91" y="34"/>
                    <a:pt x="75" y="34"/>
                    <a:pt x="7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24E360BC-B04B-42EB-96EB-1AEE63011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675" y="2258848"/>
              <a:ext cx="20638" cy="39688"/>
            </a:xfrm>
            <a:custGeom>
              <a:avLst/>
              <a:gdLst>
                <a:gd name="T0" fmla="*/ 7 w 37"/>
                <a:gd name="T1" fmla="*/ 17 h 70"/>
                <a:gd name="T2" fmla="*/ 0 w 37"/>
                <a:gd name="T3" fmla="*/ 69 h 70"/>
                <a:gd name="T4" fmla="*/ 6 w 37"/>
                <a:gd name="T5" fmla="*/ 70 h 70"/>
                <a:gd name="T6" fmla="*/ 37 w 37"/>
                <a:gd name="T7" fmla="*/ 5 h 70"/>
                <a:gd name="T8" fmla="*/ 28 w 37"/>
                <a:gd name="T9" fmla="*/ 0 h 70"/>
                <a:gd name="T10" fmla="*/ 7 w 37"/>
                <a:gd name="T11" fmla="*/ 1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70">
                  <a:moveTo>
                    <a:pt x="7" y="17"/>
                  </a:moveTo>
                  <a:cubicBezTo>
                    <a:pt x="5" y="34"/>
                    <a:pt x="2" y="52"/>
                    <a:pt x="0" y="69"/>
                  </a:cubicBezTo>
                  <a:cubicBezTo>
                    <a:pt x="2" y="69"/>
                    <a:pt x="4" y="70"/>
                    <a:pt x="6" y="70"/>
                  </a:cubicBezTo>
                  <a:cubicBezTo>
                    <a:pt x="16" y="48"/>
                    <a:pt x="26" y="27"/>
                    <a:pt x="37" y="5"/>
                  </a:cubicBezTo>
                  <a:cubicBezTo>
                    <a:pt x="34" y="3"/>
                    <a:pt x="31" y="2"/>
                    <a:pt x="28" y="0"/>
                  </a:cubicBezTo>
                  <a:cubicBezTo>
                    <a:pt x="21" y="6"/>
                    <a:pt x="14" y="11"/>
                    <a:pt x="7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FEC55AE2-6979-4860-83AE-4B923AE7B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1866736"/>
              <a:ext cx="150813" cy="314325"/>
            </a:xfrm>
            <a:custGeom>
              <a:avLst/>
              <a:gdLst>
                <a:gd name="T0" fmla="*/ 60 w 267"/>
                <a:gd name="T1" fmla="*/ 172 h 555"/>
                <a:gd name="T2" fmla="*/ 92 w 267"/>
                <a:gd name="T3" fmla="*/ 178 h 555"/>
                <a:gd name="T4" fmla="*/ 79 w 267"/>
                <a:gd name="T5" fmla="*/ 269 h 555"/>
                <a:gd name="T6" fmla="*/ 71 w 267"/>
                <a:gd name="T7" fmla="*/ 270 h 555"/>
                <a:gd name="T8" fmla="*/ 25 w 267"/>
                <a:gd name="T9" fmla="*/ 244 h 555"/>
                <a:gd name="T10" fmla="*/ 23 w 267"/>
                <a:gd name="T11" fmla="*/ 322 h 555"/>
                <a:gd name="T12" fmla="*/ 89 w 267"/>
                <a:gd name="T13" fmla="*/ 506 h 555"/>
                <a:gd name="T14" fmla="*/ 173 w 267"/>
                <a:gd name="T15" fmla="*/ 534 h 555"/>
                <a:gd name="T16" fmla="*/ 213 w 267"/>
                <a:gd name="T17" fmla="*/ 499 h 555"/>
                <a:gd name="T18" fmla="*/ 117 w 267"/>
                <a:gd name="T19" fmla="*/ 474 h 555"/>
                <a:gd name="T20" fmla="*/ 168 w 267"/>
                <a:gd name="T21" fmla="*/ 448 h 555"/>
                <a:gd name="T22" fmla="*/ 75 w 267"/>
                <a:gd name="T23" fmla="*/ 433 h 555"/>
                <a:gd name="T24" fmla="*/ 99 w 267"/>
                <a:gd name="T25" fmla="*/ 418 h 555"/>
                <a:gd name="T26" fmla="*/ 149 w 267"/>
                <a:gd name="T27" fmla="*/ 419 h 555"/>
                <a:gd name="T28" fmla="*/ 149 w 267"/>
                <a:gd name="T29" fmla="*/ 408 h 555"/>
                <a:gd name="T30" fmla="*/ 131 w 267"/>
                <a:gd name="T31" fmla="*/ 406 h 555"/>
                <a:gd name="T32" fmla="*/ 107 w 267"/>
                <a:gd name="T33" fmla="*/ 377 h 555"/>
                <a:gd name="T34" fmla="*/ 126 w 267"/>
                <a:gd name="T35" fmla="*/ 337 h 555"/>
                <a:gd name="T36" fmla="*/ 140 w 267"/>
                <a:gd name="T37" fmla="*/ 229 h 555"/>
                <a:gd name="T38" fmla="*/ 224 w 267"/>
                <a:gd name="T39" fmla="*/ 163 h 555"/>
                <a:gd name="T40" fmla="*/ 250 w 267"/>
                <a:gd name="T41" fmla="*/ 162 h 555"/>
                <a:gd name="T42" fmla="*/ 265 w 267"/>
                <a:gd name="T43" fmla="*/ 145 h 555"/>
                <a:gd name="T44" fmla="*/ 260 w 267"/>
                <a:gd name="T45" fmla="*/ 64 h 555"/>
                <a:gd name="T46" fmla="*/ 209 w 267"/>
                <a:gd name="T47" fmla="*/ 19 h 555"/>
                <a:gd name="T48" fmla="*/ 144 w 267"/>
                <a:gd name="T49" fmla="*/ 22 h 555"/>
                <a:gd name="T50" fmla="*/ 99 w 267"/>
                <a:gd name="T51" fmla="*/ 25 h 555"/>
                <a:gd name="T52" fmla="*/ 99 w 267"/>
                <a:gd name="T53" fmla="*/ 32 h 555"/>
                <a:gd name="T54" fmla="*/ 55 w 267"/>
                <a:gd name="T55" fmla="*/ 0 h 555"/>
                <a:gd name="T56" fmla="*/ 12 w 267"/>
                <a:gd name="T57" fmla="*/ 172 h 555"/>
                <a:gd name="T58" fmla="*/ 60 w 267"/>
                <a:gd name="T59" fmla="*/ 172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7" h="555">
                  <a:moveTo>
                    <a:pt x="60" y="172"/>
                  </a:moveTo>
                  <a:cubicBezTo>
                    <a:pt x="71" y="173"/>
                    <a:pt x="84" y="173"/>
                    <a:pt x="92" y="178"/>
                  </a:cubicBezTo>
                  <a:cubicBezTo>
                    <a:pt x="123" y="200"/>
                    <a:pt x="115" y="254"/>
                    <a:pt x="79" y="269"/>
                  </a:cubicBezTo>
                  <a:cubicBezTo>
                    <a:pt x="76" y="270"/>
                    <a:pt x="71" y="270"/>
                    <a:pt x="71" y="270"/>
                  </a:cubicBezTo>
                  <a:cubicBezTo>
                    <a:pt x="67" y="243"/>
                    <a:pt x="38" y="260"/>
                    <a:pt x="25" y="244"/>
                  </a:cubicBezTo>
                  <a:cubicBezTo>
                    <a:pt x="22" y="271"/>
                    <a:pt x="16" y="299"/>
                    <a:pt x="23" y="322"/>
                  </a:cubicBezTo>
                  <a:cubicBezTo>
                    <a:pt x="42" y="385"/>
                    <a:pt x="65" y="446"/>
                    <a:pt x="89" y="506"/>
                  </a:cubicBezTo>
                  <a:cubicBezTo>
                    <a:pt x="103" y="542"/>
                    <a:pt x="146" y="555"/>
                    <a:pt x="173" y="534"/>
                  </a:cubicBezTo>
                  <a:cubicBezTo>
                    <a:pt x="184" y="524"/>
                    <a:pt x="195" y="514"/>
                    <a:pt x="213" y="499"/>
                  </a:cubicBezTo>
                  <a:cubicBezTo>
                    <a:pt x="180" y="491"/>
                    <a:pt x="151" y="483"/>
                    <a:pt x="117" y="474"/>
                  </a:cubicBezTo>
                  <a:cubicBezTo>
                    <a:pt x="134" y="465"/>
                    <a:pt x="148" y="458"/>
                    <a:pt x="168" y="448"/>
                  </a:cubicBezTo>
                  <a:cubicBezTo>
                    <a:pt x="133" y="442"/>
                    <a:pt x="106" y="438"/>
                    <a:pt x="75" y="433"/>
                  </a:cubicBezTo>
                  <a:cubicBezTo>
                    <a:pt x="74" y="423"/>
                    <a:pt x="78" y="415"/>
                    <a:pt x="99" y="418"/>
                  </a:cubicBezTo>
                  <a:cubicBezTo>
                    <a:pt x="115" y="421"/>
                    <a:pt x="132" y="419"/>
                    <a:pt x="149" y="419"/>
                  </a:cubicBezTo>
                  <a:cubicBezTo>
                    <a:pt x="149" y="415"/>
                    <a:pt x="149" y="411"/>
                    <a:pt x="149" y="408"/>
                  </a:cubicBezTo>
                  <a:cubicBezTo>
                    <a:pt x="142" y="407"/>
                    <a:pt x="135" y="407"/>
                    <a:pt x="131" y="406"/>
                  </a:cubicBezTo>
                  <a:cubicBezTo>
                    <a:pt x="121" y="393"/>
                    <a:pt x="112" y="382"/>
                    <a:pt x="107" y="377"/>
                  </a:cubicBezTo>
                  <a:cubicBezTo>
                    <a:pt x="115" y="362"/>
                    <a:pt x="128" y="348"/>
                    <a:pt x="126" y="337"/>
                  </a:cubicBezTo>
                  <a:cubicBezTo>
                    <a:pt x="118" y="299"/>
                    <a:pt x="127" y="263"/>
                    <a:pt x="140" y="229"/>
                  </a:cubicBezTo>
                  <a:cubicBezTo>
                    <a:pt x="160" y="173"/>
                    <a:pt x="169" y="158"/>
                    <a:pt x="224" y="163"/>
                  </a:cubicBezTo>
                  <a:cubicBezTo>
                    <a:pt x="232" y="164"/>
                    <a:pt x="242" y="165"/>
                    <a:pt x="250" y="162"/>
                  </a:cubicBezTo>
                  <a:cubicBezTo>
                    <a:pt x="256" y="159"/>
                    <a:pt x="267" y="147"/>
                    <a:pt x="265" y="145"/>
                  </a:cubicBezTo>
                  <a:cubicBezTo>
                    <a:pt x="249" y="119"/>
                    <a:pt x="262" y="91"/>
                    <a:pt x="260" y="64"/>
                  </a:cubicBezTo>
                  <a:cubicBezTo>
                    <a:pt x="258" y="30"/>
                    <a:pt x="244" y="17"/>
                    <a:pt x="209" y="19"/>
                  </a:cubicBezTo>
                  <a:cubicBezTo>
                    <a:pt x="188" y="20"/>
                    <a:pt x="166" y="21"/>
                    <a:pt x="144" y="22"/>
                  </a:cubicBezTo>
                  <a:cubicBezTo>
                    <a:pt x="129" y="23"/>
                    <a:pt x="114" y="24"/>
                    <a:pt x="99" y="25"/>
                  </a:cubicBezTo>
                  <a:cubicBezTo>
                    <a:pt x="99" y="27"/>
                    <a:pt x="99" y="29"/>
                    <a:pt x="99" y="32"/>
                  </a:cubicBezTo>
                  <a:cubicBezTo>
                    <a:pt x="85" y="21"/>
                    <a:pt x="70" y="11"/>
                    <a:pt x="55" y="0"/>
                  </a:cubicBezTo>
                  <a:cubicBezTo>
                    <a:pt x="0" y="47"/>
                    <a:pt x="10" y="109"/>
                    <a:pt x="12" y="172"/>
                  </a:cubicBezTo>
                  <a:cubicBezTo>
                    <a:pt x="30" y="172"/>
                    <a:pt x="45" y="171"/>
                    <a:pt x="60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993130EE-E9B4-4903-9729-E762DC6459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7763" y="1768311"/>
              <a:ext cx="784225" cy="754063"/>
            </a:xfrm>
            <a:custGeom>
              <a:avLst/>
              <a:gdLst>
                <a:gd name="T0" fmla="*/ 1280 w 1379"/>
                <a:gd name="T1" fmla="*/ 1073 h 1326"/>
                <a:gd name="T2" fmla="*/ 1056 w 1379"/>
                <a:gd name="T3" fmla="*/ 906 h 1326"/>
                <a:gd name="T4" fmla="*/ 1346 w 1379"/>
                <a:gd name="T5" fmla="*/ 1065 h 1326"/>
                <a:gd name="T6" fmla="*/ 1123 w 1379"/>
                <a:gd name="T7" fmla="*/ 846 h 1326"/>
                <a:gd name="T8" fmla="*/ 1003 w 1379"/>
                <a:gd name="T9" fmla="*/ 902 h 1326"/>
                <a:gd name="T10" fmla="*/ 994 w 1379"/>
                <a:gd name="T11" fmla="*/ 712 h 1326"/>
                <a:gd name="T12" fmla="*/ 1228 w 1379"/>
                <a:gd name="T13" fmla="*/ 783 h 1326"/>
                <a:gd name="T14" fmla="*/ 992 w 1379"/>
                <a:gd name="T15" fmla="*/ 628 h 1326"/>
                <a:gd name="T16" fmla="*/ 1006 w 1379"/>
                <a:gd name="T17" fmla="*/ 389 h 1326"/>
                <a:gd name="T18" fmla="*/ 928 w 1379"/>
                <a:gd name="T19" fmla="*/ 86 h 1326"/>
                <a:gd name="T20" fmla="*/ 658 w 1379"/>
                <a:gd name="T21" fmla="*/ 0 h 1326"/>
                <a:gd name="T22" fmla="*/ 477 w 1379"/>
                <a:gd name="T23" fmla="*/ 111 h 1326"/>
                <a:gd name="T24" fmla="*/ 416 w 1379"/>
                <a:gd name="T25" fmla="*/ 266 h 1326"/>
                <a:gd name="T26" fmla="*/ 455 w 1379"/>
                <a:gd name="T27" fmla="*/ 600 h 1326"/>
                <a:gd name="T28" fmla="*/ 195 w 1379"/>
                <a:gd name="T29" fmla="*/ 772 h 1326"/>
                <a:gd name="T30" fmla="*/ 0 w 1379"/>
                <a:gd name="T31" fmla="*/ 950 h 1326"/>
                <a:gd name="T32" fmla="*/ 83 w 1379"/>
                <a:gd name="T33" fmla="*/ 1161 h 1326"/>
                <a:gd name="T34" fmla="*/ 77 w 1379"/>
                <a:gd name="T35" fmla="*/ 1037 h 1326"/>
                <a:gd name="T36" fmla="*/ 201 w 1379"/>
                <a:gd name="T37" fmla="*/ 909 h 1326"/>
                <a:gd name="T38" fmla="*/ 260 w 1379"/>
                <a:gd name="T39" fmla="*/ 755 h 1326"/>
                <a:gd name="T40" fmla="*/ 373 w 1379"/>
                <a:gd name="T41" fmla="*/ 740 h 1326"/>
                <a:gd name="T42" fmla="*/ 454 w 1379"/>
                <a:gd name="T43" fmla="*/ 746 h 1326"/>
                <a:gd name="T44" fmla="*/ 382 w 1379"/>
                <a:gd name="T45" fmla="*/ 830 h 1326"/>
                <a:gd name="T46" fmla="*/ 347 w 1379"/>
                <a:gd name="T47" fmla="*/ 823 h 1326"/>
                <a:gd name="T48" fmla="*/ 283 w 1379"/>
                <a:gd name="T49" fmla="*/ 856 h 1326"/>
                <a:gd name="T50" fmla="*/ 83 w 1379"/>
                <a:gd name="T51" fmla="*/ 1326 h 1326"/>
                <a:gd name="T52" fmla="*/ 320 w 1379"/>
                <a:gd name="T53" fmla="*/ 984 h 1326"/>
                <a:gd name="T54" fmla="*/ 397 w 1379"/>
                <a:gd name="T55" fmla="*/ 904 h 1326"/>
                <a:gd name="T56" fmla="*/ 227 w 1379"/>
                <a:gd name="T57" fmla="*/ 1177 h 1326"/>
                <a:gd name="T58" fmla="*/ 378 w 1379"/>
                <a:gd name="T59" fmla="*/ 1129 h 1326"/>
                <a:gd name="T60" fmla="*/ 436 w 1379"/>
                <a:gd name="T61" fmla="*/ 1326 h 1326"/>
                <a:gd name="T62" fmla="*/ 443 w 1379"/>
                <a:gd name="T63" fmla="*/ 1191 h 1326"/>
                <a:gd name="T64" fmla="*/ 1379 w 1379"/>
                <a:gd name="T65" fmla="*/ 1258 h 1326"/>
                <a:gd name="T66" fmla="*/ 340 w 1379"/>
                <a:gd name="T67" fmla="*/ 882 h 1326"/>
                <a:gd name="T68" fmla="*/ 811 w 1379"/>
                <a:gd name="T69" fmla="*/ 421 h 1326"/>
                <a:gd name="T70" fmla="*/ 688 w 1379"/>
                <a:gd name="T71" fmla="*/ 589 h 1326"/>
                <a:gd name="T72" fmla="*/ 682 w 1379"/>
                <a:gd name="T73" fmla="*/ 416 h 1326"/>
                <a:gd name="T74" fmla="*/ 537 w 1379"/>
                <a:gd name="T75" fmla="*/ 774 h 1326"/>
                <a:gd name="T76" fmla="*/ 548 w 1379"/>
                <a:gd name="T77" fmla="*/ 694 h 1326"/>
                <a:gd name="T78" fmla="*/ 626 w 1379"/>
                <a:gd name="T79" fmla="*/ 741 h 1326"/>
                <a:gd name="T80" fmla="*/ 621 w 1379"/>
                <a:gd name="T81" fmla="*/ 847 h 1326"/>
                <a:gd name="T82" fmla="*/ 537 w 1379"/>
                <a:gd name="T83" fmla="*/ 774 h 1326"/>
                <a:gd name="T84" fmla="*/ 677 w 1379"/>
                <a:gd name="T85" fmla="*/ 803 h 1326"/>
                <a:gd name="T86" fmla="*/ 608 w 1379"/>
                <a:gd name="T87" fmla="*/ 808 h 1326"/>
                <a:gd name="T88" fmla="*/ 706 w 1379"/>
                <a:gd name="T89" fmla="*/ 896 h 1326"/>
                <a:gd name="T90" fmla="*/ 661 w 1379"/>
                <a:gd name="T91" fmla="*/ 871 h 1326"/>
                <a:gd name="T92" fmla="*/ 796 w 1379"/>
                <a:gd name="T93" fmla="*/ 905 h 1326"/>
                <a:gd name="T94" fmla="*/ 598 w 1379"/>
                <a:gd name="T95" fmla="*/ 205 h 1326"/>
                <a:gd name="T96" fmla="*/ 759 w 1379"/>
                <a:gd name="T97" fmla="*/ 237 h 1326"/>
                <a:gd name="T98" fmla="*/ 639 w 1379"/>
                <a:gd name="T99" fmla="*/ 402 h 1326"/>
                <a:gd name="T100" fmla="*/ 648 w 1379"/>
                <a:gd name="T101" fmla="*/ 581 h 1326"/>
                <a:gd name="T102" fmla="*/ 667 w 1379"/>
                <a:gd name="T103" fmla="*/ 621 h 1326"/>
                <a:gd name="T104" fmla="*/ 588 w 1379"/>
                <a:gd name="T105" fmla="*/ 679 h 1326"/>
                <a:gd name="T106" fmla="*/ 578 w 1379"/>
                <a:gd name="T107" fmla="*/ 442 h 1326"/>
                <a:gd name="T108" fmla="*/ 492 w 1379"/>
                <a:gd name="T109" fmla="*/ 1221 h 1326"/>
                <a:gd name="T110" fmla="*/ 492 w 1379"/>
                <a:gd name="T111" fmla="*/ 1221 h 1326"/>
                <a:gd name="T112" fmla="*/ 497 w 1379"/>
                <a:gd name="T113" fmla="*/ 842 h 1326"/>
                <a:gd name="T114" fmla="*/ 838 w 1379"/>
                <a:gd name="T115" fmla="*/ 1039 h 1326"/>
                <a:gd name="T116" fmla="*/ 840 w 1379"/>
                <a:gd name="T117" fmla="*/ 1094 h 1326"/>
                <a:gd name="T118" fmla="*/ 883 w 1379"/>
                <a:gd name="T119" fmla="*/ 1199 h 1326"/>
                <a:gd name="T120" fmla="*/ 841 w 1379"/>
                <a:gd name="T121" fmla="*/ 998 h 1326"/>
                <a:gd name="T122" fmla="*/ 1003 w 1379"/>
                <a:gd name="T123" fmla="*/ 1047 h 1326"/>
                <a:gd name="T124" fmla="*/ 1063 w 1379"/>
                <a:gd name="T125" fmla="*/ 1035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9" h="1326">
                  <a:moveTo>
                    <a:pt x="1332" y="1194"/>
                  </a:moveTo>
                  <a:cubicBezTo>
                    <a:pt x="1350" y="1204"/>
                    <a:pt x="1365" y="1212"/>
                    <a:pt x="1379" y="1221"/>
                  </a:cubicBezTo>
                  <a:cubicBezTo>
                    <a:pt x="1379" y="1115"/>
                    <a:pt x="1379" y="1115"/>
                    <a:pt x="1379" y="1115"/>
                  </a:cubicBezTo>
                  <a:cubicBezTo>
                    <a:pt x="1352" y="1088"/>
                    <a:pt x="1312" y="1088"/>
                    <a:pt x="1280" y="1073"/>
                  </a:cubicBezTo>
                  <a:cubicBezTo>
                    <a:pt x="1230" y="1050"/>
                    <a:pt x="1179" y="1028"/>
                    <a:pt x="1133" y="1000"/>
                  </a:cubicBezTo>
                  <a:cubicBezTo>
                    <a:pt x="1105" y="983"/>
                    <a:pt x="1083" y="957"/>
                    <a:pt x="1059" y="933"/>
                  </a:cubicBezTo>
                  <a:cubicBezTo>
                    <a:pt x="1054" y="928"/>
                    <a:pt x="1053" y="919"/>
                    <a:pt x="1050" y="912"/>
                  </a:cubicBezTo>
                  <a:cubicBezTo>
                    <a:pt x="1052" y="910"/>
                    <a:pt x="1054" y="908"/>
                    <a:pt x="1056" y="906"/>
                  </a:cubicBezTo>
                  <a:cubicBezTo>
                    <a:pt x="1065" y="910"/>
                    <a:pt x="1075" y="913"/>
                    <a:pt x="1082" y="920"/>
                  </a:cubicBezTo>
                  <a:cubicBezTo>
                    <a:pt x="1100" y="938"/>
                    <a:pt x="1120" y="942"/>
                    <a:pt x="1146" y="941"/>
                  </a:cubicBezTo>
                  <a:cubicBezTo>
                    <a:pt x="1192" y="940"/>
                    <a:pt x="1236" y="954"/>
                    <a:pt x="1271" y="984"/>
                  </a:cubicBezTo>
                  <a:cubicBezTo>
                    <a:pt x="1299" y="1007"/>
                    <a:pt x="1320" y="1038"/>
                    <a:pt x="1346" y="1065"/>
                  </a:cubicBezTo>
                  <a:cubicBezTo>
                    <a:pt x="1355" y="1075"/>
                    <a:pt x="1368" y="1081"/>
                    <a:pt x="1379" y="1088"/>
                  </a:cubicBezTo>
                  <a:cubicBezTo>
                    <a:pt x="1379" y="934"/>
                    <a:pt x="1379" y="934"/>
                    <a:pt x="1379" y="934"/>
                  </a:cubicBezTo>
                  <a:cubicBezTo>
                    <a:pt x="1325" y="884"/>
                    <a:pt x="1257" y="860"/>
                    <a:pt x="1186" y="840"/>
                  </a:cubicBezTo>
                  <a:cubicBezTo>
                    <a:pt x="1163" y="834"/>
                    <a:pt x="1144" y="832"/>
                    <a:pt x="1123" y="846"/>
                  </a:cubicBezTo>
                  <a:cubicBezTo>
                    <a:pt x="1102" y="860"/>
                    <a:pt x="1078" y="864"/>
                    <a:pt x="1052" y="854"/>
                  </a:cubicBezTo>
                  <a:cubicBezTo>
                    <a:pt x="1045" y="851"/>
                    <a:pt x="1036" y="847"/>
                    <a:pt x="1029" y="849"/>
                  </a:cubicBezTo>
                  <a:cubicBezTo>
                    <a:pt x="1017" y="854"/>
                    <a:pt x="1003" y="860"/>
                    <a:pt x="996" y="869"/>
                  </a:cubicBezTo>
                  <a:cubicBezTo>
                    <a:pt x="992" y="874"/>
                    <a:pt x="999" y="888"/>
                    <a:pt x="1003" y="902"/>
                  </a:cubicBezTo>
                  <a:cubicBezTo>
                    <a:pt x="999" y="899"/>
                    <a:pt x="991" y="898"/>
                    <a:pt x="990" y="894"/>
                  </a:cubicBezTo>
                  <a:cubicBezTo>
                    <a:pt x="979" y="860"/>
                    <a:pt x="968" y="826"/>
                    <a:pt x="960" y="791"/>
                  </a:cubicBezTo>
                  <a:cubicBezTo>
                    <a:pt x="956" y="776"/>
                    <a:pt x="964" y="763"/>
                    <a:pt x="983" y="759"/>
                  </a:cubicBezTo>
                  <a:cubicBezTo>
                    <a:pt x="1010" y="752"/>
                    <a:pt x="1013" y="732"/>
                    <a:pt x="994" y="712"/>
                  </a:cubicBezTo>
                  <a:cubicBezTo>
                    <a:pt x="985" y="703"/>
                    <a:pt x="977" y="691"/>
                    <a:pt x="973" y="678"/>
                  </a:cubicBezTo>
                  <a:cubicBezTo>
                    <a:pt x="972" y="674"/>
                    <a:pt x="987" y="665"/>
                    <a:pt x="996" y="656"/>
                  </a:cubicBezTo>
                  <a:cubicBezTo>
                    <a:pt x="993" y="651"/>
                    <a:pt x="989" y="644"/>
                    <a:pt x="984" y="636"/>
                  </a:cubicBezTo>
                  <a:cubicBezTo>
                    <a:pt x="1059" y="692"/>
                    <a:pt x="1228" y="783"/>
                    <a:pt x="1228" y="783"/>
                  </a:cubicBezTo>
                  <a:cubicBezTo>
                    <a:pt x="1138" y="791"/>
                    <a:pt x="1093" y="859"/>
                    <a:pt x="1093" y="859"/>
                  </a:cubicBezTo>
                  <a:cubicBezTo>
                    <a:pt x="1168" y="791"/>
                    <a:pt x="1346" y="784"/>
                    <a:pt x="1261" y="774"/>
                  </a:cubicBezTo>
                  <a:cubicBezTo>
                    <a:pt x="1175" y="763"/>
                    <a:pt x="1050" y="663"/>
                    <a:pt x="1050" y="663"/>
                  </a:cubicBezTo>
                  <a:cubicBezTo>
                    <a:pt x="1021" y="642"/>
                    <a:pt x="1003" y="632"/>
                    <a:pt x="992" y="628"/>
                  </a:cubicBezTo>
                  <a:cubicBezTo>
                    <a:pt x="984" y="619"/>
                    <a:pt x="977" y="608"/>
                    <a:pt x="967" y="602"/>
                  </a:cubicBezTo>
                  <a:cubicBezTo>
                    <a:pt x="929" y="582"/>
                    <a:pt x="930" y="583"/>
                    <a:pt x="948" y="544"/>
                  </a:cubicBezTo>
                  <a:cubicBezTo>
                    <a:pt x="959" y="520"/>
                    <a:pt x="967" y="495"/>
                    <a:pt x="976" y="470"/>
                  </a:cubicBezTo>
                  <a:cubicBezTo>
                    <a:pt x="986" y="443"/>
                    <a:pt x="997" y="416"/>
                    <a:pt x="1006" y="389"/>
                  </a:cubicBezTo>
                  <a:cubicBezTo>
                    <a:pt x="1010" y="378"/>
                    <a:pt x="1012" y="365"/>
                    <a:pt x="1013" y="353"/>
                  </a:cubicBezTo>
                  <a:cubicBezTo>
                    <a:pt x="1019" y="286"/>
                    <a:pt x="1009" y="221"/>
                    <a:pt x="989" y="158"/>
                  </a:cubicBezTo>
                  <a:cubicBezTo>
                    <a:pt x="981" y="130"/>
                    <a:pt x="965" y="105"/>
                    <a:pt x="937" y="92"/>
                  </a:cubicBezTo>
                  <a:cubicBezTo>
                    <a:pt x="933" y="91"/>
                    <a:pt x="929" y="89"/>
                    <a:pt x="928" y="86"/>
                  </a:cubicBezTo>
                  <a:cubicBezTo>
                    <a:pt x="910" y="32"/>
                    <a:pt x="852" y="39"/>
                    <a:pt x="816" y="14"/>
                  </a:cubicBezTo>
                  <a:cubicBezTo>
                    <a:pt x="808" y="8"/>
                    <a:pt x="799" y="5"/>
                    <a:pt x="790" y="0"/>
                  </a:cubicBezTo>
                  <a:cubicBezTo>
                    <a:pt x="773" y="0"/>
                    <a:pt x="755" y="0"/>
                    <a:pt x="737" y="0"/>
                  </a:cubicBezTo>
                  <a:cubicBezTo>
                    <a:pt x="711" y="20"/>
                    <a:pt x="684" y="16"/>
                    <a:pt x="658" y="0"/>
                  </a:cubicBezTo>
                  <a:cubicBezTo>
                    <a:pt x="647" y="0"/>
                    <a:pt x="637" y="0"/>
                    <a:pt x="626" y="0"/>
                  </a:cubicBezTo>
                  <a:cubicBezTo>
                    <a:pt x="615" y="6"/>
                    <a:pt x="605" y="14"/>
                    <a:pt x="594" y="16"/>
                  </a:cubicBezTo>
                  <a:cubicBezTo>
                    <a:pt x="557" y="21"/>
                    <a:pt x="529" y="39"/>
                    <a:pt x="518" y="75"/>
                  </a:cubicBezTo>
                  <a:cubicBezTo>
                    <a:pt x="511" y="97"/>
                    <a:pt x="497" y="106"/>
                    <a:pt x="477" y="111"/>
                  </a:cubicBezTo>
                  <a:cubicBezTo>
                    <a:pt x="455" y="116"/>
                    <a:pt x="439" y="126"/>
                    <a:pt x="439" y="153"/>
                  </a:cubicBezTo>
                  <a:cubicBezTo>
                    <a:pt x="439" y="161"/>
                    <a:pt x="430" y="170"/>
                    <a:pt x="423" y="176"/>
                  </a:cubicBezTo>
                  <a:cubicBezTo>
                    <a:pt x="409" y="190"/>
                    <a:pt x="404" y="204"/>
                    <a:pt x="413" y="223"/>
                  </a:cubicBezTo>
                  <a:cubicBezTo>
                    <a:pt x="420" y="236"/>
                    <a:pt x="424" y="248"/>
                    <a:pt x="416" y="266"/>
                  </a:cubicBezTo>
                  <a:cubicBezTo>
                    <a:pt x="409" y="285"/>
                    <a:pt x="416" y="307"/>
                    <a:pt x="433" y="328"/>
                  </a:cubicBezTo>
                  <a:cubicBezTo>
                    <a:pt x="472" y="374"/>
                    <a:pt x="503" y="425"/>
                    <a:pt x="476" y="492"/>
                  </a:cubicBezTo>
                  <a:cubicBezTo>
                    <a:pt x="466" y="516"/>
                    <a:pt x="467" y="547"/>
                    <a:pt x="469" y="574"/>
                  </a:cubicBezTo>
                  <a:cubicBezTo>
                    <a:pt x="470" y="588"/>
                    <a:pt x="467" y="595"/>
                    <a:pt x="455" y="600"/>
                  </a:cubicBezTo>
                  <a:cubicBezTo>
                    <a:pt x="451" y="602"/>
                    <a:pt x="448" y="605"/>
                    <a:pt x="443" y="606"/>
                  </a:cubicBezTo>
                  <a:cubicBezTo>
                    <a:pt x="383" y="620"/>
                    <a:pt x="337" y="659"/>
                    <a:pt x="289" y="694"/>
                  </a:cubicBezTo>
                  <a:cubicBezTo>
                    <a:pt x="276" y="704"/>
                    <a:pt x="267" y="719"/>
                    <a:pt x="254" y="729"/>
                  </a:cubicBezTo>
                  <a:cubicBezTo>
                    <a:pt x="235" y="745"/>
                    <a:pt x="216" y="760"/>
                    <a:pt x="195" y="772"/>
                  </a:cubicBezTo>
                  <a:cubicBezTo>
                    <a:pt x="177" y="783"/>
                    <a:pt x="156" y="788"/>
                    <a:pt x="137" y="797"/>
                  </a:cubicBezTo>
                  <a:cubicBezTo>
                    <a:pt x="112" y="811"/>
                    <a:pt x="112" y="823"/>
                    <a:pt x="134" y="840"/>
                  </a:cubicBezTo>
                  <a:cubicBezTo>
                    <a:pt x="142" y="847"/>
                    <a:pt x="150" y="853"/>
                    <a:pt x="158" y="859"/>
                  </a:cubicBezTo>
                  <a:cubicBezTo>
                    <a:pt x="104" y="890"/>
                    <a:pt x="52" y="920"/>
                    <a:pt x="0" y="950"/>
                  </a:cubicBezTo>
                  <a:cubicBezTo>
                    <a:pt x="0" y="1326"/>
                    <a:pt x="0" y="1326"/>
                    <a:pt x="0" y="1326"/>
                  </a:cubicBezTo>
                  <a:cubicBezTo>
                    <a:pt x="47" y="1326"/>
                    <a:pt x="47" y="1326"/>
                    <a:pt x="47" y="1326"/>
                  </a:cubicBezTo>
                  <a:cubicBezTo>
                    <a:pt x="64" y="1276"/>
                    <a:pt x="63" y="1220"/>
                    <a:pt x="101" y="1177"/>
                  </a:cubicBezTo>
                  <a:cubicBezTo>
                    <a:pt x="102" y="1177"/>
                    <a:pt x="91" y="1166"/>
                    <a:pt x="83" y="1161"/>
                  </a:cubicBezTo>
                  <a:cubicBezTo>
                    <a:pt x="88" y="1186"/>
                    <a:pt x="57" y="1231"/>
                    <a:pt x="32" y="1234"/>
                  </a:cubicBezTo>
                  <a:cubicBezTo>
                    <a:pt x="35" y="1207"/>
                    <a:pt x="23" y="1179"/>
                    <a:pt x="49" y="1157"/>
                  </a:cubicBezTo>
                  <a:cubicBezTo>
                    <a:pt x="55" y="1152"/>
                    <a:pt x="56" y="1136"/>
                    <a:pt x="53" y="1127"/>
                  </a:cubicBezTo>
                  <a:cubicBezTo>
                    <a:pt x="43" y="1091"/>
                    <a:pt x="63" y="1065"/>
                    <a:pt x="77" y="1037"/>
                  </a:cubicBezTo>
                  <a:cubicBezTo>
                    <a:pt x="79" y="1032"/>
                    <a:pt x="85" y="1028"/>
                    <a:pt x="84" y="1024"/>
                  </a:cubicBezTo>
                  <a:cubicBezTo>
                    <a:pt x="78" y="990"/>
                    <a:pt x="97" y="974"/>
                    <a:pt x="123" y="958"/>
                  </a:cubicBezTo>
                  <a:cubicBezTo>
                    <a:pt x="140" y="948"/>
                    <a:pt x="151" y="928"/>
                    <a:pt x="167" y="916"/>
                  </a:cubicBezTo>
                  <a:cubicBezTo>
                    <a:pt x="175" y="910"/>
                    <a:pt x="188" y="911"/>
                    <a:pt x="201" y="909"/>
                  </a:cubicBezTo>
                  <a:cubicBezTo>
                    <a:pt x="192" y="941"/>
                    <a:pt x="184" y="967"/>
                    <a:pt x="177" y="993"/>
                  </a:cubicBezTo>
                  <a:cubicBezTo>
                    <a:pt x="206" y="951"/>
                    <a:pt x="230" y="907"/>
                    <a:pt x="288" y="881"/>
                  </a:cubicBezTo>
                  <a:cubicBezTo>
                    <a:pt x="237" y="862"/>
                    <a:pt x="193" y="844"/>
                    <a:pt x="151" y="828"/>
                  </a:cubicBezTo>
                  <a:cubicBezTo>
                    <a:pt x="190" y="802"/>
                    <a:pt x="227" y="781"/>
                    <a:pt x="260" y="755"/>
                  </a:cubicBezTo>
                  <a:cubicBezTo>
                    <a:pt x="291" y="730"/>
                    <a:pt x="315" y="697"/>
                    <a:pt x="346" y="673"/>
                  </a:cubicBezTo>
                  <a:cubicBezTo>
                    <a:pt x="380" y="647"/>
                    <a:pt x="418" y="629"/>
                    <a:pt x="458" y="611"/>
                  </a:cubicBezTo>
                  <a:cubicBezTo>
                    <a:pt x="413" y="640"/>
                    <a:pt x="368" y="668"/>
                    <a:pt x="348" y="717"/>
                  </a:cubicBezTo>
                  <a:cubicBezTo>
                    <a:pt x="350" y="731"/>
                    <a:pt x="374" y="725"/>
                    <a:pt x="373" y="740"/>
                  </a:cubicBezTo>
                  <a:cubicBezTo>
                    <a:pt x="393" y="689"/>
                    <a:pt x="444" y="673"/>
                    <a:pt x="478" y="634"/>
                  </a:cubicBezTo>
                  <a:cubicBezTo>
                    <a:pt x="483" y="641"/>
                    <a:pt x="491" y="649"/>
                    <a:pt x="490" y="655"/>
                  </a:cubicBezTo>
                  <a:cubicBezTo>
                    <a:pt x="487" y="689"/>
                    <a:pt x="483" y="697"/>
                    <a:pt x="461" y="732"/>
                  </a:cubicBezTo>
                  <a:cubicBezTo>
                    <a:pt x="459" y="735"/>
                    <a:pt x="458" y="738"/>
                    <a:pt x="454" y="746"/>
                  </a:cubicBezTo>
                  <a:cubicBezTo>
                    <a:pt x="466" y="747"/>
                    <a:pt x="475" y="747"/>
                    <a:pt x="490" y="749"/>
                  </a:cubicBezTo>
                  <a:cubicBezTo>
                    <a:pt x="463" y="764"/>
                    <a:pt x="438" y="778"/>
                    <a:pt x="414" y="791"/>
                  </a:cubicBezTo>
                  <a:cubicBezTo>
                    <a:pt x="404" y="804"/>
                    <a:pt x="393" y="817"/>
                    <a:pt x="382" y="830"/>
                  </a:cubicBezTo>
                  <a:cubicBezTo>
                    <a:pt x="382" y="830"/>
                    <a:pt x="382" y="830"/>
                    <a:pt x="382" y="830"/>
                  </a:cubicBezTo>
                  <a:cubicBezTo>
                    <a:pt x="375" y="841"/>
                    <a:pt x="368" y="852"/>
                    <a:pt x="361" y="863"/>
                  </a:cubicBezTo>
                  <a:cubicBezTo>
                    <a:pt x="359" y="862"/>
                    <a:pt x="356" y="861"/>
                    <a:pt x="354" y="861"/>
                  </a:cubicBezTo>
                  <a:cubicBezTo>
                    <a:pt x="352" y="848"/>
                    <a:pt x="351" y="836"/>
                    <a:pt x="350" y="823"/>
                  </a:cubicBezTo>
                  <a:cubicBezTo>
                    <a:pt x="349" y="823"/>
                    <a:pt x="348" y="823"/>
                    <a:pt x="347" y="823"/>
                  </a:cubicBezTo>
                  <a:cubicBezTo>
                    <a:pt x="344" y="843"/>
                    <a:pt x="342" y="862"/>
                    <a:pt x="339" y="882"/>
                  </a:cubicBezTo>
                  <a:cubicBezTo>
                    <a:pt x="340" y="882"/>
                    <a:pt x="340" y="882"/>
                    <a:pt x="340" y="882"/>
                  </a:cubicBezTo>
                  <a:cubicBezTo>
                    <a:pt x="334" y="898"/>
                    <a:pt x="328" y="914"/>
                    <a:pt x="324" y="923"/>
                  </a:cubicBezTo>
                  <a:cubicBezTo>
                    <a:pt x="313" y="905"/>
                    <a:pt x="300" y="883"/>
                    <a:pt x="283" y="856"/>
                  </a:cubicBezTo>
                  <a:cubicBezTo>
                    <a:pt x="280" y="867"/>
                    <a:pt x="279" y="869"/>
                    <a:pt x="279" y="870"/>
                  </a:cubicBezTo>
                  <a:cubicBezTo>
                    <a:pt x="308" y="894"/>
                    <a:pt x="302" y="917"/>
                    <a:pt x="289" y="951"/>
                  </a:cubicBezTo>
                  <a:cubicBezTo>
                    <a:pt x="263" y="1024"/>
                    <a:pt x="218" y="1084"/>
                    <a:pt x="178" y="1149"/>
                  </a:cubicBezTo>
                  <a:cubicBezTo>
                    <a:pt x="143" y="1205"/>
                    <a:pt x="105" y="1261"/>
                    <a:pt x="83" y="1326"/>
                  </a:cubicBezTo>
                  <a:cubicBezTo>
                    <a:pt x="105" y="1326"/>
                    <a:pt x="105" y="1326"/>
                    <a:pt x="105" y="1326"/>
                  </a:cubicBezTo>
                  <a:cubicBezTo>
                    <a:pt x="122" y="1275"/>
                    <a:pt x="134" y="1222"/>
                    <a:pt x="174" y="1182"/>
                  </a:cubicBezTo>
                  <a:cubicBezTo>
                    <a:pt x="192" y="1163"/>
                    <a:pt x="204" y="1138"/>
                    <a:pt x="223" y="1122"/>
                  </a:cubicBezTo>
                  <a:cubicBezTo>
                    <a:pt x="268" y="1084"/>
                    <a:pt x="283" y="1027"/>
                    <a:pt x="320" y="984"/>
                  </a:cubicBezTo>
                  <a:cubicBezTo>
                    <a:pt x="342" y="959"/>
                    <a:pt x="357" y="929"/>
                    <a:pt x="370" y="899"/>
                  </a:cubicBezTo>
                  <a:cubicBezTo>
                    <a:pt x="379" y="878"/>
                    <a:pt x="379" y="853"/>
                    <a:pt x="383" y="830"/>
                  </a:cubicBezTo>
                  <a:cubicBezTo>
                    <a:pt x="392" y="828"/>
                    <a:pt x="399" y="827"/>
                    <a:pt x="397" y="842"/>
                  </a:cubicBezTo>
                  <a:cubicBezTo>
                    <a:pt x="395" y="860"/>
                    <a:pt x="397" y="878"/>
                    <a:pt x="397" y="904"/>
                  </a:cubicBezTo>
                  <a:cubicBezTo>
                    <a:pt x="442" y="854"/>
                    <a:pt x="451" y="782"/>
                    <a:pt x="517" y="758"/>
                  </a:cubicBezTo>
                  <a:cubicBezTo>
                    <a:pt x="427" y="927"/>
                    <a:pt x="313" y="1081"/>
                    <a:pt x="229" y="1253"/>
                  </a:cubicBezTo>
                  <a:cubicBezTo>
                    <a:pt x="221" y="1204"/>
                    <a:pt x="274" y="1171"/>
                    <a:pt x="262" y="1121"/>
                  </a:cubicBezTo>
                  <a:cubicBezTo>
                    <a:pt x="251" y="1139"/>
                    <a:pt x="240" y="1156"/>
                    <a:pt x="227" y="1177"/>
                  </a:cubicBezTo>
                  <a:cubicBezTo>
                    <a:pt x="222" y="1168"/>
                    <a:pt x="219" y="1162"/>
                    <a:pt x="214" y="1153"/>
                  </a:cubicBezTo>
                  <a:cubicBezTo>
                    <a:pt x="179" y="1212"/>
                    <a:pt x="145" y="1269"/>
                    <a:pt x="112" y="1326"/>
                  </a:cubicBezTo>
                  <a:cubicBezTo>
                    <a:pt x="418" y="1326"/>
                    <a:pt x="418" y="1326"/>
                    <a:pt x="418" y="1326"/>
                  </a:cubicBezTo>
                  <a:cubicBezTo>
                    <a:pt x="405" y="1260"/>
                    <a:pt x="391" y="1194"/>
                    <a:pt x="378" y="1129"/>
                  </a:cubicBezTo>
                  <a:cubicBezTo>
                    <a:pt x="383" y="1128"/>
                    <a:pt x="388" y="1126"/>
                    <a:pt x="393" y="1125"/>
                  </a:cubicBezTo>
                  <a:cubicBezTo>
                    <a:pt x="400" y="1156"/>
                    <a:pt x="407" y="1186"/>
                    <a:pt x="414" y="1217"/>
                  </a:cubicBezTo>
                  <a:cubicBezTo>
                    <a:pt x="421" y="1250"/>
                    <a:pt x="428" y="1284"/>
                    <a:pt x="435" y="1317"/>
                  </a:cubicBezTo>
                  <a:cubicBezTo>
                    <a:pt x="435" y="1320"/>
                    <a:pt x="436" y="1323"/>
                    <a:pt x="436" y="1326"/>
                  </a:cubicBezTo>
                  <a:cubicBezTo>
                    <a:pt x="466" y="1326"/>
                    <a:pt x="466" y="1326"/>
                    <a:pt x="466" y="1326"/>
                  </a:cubicBezTo>
                  <a:cubicBezTo>
                    <a:pt x="439" y="1256"/>
                    <a:pt x="413" y="1186"/>
                    <a:pt x="420" y="1109"/>
                  </a:cubicBezTo>
                  <a:cubicBezTo>
                    <a:pt x="424" y="1108"/>
                    <a:pt x="427" y="1108"/>
                    <a:pt x="430" y="1107"/>
                  </a:cubicBezTo>
                  <a:cubicBezTo>
                    <a:pt x="434" y="1135"/>
                    <a:pt x="436" y="1164"/>
                    <a:pt x="443" y="1191"/>
                  </a:cubicBezTo>
                  <a:cubicBezTo>
                    <a:pt x="449" y="1219"/>
                    <a:pt x="463" y="1244"/>
                    <a:pt x="470" y="1272"/>
                  </a:cubicBezTo>
                  <a:cubicBezTo>
                    <a:pt x="474" y="1289"/>
                    <a:pt x="476" y="1307"/>
                    <a:pt x="476" y="1326"/>
                  </a:cubicBezTo>
                  <a:cubicBezTo>
                    <a:pt x="1379" y="1326"/>
                    <a:pt x="1379" y="1326"/>
                    <a:pt x="1379" y="1326"/>
                  </a:cubicBezTo>
                  <a:cubicBezTo>
                    <a:pt x="1379" y="1258"/>
                    <a:pt x="1379" y="1258"/>
                    <a:pt x="1379" y="1258"/>
                  </a:cubicBezTo>
                  <a:cubicBezTo>
                    <a:pt x="1358" y="1243"/>
                    <a:pt x="1324" y="1237"/>
                    <a:pt x="1332" y="1194"/>
                  </a:cubicBezTo>
                  <a:close/>
                  <a:moveTo>
                    <a:pt x="339" y="935"/>
                  </a:moveTo>
                  <a:cubicBezTo>
                    <a:pt x="337" y="935"/>
                    <a:pt x="335" y="934"/>
                    <a:pt x="333" y="934"/>
                  </a:cubicBezTo>
                  <a:cubicBezTo>
                    <a:pt x="335" y="917"/>
                    <a:pt x="338" y="899"/>
                    <a:pt x="340" y="882"/>
                  </a:cubicBezTo>
                  <a:cubicBezTo>
                    <a:pt x="347" y="876"/>
                    <a:pt x="354" y="871"/>
                    <a:pt x="361" y="865"/>
                  </a:cubicBezTo>
                  <a:cubicBezTo>
                    <a:pt x="364" y="867"/>
                    <a:pt x="367" y="868"/>
                    <a:pt x="370" y="870"/>
                  </a:cubicBezTo>
                  <a:cubicBezTo>
                    <a:pt x="359" y="892"/>
                    <a:pt x="349" y="913"/>
                    <a:pt x="339" y="935"/>
                  </a:cubicBezTo>
                  <a:close/>
                  <a:moveTo>
                    <a:pt x="811" y="421"/>
                  </a:moveTo>
                  <a:cubicBezTo>
                    <a:pt x="810" y="437"/>
                    <a:pt x="812" y="450"/>
                    <a:pt x="807" y="460"/>
                  </a:cubicBezTo>
                  <a:cubicBezTo>
                    <a:pt x="791" y="499"/>
                    <a:pt x="773" y="537"/>
                    <a:pt x="756" y="575"/>
                  </a:cubicBezTo>
                  <a:cubicBezTo>
                    <a:pt x="753" y="580"/>
                    <a:pt x="747" y="585"/>
                    <a:pt x="742" y="585"/>
                  </a:cubicBezTo>
                  <a:cubicBezTo>
                    <a:pt x="724" y="588"/>
                    <a:pt x="706" y="590"/>
                    <a:pt x="688" y="589"/>
                  </a:cubicBezTo>
                  <a:cubicBezTo>
                    <a:pt x="670" y="589"/>
                    <a:pt x="663" y="573"/>
                    <a:pt x="672" y="556"/>
                  </a:cubicBezTo>
                  <a:cubicBezTo>
                    <a:pt x="683" y="537"/>
                    <a:pt x="685" y="520"/>
                    <a:pt x="669" y="501"/>
                  </a:cubicBezTo>
                  <a:cubicBezTo>
                    <a:pt x="664" y="494"/>
                    <a:pt x="666" y="481"/>
                    <a:pt x="668" y="471"/>
                  </a:cubicBezTo>
                  <a:cubicBezTo>
                    <a:pt x="672" y="452"/>
                    <a:pt x="677" y="434"/>
                    <a:pt x="682" y="416"/>
                  </a:cubicBezTo>
                  <a:cubicBezTo>
                    <a:pt x="700" y="419"/>
                    <a:pt x="726" y="403"/>
                    <a:pt x="737" y="434"/>
                  </a:cubicBezTo>
                  <a:cubicBezTo>
                    <a:pt x="738" y="437"/>
                    <a:pt x="754" y="437"/>
                    <a:pt x="762" y="435"/>
                  </a:cubicBezTo>
                  <a:cubicBezTo>
                    <a:pt x="777" y="432"/>
                    <a:pt x="791" y="427"/>
                    <a:pt x="811" y="421"/>
                  </a:cubicBezTo>
                  <a:close/>
                  <a:moveTo>
                    <a:pt x="537" y="774"/>
                  </a:moveTo>
                  <a:cubicBezTo>
                    <a:pt x="537" y="765"/>
                    <a:pt x="537" y="755"/>
                    <a:pt x="537" y="744"/>
                  </a:cubicBezTo>
                  <a:cubicBezTo>
                    <a:pt x="546" y="745"/>
                    <a:pt x="553" y="745"/>
                    <a:pt x="555" y="745"/>
                  </a:cubicBezTo>
                  <a:cubicBezTo>
                    <a:pt x="550" y="731"/>
                    <a:pt x="544" y="715"/>
                    <a:pt x="538" y="698"/>
                  </a:cubicBezTo>
                  <a:cubicBezTo>
                    <a:pt x="541" y="697"/>
                    <a:pt x="545" y="695"/>
                    <a:pt x="548" y="694"/>
                  </a:cubicBezTo>
                  <a:cubicBezTo>
                    <a:pt x="554" y="705"/>
                    <a:pt x="566" y="716"/>
                    <a:pt x="567" y="727"/>
                  </a:cubicBezTo>
                  <a:cubicBezTo>
                    <a:pt x="568" y="765"/>
                    <a:pt x="596" y="766"/>
                    <a:pt x="617" y="772"/>
                  </a:cubicBezTo>
                  <a:cubicBezTo>
                    <a:pt x="604" y="757"/>
                    <a:pt x="589" y="740"/>
                    <a:pt x="571" y="719"/>
                  </a:cubicBezTo>
                  <a:cubicBezTo>
                    <a:pt x="601" y="714"/>
                    <a:pt x="615" y="723"/>
                    <a:pt x="626" y="741"/>
                  </a:cubicBezTo>
                  <a:cubicBezTo>
                    <a:pt x="636" y="758"/>
                    <a:pt x="650" y="773"/>
                    <a:pt x="662" y="788"/>
                  </a:cubicBezTo>
                  <a:cubicBezTo>
                    <a:pt x="632" y="792"/>
                    <a:pt x="602" y="797"/>
                    <a:pt x="572" y="801"/>
                  </a:cubicBezTo>
                  <a:cubicBezTo>
                    <a:pt x="572" y="804"/>
                    <a:pt x="572" y="807"/>
                    <a:pt x="572" y="810"/>
                  </a:cubicBezTo>
                  <a:cubicBezTo>
                    <a:pt x="589" y="823"/>
                    <a:pt x="605" y="835"/>
                    <a:pt x="621" y="847"/>
                  </a:cubicBezTo>
                  <a:cubicBezTo>
                    <a:pt x="620" y="850"/>
                    <a:pt x="619" y="852"/>
                    <a:pt x="618" y="854"/>
                  </a:cubicBezTo>
                  <a:cubicBezTo>
                    <a:pt x="594" y="843"/>
                    <a:pt x="569" y="832"/>
                    <a:pt x="545" y="821"/>
                  </a:cubicBezTo>
                  <a:cubicBezTo>
                    <a:pt x="561" y="801"/>
                    <a:pt x="573" y="785"/>
                    <a:pt x="589" y="765"/>
                  </a:cubicBezTo>
                  <a:cubicBezTo>
                    <a:pt x="570" y="768"/>
                    <a:pt x="554" y="771"/>
                    <a:pt x="537" y="774"/>
                  </a:cubicBezTo>
                  <a:close/>
                  <a:moveTo>
                    <a:pt x="608" y="808"/>
                  </a:moveTo>
                  <a:cubicBezTo>
                    <a:pt x="622" y="803"/>
                    <a:pt x="633" y="800"/>
                    <a:pt x="644" y="796"/>
                  </a:cubicBezTo>
                  <a:cubicBezTo>
                    <a:pt x="650" y="794"/>
                    <a:pt x="656" y="791"/>
                    <a:pt x="662" y="788"/>
                  </a:cubicBezTo>
                  <a:cubicBezTo>
                    <a:pt x="667" y="793"/>
                    <a:pt x="672" y="798"/>
                    <a:pt x="677" y="803"/>
                  </a:cubicBezTo>
                  <a:cubicBezTo>
                    <a:pt x="678" y="802"/>
                    <a:pt x="679" y="800"/>
                    <a:pt x="681" y="799"/>
                  </a:cubicBezTo>
                  <a:cubicBezTo>
                    <a:pt x="670" y="780"/>
                    <a:pt x="660" y="760"/>
                    <a:pt x="649" y="741"/>
                  </a:cubicBezTo>
                  <a:cubicBezTo>
                    <a:pt x="684" y="757"/>
                    <a:pt x="700" y="791"/>
                    <a:pt x="722" y="825"/>
                  </a:cubicBezTo>
                  <a:cubicBezTo>
                    <a:pt x="684" y="821"/>
                    <a:pt x="646" y="841"/>
                    <a:pt x="608" y="808"/>
                  </a:cubicBezTo>
                  <a:close/>
                  <a:moveTo>
                    <a:pt x="661" y="871"/>
                  </a:moveTo>
                  <a:cubicBezTo>
                    <a:pt x="662" y="869"/>
                    <a:pt x="662" y="866"/>
                    <a:pt x="663" y="863"/>
                  </a:cubicBezTo>
                  <a:cubicBezTo>
                    <a:pt x="687" y="868"/>
                    <a:pt x="710" y="873"/>
                    <a:pt x="734" y="878"/>
                  </a:cubicBezTo>
                  <a:cubicBezTo>
                    <a:pt x="723" y="885"/>
                    <a:pt x="715" y="891"/>
                    <a:pt x="706" y="896"/>
                  </a:cubicBezTo>
                  <a:cubicBezTo>
                    <a:pt x="728" y="900"/>
                    <a:pt x="750" y="904"/>
                    <a:pt x="775" y="909"/>
                  </a:cubicBezTo>
                  <a:cubicBezTo>
                    <a:pt x="749" y="927"/>
                    <a:pt x="688" y="916"/>
                    <a:pt x="655" y="887"/>
                  </a:cubicBezTo>
                  <a:cubicBezTo>
                    <a:pt x="675" y="890"/>
                    <a:pt x="691" y="893"/>
                    <a:pt x="707" y="895"/>
                  </a:cubicBezTo>
                  <a:cubicBezTo>
                    <a:pt x="691" y="887"/>
                    <a:pt x="676" y="879"/>
                    <a:pt x="661" y="871"/>
                  </a:cubicBezTo>
                  <a:close/>
                  <a:moveTo>
                    <a:pt x="760" y="836"/>
                  </a:moveTo>
                  <a:cubicBezTo>
                    <a:pt x="775" y="839"/>
                    <a:pt x="782" y="840"/>
                    <a:pt x="789" y="841"/>
                  </a:cubicBezTo>
                  <a:cubicBezTo>
                    <a:pt x="795" y="860"/>
                    <a:pt x="801" y="880"/>
                    <a:pt x="807" y="900"/>
                  </a:cubicBezTo>
                  <a:cubicBezTo>
                    <a:pt x="804" y="902"/>
                    <a:pt x="800" y="903"/>
                    <a:pt x="796" y="905"/>
                  </a:cubicBezTo>
                  <a:cubicBezTo>
                    <a:pt x="785" y="884"/>
                    <a:pt x="774" y="863"/>
                    <a:pt x="760" y="836"/>
                  </a:cubicBezTo>
                  <a:close/>
                  <a:moveTo>
                    <a:pt x="511" y="345"/>
                  </a:moveTo>
                  <a:cubicBezTo>
                    <a:pt x="509" y="282"/>
                    <a:pt x="499" y="220"/>
                    <a:pt x="554" y="173"/>
                  </a:cubicBezTo>
                  <a:cubicBezTo>
                    <a:pt x="569" y="184"/>
                    <a:pt x="584" y="194"/>
                    <a:pt x="598" y="205"/>
                  </a:cubicBezTo>
                  <a:cubicBezTo>
                    <a:pt x="598" y="202"/>
                    <a:pt x="598" y="200"/>
                    <a:pt x="598" y="198"/>
                  </a:cubicBezTo>
                  <a:cubicBezTo>
                    <a:pt x="613" y="197"/>
                    <a:pt x="628" y="196"/>
                    <a:pt x="643" y="195"/>
                  </a:cubicBezTo>
                  <a:cubicBezTo>
                    <a:pt x="665" y="194"/>
                    <a:pt x="687" y="193"/>
                    <a:pt x="708" y="192"/>
                  </a:cubicBezTo>
                  <a:cubicBezTo>
                    <a:pt x="743" y="190"/>
                    <a:pt x="757" y="203"/>
                    <a:pt x="759" y="237"/>
                  </a:cubicBezTo>
                  <a:cubicBezTo>
                    <a:pt x="761" y="264"/>
                    <a:pt x="748" y="292"/>
                    <a:pt x="764" y="318"/>
                  </a:cubicBezTo>
                  <a:cubicBezTo>
                    <a:pt x="766" y="320"/>
                    <a:pt x="755" y="332"/>
                    <a:pt x="749" y="335"/>
                  </a:cubicBezTo>
                  <a:cubicBezTo>
                    <a:pt x="741" y="338"/>
                    <a:pt x="731" y="337"/>
                    <a:pt x="723" y="336"/>
                  </a:cubicBezTo>
                  <a:cubicBezTo>
                    <a:pt x="668" y="331"/>
                    <a:pt x="659" y="346"/>
                    <a:pt x="639" y="402"/>
                  </a:cubicBezTo>
                  <a:cubicBezTo>
                    <a:pt x="626" y="436"/>
                    <a:pt x="617" y="472"/>
                    <a:pt x="625" y="510"/>
                  </a:cubicBezTo>
                  <a:cubicBezTo>
                    <a:pt x="627" y="521"/>
                    <a:pt x="614" y="535"/>
                    <a:pt x="606" y="550"/>
                  </a:cubicBezTo>
                  <a:cubicBezTo>
                    <a:pt x="611" y="555"/>
                    <a:pt x="620" y="566"/>
                    <a:pt x="630" y="579"/>
                  </a:cubicBezTo>
                  <a:cubicBezTo>
                    <a:pt x="634" y="580"/>
                    <a:pt x="641" y="580"/>
                    <a:pt x="648" y="581"/>
                  </a:cubicBezTo>
                  <a:cubicBezTo>
                    <a:pt x="648" y="584"/>
                    <a:pt x="648" y="588"/>
                    <a:pt x="648" y="592"/>
                  </a:cubicBezTo>
                  <a:cubicBezTo>
                    <a:pt x="631" y="592"/>
                    <a:pt x="614" y="594"/>
                    <a:pt x="598" y="591"/>
                  </a:cubicBezTo>
                  <a:cubicBezTo>
                    <a:pt x="577" y="588"/>
                    <a:pt x="573" y="596"/>
                    <a:pt x="574" y="606"/>
                  </a:cubicBezTo>
                  <a:cubicBezTo>
                    <a:pt x="605" y="611"/>
                    <a:pt x="632" y="615"/>
                    <a:pt x="667" y="621"/>
                  </a:cubicBezTo>
                  <a:cubicBezTo>
                    <a:pt x="647" y="631"/>
                    <a:pt x="633" y="638"/>
                    <a:pt x="616" y="647"/>
                  </a:cubicBezTo>
                  <a:cubicBezTo>
                    <a:pt x="650" y="656"/>
                    <a:pt x="679" y="664"/>
                    <a:pt x="712" y="672"/>
                  </a:cubicBezTo>
                  <a:cubicBezTo>
                    <a:pt x="694" y="687"/>
                    <a:pt x="683" y="697"/>
                    <a:pt x="672" y="707"/>
                  </a:cubicBezTo>
                  <a:cubicBezTo>
                    <a:pt x="645" y="728"/>
                    <a:pt x="602" y="715"/>
                    <a:pt x="588" y="679"/>
                  </a:cubicBezTo>
                  <a:cubicBezTo>
                    <a:pt x="564" y="619"/>
                    <a:pt x="541" y="558"/>
                    <a:pt x="522" y="495"/>
                  </a:cubicBezTo>
                  <a:cubicBezTo>
                    <a:pt x="515" y="472"/>
                    <a:pt x="521" y="444"/>
                    <a:pt x="524" y="417"/>
                  </a:cubicBezTo>
                  <a:cubicBezTo>
                    <a:pt x="537" y="433"/>
                    <a:pt x="566" y="416"/>
                    <a:pt x="570" y="443"/>
                  </a:cubicBezTo>
                  <a:cubicBezTo>
                    <a:pt x="570" y="443"/>
                    <a:pt x="575" y="443"/>
                    <a:pt x="578" y="442"/>
                  </a:cubicBezTo>
                  <a:cubicBezTo>
                    <a:pt x="614" y="427"/>
                    <a:pt x="622" y="373"/>
                    <a:pt x="591" y="351"/>
                  </a:cubicBezTo>
                  <a:cubicBezTo>
                    <a:pt x="583" y="346"/>
                    <a:pt x="570" y="346"/>
                    <a:pt x="559" y="345"/>
                  </a:cubicBezTo>
                  <a:cubicBezTo>
                    <a:pt x="544" y="344"/>
                    <a:pt x="529" y="345"/>
                    <a:pt x="511" y="345"/>
                  </a:cubicBezTo>
                  <a:close/>
                  <a:moveTo>
                    <a:pt x="492" y="1221"/>
                  </a:moveTo>
                  <a:cubicBezTo>
                    <a:pt x="471" y="1221"/>
                    <a:pt x="463" y="1208"/>
                    <a:pt x="463" y="1190"/>
                  </a:cubicBezTo>
                  <a:cubicBezTo>
                    <a:pt x="464" y="1173"/>
                    <a:pt x="475" y="1159"/>
                    <a:pt x="494" y="1162"/>
                  </a:cubicBezTo>
                  <a:cubicBezTo>
                    <a:pt x="505" y="1164"/>
                    <a:pt x="515" y="1177"/>
                    <a:pt x="525" y="1184"/>
                  </a:cubicBezTo>
                  <a:cubicBezTo>
                    <a:pt x="519" y="1209"/>
                    <a:pt x="512" y="1221"/>
                    <a:pt x="492" y="1221"/>
                  </a:cubicBezTo>
                  <a:close/>
                  <a:moveTo>
                    <a:pt x="755" y="1010"/>
                  </a:moveTo>
                  <a:cubicBezTo>
                    <a:pt x="751" y="1003"/>
                    <a:pt x="738" y="1001"/>
                    <a:pt x="729" y="1000"/>
                  </a:cubicBezTo>
                  <a:cubicBezTo>
                    <a:pt x="643" y="986"/>
                    <a:pt x="578" y="934"/>
                    <a:pt x="517" y="878"/>
                  </a:cubicBezTo>
                  <a:cubicBezTo>
                    <a:pt x="509" y="871"/>
                    <a:pt x="505" y="858"/>
                    <a:pt x="497" y="842"/>
                  </a:cubicBezTo>
                  <a:cubicBezTo>
                    <a:pt x="602" y="902"/>
                    <a:pt x="702" y="958"/>
                    <a:pt x="800" y="1014"/>
                  </a:cubicBezTo>
                  <a:cubicBezTo>
                    <a:pt x="796" y="1013"/>
                    <a:pt x="789" y="1011"/>
                    <a:pt x="781" y="1010"/>
                  </a:cubicBezTo>
                  <a:cubicBezTo>
                    <a:pt x="780" y="1013"/>
                    <a:pt x="780" y="1015"/>
                    <a:pt x="779" y="1018"/>
                  </a:cubicBezTo>
                  <a:cubicBezTo>
                    <a:pt x="799" y="1025"/>
                    <a:pt x="818" y="1032"/>
                    <a:pt x="838" y="1039"/>
                  </a:cubicBezTo>
                  <a:cubicBezTo>
                    <a:pt x="810" y="1030"/>
                    <a:pt x="776" y="1042"/>
                    <a:pt x="755" y="1010"/>
                  </a:cubicBezTo>
                  <a:close/>
                  <a:moveTo>
                    <a:pt x="835" y="1133"/>
                  </a:moveTo>
                  <a:cubicBezTo>
                    <a:pt x="832" y="1132"/>
                    <a:pt x="829" y="1131"/>
                    <a:pt x="826" y="1130"/>
                  </a:cubicBezTo>
                  <a:cubicBezTo>
                    <a:pt x="831" y="1118"/>
                    <a:pt x="832" y="1102"/>
                    <a:pt x="840" y="1094"/>
                  </a:cubicBezTo>
                  <a:cubicBezTo>
                    <a:pt x="849" y="1084"/>
                    <a:pt x="864" y="1082"/>
                    <a:pt x="879" y="1081"/>
                  </a:cubicBezTo>
                  <a:cubicBezTo>
                    <a:pt x="852" y="1088"/>
                    <a:pt x="839" y="1107"/>
                    <a:pt x="835" y="1133"/>
                  </a:cubicBezTo>
                  <a:close/>
                  <a:moveTo>
                    <a:pt x="911" y="1210"/>
                  </a:moveTo>
                  <a:cubicBezTo>
                    <a:pt x="900" y="1205"/>
                    <a:pt x="893" y="1203"/>
                    <a:pt x="883" y="1199"/>
                  </a:cubicBezTo>
                  <a:cubicBezTo>
                    <a:pt x="920" y="1186"/>
                    <a:pt x="878" y="1165"/>
                    <a:pt x="893" y="1150"/>
                  </a:cubicBezTo>
                  <a:cubicBezTo>
                    <a:pt x="918" y="1162"/>
                    <a:pt x="911" y="1185"/>
                    <a:pt x="911" y="1210"/>
                  </a:cubicBezTo>
                  <a:close/>
                  <a:moveTo>
                    <a:pt x="857" y="1026"/>
                  </a:moveTo>
                  <a:cubicBezTo>
                    <a:pt x="849" y="1012"/>
                    <a:pt x="846" y="1007"/>
                    <a:pt x="841" y="998"/>
                  </a:cubicBezTo>
                  <a:cubicBezTo>
                    <a:pt x="897" y="1006"/>
                    <a:pt x="893" y="949"/>
                    <a:pt x="923" y="932"/>
                  </a:cubicBezTo>
                  <a:cubicBezTo>
                    <a:pt x="925" y="934"/>
                    <a:pt x="927" y="935"/>
                    <a:pt x="929" y="937"/>
                  </a:cubicBezTo>
                  <a:cubicBezTo>
                    <a:pt x="906" y="965"/>
                    <a:pt x="883" y="993"/>
                    <a:pt x="857" y="1026"/>
                  </a:cubicBezTo>
                  <a:close/>
                  <a:moveTo>
                    <a:pt x="1003" y="1047"/>
                  </a:moveTo>
                  <a:cubicBezTo>
                    <a:pt x="1003" y="1058"/>
                    <a:pt x="1003" y="1061"/>
                    <a:pt x="1003" y="1065"/>
                  </a:cubicBezTo>
                  <a:cubicBezTo>
                    <a:pt x="1002" y="1066"/>
                    <a:pt x="1000" y="1066"/>
                    <a:pt x="999" y="1067"/>
                  </a:cubicBezTo>
                  <a:cubicBezTo>
                    <a:pt x="993" y="1056"/>
                    <a:pt x="987" y="1045"/>
                    <a:pt x="982" y="1035"/>
                  </a:cubicBezTo>
                  <a:cubicBezTo>
                    <a:pt x="1010" y="1035"/>
                    <a:pt x="1037" y="1035"/>
                    <a:pt x="1063" y="1035"/>
                  </a:cubicBezTo>
                  <a:cubicBezTo>
                    <a:pt x="1063" y="1038"/>
                    <a:pt x="1064" y="1040"/>
                    <a:pt x="1064" y="1042"/>
                  </a:cubicBezTo>
                  <a:cubicBezTo>
                    <a:pt x="1042" y="1035"/>
                    <a:pt x="1033" y="1085"/>
                    <a:pt x="1003" y="104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0DEAA4E-F30F-4128-825F-DDFD8C24C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2188998"/>
              <a:ext cx="3175" cy="6350"/>
            </a:xfrm>
            <a:custGeom>
              <a:avLst/>
              <a:gdLst>
                <a:gd name="T0" fmla="*/ 4 w 4"/>
                <a:gd name="T1" fmla="*/ 0 h 13"/>
                <a:gd name="T2" fmla="*/ 0 w 4"/>
                <a:gd name="T3" fmla="*/ 13 h 13"/>
                <a:gd name="T4" fmla="*/ 4 w 4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3">
                  <a:moveTo>
                    <a:pt x="4" y="0"/>
                  </a:moveTo>
                  <a:cubicBezTo>
                    <a:pt x="3" y="4"/>
                    <a:pt x="1" y="9"/>
                    <a:pt x="0" y="13"/>
                  </a:cubicBezTo>
                  <a:cubicBezTo>
                    <a:pt x="3" y="8"/>
                    <a:pt x="4" y="4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7B2C033-6CCE-4CB5-851E-307521AA3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1757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B6E96C1-020D-4EC5-927B-7EF08F4DD9CF}"/>
              </a:ext>
            </a:extLst>
          </p:cNvPr>
          <p:cNvSpPr txBox="1"/>
          <p:nvPr/>
        </p:nvSpPr>
        <p:spPr>
          <a:xfrm>
            <a:off x="7155523" y="1537947"/>
            <a:ext cx="40169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AA6A2-565A-4882-B33E-8FF3F5457979}"/>
              </a:ext>
            </a:extLst>
          </p:cNvPr>
          <p:cNvSpPr txBox="1"/>
          <p:nvPr/>
        </p:nvSpPr>
        <p:spPr>
          <a:xfrm>
            <a:off x="4572503" y="2923414"/>
            <a:ext cx="1482549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$250</a:t>
            </a:r>
            <a:endParaRPr lang="ko-KR" altLang="en-US" sz="2400" b="1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upo 38"/>
          <p:cNvGrpSpPr/>
          <p:nvPr/>
        </p:nvGrpSpPr>
        <p:grpSpPr>
          <a:xfrm rot="10800000">
            <a:off x="4822874" y="2777731"/>
            <a:ext cx="5824919" cy="2541964"/>
            <a:chOff x="1425227" y="2392299"/>
            <a:chExt cx="4284428" cy="2020529"/>
          </a:xfrm>
        </p:grpSpPr>
        <p:sp>
          <p:nvSpPr>
            <p:cNvPr id="30" name="Freeform 619"/>
            <p:cNvSpPr>
              <a:spLocks/>
            </p:cNvSpPr>
            <p:nvPr/>
          </p:nvSpPr>
          <p:spPr bwMode="auto">
            <a:xfrm flipH="1">
              <a:off x="3180295" y="2967486"/>
              <a:ext cx="2529360" cy="494073"/>
            </a:xfrm>
            <a:custGeom>
              <a:avLst/>
              <a:gdLst>
                <a:gd name="T0" fmla="*/ 343 w 343"/>
                <a:gd name="T1" fmla="*/ 0 h 67"/>
                <a:gd name="T2" fmla="*/ 116 w 343"/>
                <a:gd name="T3" fmla="*/ 0 h 67"/>
                <a:gd name="T4" fmla="*/ 0 w 343"/>
                <a:gd name="T5" fmla="*/ 64 h 67"/>
                <a:gd name="T6" fmla="*/ 2 w 343"/>
                <a:gd name="T7" fmla="*/ 67 h 67"/>
                <a:gd name="T8" fmla="*/ 117 w 343"/>
                <a:gd name="T9" fmla="*/ 4 h 67"/>
                <a:gd name="T10" fmla="*/ 343 w 343"/>
                <a:gd name="T11" fmla="*/ 4 h 67"/>
                <a:gd name="T12" fmla="*/ 343 w 343"/>
                <a:gd name="T13" fmla="*/ 0 h 67"/>
                <a:gd name="T14" fmla="*/ 343 w 343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3" h="67">
                  <a:moveTo>
                    <a:pt x="343" y="0"/>
                  </a:moveTo>
                  <a:lnTo>
                    <a:pt x="116" y="0"/>
                  </a:lnTo>
                  <a:lnTo>
                    <a:pt x="0" y="64"/>
                  </a:lnTo>
                  <a:lnTo>
                    <a:pt x="2" y="67"/>
                  </a:lnTo>
                  <a:lnTo>
                    <a:pt x="117" y="4"/>
                  </a:lnTo>
                  <a:lnTo>
                    <a:pt x="343" y="4"/>
                  </a:lnTo>
                  <a:lnTo>
                    <a:pt x="343" y="0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3" name="Grupo 32"/>
            <p:cNvGrpSpPr/>
            <p:nvPr/>
          </p:nvGrpSpPr>
          <p:grpSpPr>
            <a:xfrm flipH="1">
              <a:off x="1425227" y="2392299"/>
              <a:ext cx="2013167" cy="2020529"/>
              <a:chOff x="5343549" y="2185992"/>
              <a:chExt cx="433390" cy="434975"/>
            </a:xfrm>
          </p:grpSpPr>
          <p:sp>
            <p:nvSpPr>
              <p:cNvPr id="35" name="Freeform 624"/>
              <p:cNvSpPr>
                <a:spLocks/>
              </p:cNvSpPr>
              <p:nvPr/>
            </p:nvSpPr>
            <p:spPr bwMode="auto">
              <a:xfrm>
                <a:off x="5413400" y="2185992"/>
                <a:ext cx="363539" cy="325438"/>
              </a:xfrm>
              <a:custGeom>
                <a:avLst/>
                <a:gdLst>
                  <a:gd name="T0" fmla="*/ 318 w 775"/>
                  <a:gd name="T1" fmla="*/ 0 h 693"/>
                  <a:gd name="T2" fmla="*/ 0 w 775"/>
                  <a:gd name="T3" fmla="*/ 128 h 693"/>
                  <a:gd name="T4" fmla="*/ 56 w 775"/>
                  <a:gd name="T5" fmla="*/ 182 h 693"/>
                  <a:gd name="T6" fmla="*/ 318 w 775"/>
                  <a:gd name="T7" fmla="*/ 75 h 693"/>
                  <a:gd name="T8" fmla="*/ 690 w 775"/>
                  <a:gd name="T9" fmla="*/ 447 h 693"/>
                  <a:gd name="T10" fmla="*/ 652 w 775"/>
                  <a:gd name="T11" fmla="*/ 609 h 693"/>
                  <a:gd name="T12" fmla="*/ 710 w 775"/>
                  <a:gd name="T13" fmla="*/ 693 h 693"/>
                  <a:gd name="T14" fmla="*/ 775 w 775"/>
                  <a:gd name="T15" fmla="*/ 457 h 693"/>
                  <a:gd name="T16" fmla="*/ 318 w 775"/>
                  <a:gd name="T17" fmla="*/ 0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5" h="693">
                    <a:moveTo>
                      <a:pt x="318" y="0"/>
                    </a:moveTo>
                    <a:cubicBezTo>
                      <a:pt x="194" y="0"/>
                      <a:pt x="83" y="49"/>
                      <a:pt x="0" y="128"/>
                    </a:cubicBezTo>
                    <a:cubicBezTo>
                      <a:pt x="56" y="182"/>
                      <a:pt x="56" y="182"/>
                      <a:pt x="56" y="182"/>
                    </a:cubicBezTo>
                    <a:cubicBezTo>
                      <a:pt x="124" y="116"/>
                      <a:pt x="216" y="75"/>
                      <a:pt x="318" y="75"/>
                    </a:cubicBezTo>
                    <a:cubicBezTo>
                      <a:pt x="523" y="75"/>
                      <a:pt x="690" y="242"/>
                      <a:pt x="690" y="447"/>
                    </a:cubicBezTo>
                    <a:cubicBezTo>
                      <a:pt x="690" y="505"/>
                      <a:pt x="676" y="560"/>
                      <a:pt x="652" y="609"/>
                    </a:cubicBezTo>
                    <a:cubicBezTo>
                      <a:pt x="710" y="693"/>
                      <a:pt x="710" y="693"/>
                      <a:pt x="710" y="693"/>
                    </a:cubicBezTo>
                    <a:cubicBezTo>
                      <a:pt x="751" y="624"/>
                      <a:pt x="775" y="543"/>
                      <a:pt x="775" y="457"/>
                    </a:cubicBezTo>
                    <a:cubicBezTo>
                      <a:pt x="775" y="205"/>
                      <a:pt x="570" y="0"/>
                      <a:pt x="318" y="0"/>
                    </a:cubicBez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625"/>
              <p:cNvSpPr>
                <a:spLocks/>
              </p:cNvSpPr>
              <p:nvPr/>
            </p:nvSpPr>
            <p:spPr bwMode="auto">
              <a:xfrm>
                <a:off x="5343549" y="2251079"/>
                <a:ext cx="396877" cy="369888"/>
              </a:xfrm>
              <a:custGeom>
                <a:avLst/>
                <a:gdLst>
                  <a:gd name="T0" fmla="*/ 457 w 849"/>
                  <a:gd name="T1" fmla="*/ 691 h 787"/>
                  <a:gd name="T2" fmla="*/ 85 w 849"/>
                  <a:gd name="T3" fmla="*/ 319 h 787"/>
                  <a:gd name="T4" fmla="*/ 196 w 849"/>
                  <a:gd name="T5" fmla="*/ 55 h 787"/>
                  <a:gd name="T6" fmla="*/ 140 w 849"/>
                  <a:gd name="T7" fmla="*/ 0 h 787"/>
                  <a:gd name="T8" fmla="*/ 0 w 849"/>
                  <a:gd name="T9" fmla="*/ 329 h 787"/>
                  <a:gd name="T10" fmla="*/ 457 w 849"/>
                  <a:gd name="T11" fmla="*/ 787 h 787"/>
                  <a:gd name="T12" fmla="*/ 849 w 849"/>
                  <a:gd name="T13" fmla="*/ 565 h 787"/>
                  <a:gd name="T14" fmla="*/ 792 w 849"/>
                  <a:gd name="T15" fmla="*/ 481 h 787"/>
                  <a:gd name="T16" fmla="*/ 457 w 849"/>
                  <a:gd name="T17" fmla="*/ 691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9" h="787">
                    <a:moveTo>
                      <a:pt x="457" y="691"/>
                    </a:moveTo>
                    <a:cubicBezTo>
                      <a:pt x="252" y="691"/>
                      <a:pt x="85" y="525"/>
                      <a:pt x="85" y="319"/>
                    </a:cubicBezTo>
                    <a:cubicBezTo>
                      <a:pt x="85" y="216"/>
                      <a:pt x="128" y="122"/>
                      <a:pt x="196" y="55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54" y="83"/>
                      <a:pt x="0" y="200"/>
                      <a:pt x="0" y="329"/>
                    </a:cubicBezTo>
                    <a:cubicBezTo>
                      <a:pt x="0" y="582"/>
                      <a:pt x="205" y="787"/>
                      <a:pt x="457" y="787"/>
                    </a:cubicBezTo>
                    <a:cubicBezTo>
                      <a:pt x="623" y="787"/>
                      <a:pt x="769" y="698"/>
                      <a:pt x="849" y="565"/>
                    </a:cubicBezTo>
                    <a:cubicBezTo>
                      <a:pt x="792" y="481"/>
                      <a:pt x="792" y="481"/>
                      <a:pt x="792" y="481"/>
                    </a:cubicBezTo>
                    <a:cubicBezTo>
                      <a:pt x="732" y="606"/>
                      <a:pt x="604" y="691"/>
                      <a:pt x="457" y="691"/>
                    </a:cubicBezTo>
                    <a:close/>
                  </a:path>
                </a:pathLst>
              </a:cu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626"/>
              <p:cNvSpPr>
                <a:spLocks/>
              </p:cNvSpPr>
              <p:nvPr/>
            </p:nvSpPr>
            <p:spPr bwMode="auto">
              <a:xfrm>
                <a:off x="5581676" y="2259017"/>
                <a:ext cx="136526" cy="295275"/>
              </a:xfrm>
              <a:custGeom>
                <a:avLst/>
                <a:gdLst>
                  <a:gd name="T0" fmla="*/ 282 w 290"/>
                  <a:gd name="T1" fmla="*/ 329 h 629"/>
                  <a:gd name="T2" fmla="*/ 0 w 290"/>
                  <a:gd name="T3" fmla="*/ 0 h 629"/>
                  <a:gd name="T4" fmla="*/ 0 w 290"/>
                  <a:gd name="T5" fmla="*/ 629 h 629"/>
                  <a:gd name="T6" fmla="*/ 282 w 290"/>
                  <a:gd name="T7" fmla="*/ 329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0" h="629">
                    <a:moveTo>
                      <a:pt x="282" y="329"/>
                    </a:moveTo>
                    <a:cubicBezTo>
                      <a:pt x="290" y="161"/>
                      <a:pt x="165" y="17"/>
                      <a:pt x="0" y="0"/>
                    </a:cubicBezTo>
                    <a:cubicBezTo>
                      <a:pt x="0" y="629"/>
                      <a:pt x="0" y="629"/>
                      <a:pt x="0" y="629"/>
                    </a:cubicBezTo>
                    <a:cubicBezTo>
                      <a:pt x="153" y="613"/>
                      <a:pt x="275" y="487"/>
                      <a:pt x="282" y="329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627"/>
              <p:cNvSpPr>
                <a:spLocks/>
              </p:cNvSpPr>
              <p:nvPr/>
            </p:nvSpPr>
            <p:spPr bwMode="auto">
              <a:xfrm>
                <a:off x="5405462" y="2254254"/>
                <a:ext cx="166688" cy="300038"/>
              </a:xfrm>
              <a:custGeom>
                <a:avLst/>
                <a:gdLst>
                  <a:gd name="T0" fmla="*/ 8 w 356"/>
                  <a:gd name="T1" fmla="*/ 309 h 640"/>
                  <a:gd name="T2" fmla="*/ 309 w 356"/>
                  <a:gd name="T3" fmla="*/ 639 h 640"/>
                  <a:gd name="T4" fmla="*/ 356 w 356"/>
                  <a:gd name="T5" fmla="*/ 638 h 640"/>
                  <a:gd name="T6" fmla="*/ 356 w 356"/>
                  <a:gd name="T7" fmla="*/ 9 h 640"/>
                  <a:gd name="T8" fmla="*/ 338 w 356"/>
                  <a:gd name="T9" fmla="*/ 8 h 640"/>
                  <a:gd name="T10" fmla="*/ 8 w 356"/>
                  <a:gd name="T11" fmla="*/ 309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" h="640">
                    <a:moveTo>
                      <a:pt x="8" y="309"/>
                    </a:moveTo>
                    <a:cubicBezTo>
                      <a:pt x="0" y="483"/>
                      <a:pt x="135" y="631"/>
                      <a:pt x="309" y="639"/>
                    </a:cubicBezTo>
                    <a:cubicBezTo>
                      <a:pt x="325" y="640"/>
                      <a:pt x="340" y="639"/>
                      <a:pt x="356" y="638"/>
                    </a:cubicBezTo>
                    <a:cubicBezTo>
                      <a:pt x="356" y="9"/>
                      <a:pt x="356" y="9"/>
                      <a:pt x="356" y="9"/>
                    </a:cubicBezTo>
                    <a:cubicBezTo>
                      <a:pt x="350" y="9"/>
                      <a:pt x="344" y="8"/>
                      <a:pt x="338" y="8"/>
                    </a:cubicBezTo>
                    <a:cubicBezTo>
                      <a:pt x="163" y="0"/>
                      <a:pt x="16" y="135"/>
                      <a:pt x="8" y="309"/>
                    </a:cubicBez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34" name="Freeform 628"/>
            <p:cNvSpPr>
              <a:spLocks/>
            </p:cNvSpPr>
            <p:nvPr/>
          </p:nvSpPr>
          <p:spPr bwMode="auto">
            <a:xfrm flipH="1">
              <a:off x="2686221" y="3439434"/>
              <a:ext cx="2521984" cy="494073"/>
            </a:xfrm>
            <a:custGeom>
              <a:avLst/>
              <a:gdLst>
                <a:gd name="T0" fmla="*/ 342 w 342"/>
                <a:gd name="T1" fmla="*/ 0 h 67"/>
                <a:gd name="T2" fmla="*/ 115 w 342"/>
                <a:gd name="T3" fmla="*/ 0 h 67"/>
                <a:gd name="T4" fmla="*/ 0 w 342"/>
                <a:gd name="T5" fmla="*/ 64 h 67"/>
                <a:gd name="T6" fmla="*/ 1 w 342"/>
                <a:gd name="T7" fmla="*/ 67 h 67"/>
                <a:gd name="T8" fmla="*/ 116 w 342"/>
                <a:gd name="T9" fmla="*/ 3 h 67"/>
                <a:gd name="T10" fmla="*/ 342 w 342"/>
                <a:gd name="T11" fmla="*/ 3 h 67"/>
                <a:gd name="T12" fmla="*/ 342 w 342"/>
                <a:gd name="T13" fmla="*/ 0 h 67"/>
                <a:gd name="T14" fmla="*/ 342 w 342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2" h="67">
                  <a:moveTo>
                    <a:pt x="342" y="0"/>
                  </a:moveTo>
                  <a:lnTo>
                    <a:pt x="115" y="0"/>
                  </a:lnTo>
                  <a:lnTo>
                    <a:pt x="0" y="64"/>
                  </a:lnTo>
                  <a:lnTo>
                    <a:pt x="1" y="67"/>
                  </a:lnTo>
                  <a:lnTo>
                    <a:pt x="116" y="3"/>
                  </a:lnTo>
                  <a:lnTo>
                    <a:pt x="342" y="3"/>
                  </a:lnTo>
                  <a:lnTo>
                    <a:pt x="342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0" name="TextBox 9">
            <a:extLst>
              <a:ext uri="{FF2B5EF4-FFF2-40B4-BE49-F238E27FC236}">
                <a16:creationId xmlns:a16="http://schemas.microsoft.com/office/drawing/2014/main" id="{42FAA6A2-565A-4882-B33E-8FF3F5457979}"/>
              </a:ext>
            </a:extLst>
          </p:cNvPr>
          <p:cNvSpPr txBox="1"/>
          <p:nvPr/>
        </p:nvSpPr>
        <p:spPr>
          <a:xfrm>
            <a:off x="4143003" y="3574074"/>
            <a:ext cx="1482549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$320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B6E96C1-020D-4EC5-927B-7EF08F4DD9CF}"/>
              </a:ext>
            </a:extLst>
          </p:cNvPr>
          <p:cNvSpPr txBox="1"/>
          <p:nvPr/>
        </p:nvSpPr>
        <p:spPr>
          <a:xfrm>
            <a:off x="7155523" y="1537947"/>
            <a:ext cx="40169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4929C1-61F3-441C-82DB-C15409475BAA}"/>
              </a:ext>
            </a:extLst>
          </p:cNvPr>
          <p:cNvSpPr txBox="1"/>
          <p:nvPr/>
        </p:nvSpPr>
        <p:spPr>
          <a:xfrm>
            <a:off x="1282211" y="6858000"/>
            <a:ext cx="480353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 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40E328F1-EBE6-45D1-87B7-098191AE96D4}"/>
              </a:ext>
            </a:extLst>
          </p:cNvPr>
          <p:cNvGrpSpPr/>
          <p:nvPr/>
        </p:nvGrpSpPr>
        <p:grpSpPr>
          <a:xfrm>
            <a:off x="7936637" y="2286838"/>
            <a:ext cx="3560876" cy="3300806"/>
            <a:chOff x="9903033" y="2853906"/>
            <a:chExt cx="1958464" cy="1815427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1737B734-4A21-4220-A352-E649B13A03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5192" y="2853906"/>
              <a:ext cx="1276298" cy="1815427"/>
            </a:xfrm>
            <a:custGeom>
              <a:avLst/>
              <a:gdLst>
                <a:gd name="T0" fmla="*/ 240 w 325"/>
                <a:gd name="T1" fmla="*/ 277 h 460"/>
                <a:gd name="T2" fmla="*/ 275 w 325"/>
                <a:gd name="T3" fmla="*/ 341 h 460"/>
                <a:gd name="T4" fmla="*/ 320 w 325"/>
                <a:gd name="T5" fmla="*/ 424 h 460"/>
                <a:gd name="T6" fmla="*/ 324 w 325"/>
                <a:gd name="T7" fmla="*/ 441 h 460"/>
                <a:gd name="T8" fmla="*/ 308 w 325"/>
                <a:gd name="T9" fmla="*/ 458 h 460"/>
                <a:gd name="T10" fmla="*/ 285 w 325"/>
                <a:gd name="T11" fmla="*/ 447 h 460"/>
                <a:gd name="T12" fmla="*/ 241 w 325"/>
                <a:gd name="T13" fmla="*/ 367 h 460"/>
                <a:gd name="T14" fmla="*/ 203 w 325"/>
                <a:gd name="T15" fmla="*/ 296 h 460"/>
                <a:gd name="T16" fmla="*/ 82 w 325"/>
                <a:gd name="T17" fmla="*/ 283 h 460"/>
                <a:gd name="T18" fmla="*/ 21 w 325"/>
                <a:gd name="T19" fmla="*/ 204 h 460"/>
                <a:gd name="T20" fmla="*/ 95 w 325"/>
                <a:gd name="T21" fmla="*/ 31 h 460"/>
                <a:gd name="T22" fmla="*/ 272 w 325"/>
                <a:gd name="T23" fmla="*/ 75 h 460"/>
                <a:gd name="T24" fmla="*/ 240 w 325"/>
                <a:gd name="T25" fmla="*/ 277 h 460"/>
                <a:gd name="T26" fmla="*/ 41 w 325"/>
                <a:gd name="T27" fmla="*/ 160 h 460"/>
                <a:gd name="T28" fmla="*/ 153 w 325"/>
                <a:gd name="T29" fmla="*/ 277 h 460"/>
                <a:gd name="T30" fmla="*/ 272 w 325"/>
                <a:gd name="T31" fmla="*/ 161 h 460"/>
                <a:gd name="T32" fmla="*/ 157 w 325"/>
                <a:gd name="T33" fmla="*/ 43 h 460"/>
                <a:gd name="T34" fmla="*/ 41 w 325"/>
                <a:gd name="T35" fmla="*/ 16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5" h="460">
                  <a:moveTo>
                    <a:pt x="240" y="277"/>
                  </a:moveTo>
                  <a:cubicBezTo>
                    <a:pt x="252" y="298"/>
                    <a:pt x="264" y="320"/>
                    <a:pt x="275" y="341"/>
                  </a:cubicBezTo>
                  <a:cubicBezTo>
                    <a:pt x="290" y="369"/>
                    <a:pt x="306" y="396"/>
                    <a:pt x="320" y="424"/>
                  </a:cubicBezTo>
                  <a:cubicBezTo>
                    <a:pt x="323" y="429"/>
                    <a:pt x="325" y="435"/>
                    <a:pt x="324" y="441"/>
                  </a:cubicBezTo>
                  <a:cubicBezTo>
                    <a:pt x="324" y="450"/>
                    <a:pt x="316" y="457"/>
                    <a:pt x="308" y="458"/>
                  </a:cubicBezTo>
                  <a:cubicBezTo>
                    <a:pt x="298" y="460"/>
                    <a:pt x="290" y="456"/>
                    <a:pt x="285" y="447"/>
                  </a:cubicBezTo>
                  <a:cubicBezTo>
                    <a:pt x="271" y="421"/>
                    <a:pt x="256" y="394"/>
                    <a:pt x="241" y="367"/>
                  </a:cubicBezTo>
                  <a:cubicBezTo>
                    <a:pt x="228" y="343"/>
                    <a:pt x="216" y="320"/>
                    <a:pt x="203" y="296"/>
                  </a:cubicBezTo>
                  <a:cubicBezTo>
                    <a:pt x="160" y="310"/>
                    <a:pt x="120" y="306"/>
                    <a:pt x="82" y="283"/>
                  </a:cubicBezTo>
                  <a:cubicBezTo>
                    <a:pt x="52" y="264"/>
                    <a:pt x="32" y="238"/>
                    <a:pt x="21" y="204"/>
                  </a:cubicBezTo>
                  <a:cubicBezTo>
                    <a:pt x="0" y="136"/>
                    <a:pt x="31" y="62"/>
                    <a:pt x="95" y="31"/>
                  </a:cubicBezTo>
                  <a:cubicBezTo>
                    <a:pt x="157" y="0"/>
                    <a:pt x="231" y="19"/>
                    <a:pt x="272" y="75"/>
                  </a:cubicBezTo>
                  <a:cubicBezTo>
                    <a:pt x="313" y="133"/>
                    <a:pt x="308" y="224"/>
                    <a:pt x="240" y="277"/>
                  </a:cubicBezTo>
                  <a:close/>
                  <a:moveTo>
                    <a:pt x="41" y="160"/>
                  </a:moveTo>
                  <a:cubicBezTo>
                    <a:pt x="41" y="223"/>
                    <a:pt x="92" y="277"/>
                    <a:pt x="153" y="277"/>
                  </a:cubicBezTo>
                  <a:cubicBezTo>
                    <a:pt x="219" y="278"/>
                    <a:pt x="272" y="225"/>
                    <a:pt x="272" y="161"/>
                  </a:cubicBezTo>
                  <a:cubicBezTo>
                    <a:pt x="272" y="96"/>
                    <a:pt x="221" y="43"/>
                    <a:pt x="157" y="43"/>
                  </a:cubicBezTo>
                  <a:cubicBezTo>
                    <a:pt x="94" y="43"/>
                    <a:pt x="41" y="96"/>
                    <a:pt x="41" y="16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2AA9F23B-3FCB-43C6-892E-2A83C15DC3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03033" y="3811126"/>
              <a:ext cx="858200" cy="858200"/>
            </a:xfrm>
            <a:custGeom>
              <a:avLst/>
              <a:gdLst>
                <a:gd name="T0" fmla="*/ 198 w 218"/>
                <a:gd name="T1" fmla="*/ 70 h 217"/>
                <a:gd name="T2" fmla="*/ 214 w 218"/>
                <a:gd name="T3" fmla="*/ 84 h 217"/>
                <a:gd name="T4" fmla="*/ 217 w 218"/>
                <a:gd name="T5" fmla="*/ 106 h 217"/>
                <a:gd name="T6" fmla="*/ 209 w 218"/>
                <a:gd name="T7" fmla="*/ 116 h 217"/>
                <a:gd name="T8" fmla="*/ 201 w 218"/>
                <a:gd name="T9" fmla="*/ 124 h 217"/>
                <a:gd name="T10" fmla="*/ 200 w 218"/>
                <a:gd name="T11" fmla="*/ 131 h 217"/>
                <a:gd name="T12" fmla="*/ 204 w 218"/>
                <a:gd name="T13" fmla="*/ 147 h 217"/>
                <a:gd name="T14" fmla="*/ 206 w 218"/>
                <a:gd name="T15" fmla="*/ 156 h 217"/>
                <a:gd name="T16" fmla="*/ 188 w 218"/>
                <a:gd name="T17" fmla="*/ 183 h 217"/>
                <a:gd name="T18" fmla="*/ 177 w 218"/>
                <a:gd name="T19" fmla="*/ 184 h 217"/>
                <a:gd name="T20" fmla="*/ 168 w 218"/>
                <a:gd name="T21" fmla="*/ 179 h 217"/>
                <a:gd name="T22" fmla="*/ 146 w 218"/>
                <a:gd name="T23" fmla="*/ 191 h 217"/>
                <a:gd name="T24" fmla="*/ 147 w 218"/>
                <a:gd name="T25" fmla="*/ 197 h 217"/>
                <a:gd name="T26" fmla="*/ 134 w 218"/>
                <a:gd name="T27" fmla="*/ 213 h 217"/>
                <a:gd name="T28" fmla="*/ 113 w 218"/>
                <a:gd name="T29" fmla="*/ 216 h 217"/>
                <a:gd name="T30" fmla="*/ 101 w 218"/>
                <a:gd name="T31" fmla="*/ 207 h 217"/>
                <a:gd name="T32" fmla="*/ 90 w 218"/>
                <a:gd name="T33" fmla="*/ 195 h 217"/>
                <a:gd name="T34" fmla="*/ 73 w 218"/>
                <a:gd name="T35" fmla="*/ 202 h 217"/>
                <a:gd name="T36" fmla="*/ 59 w 218"/>
                <a:gd name="T37" fmla="*/ 204 h 217"/>
                <a:gd name="T38" fmla="*/ 37 w 218"/>
                <a:gd name="T39" fmla="*/ 189 h 217"/>
                <a:gd name="T40" fmla="*/ 35 w 218"/>
                <a:gd name="T41" fmla="*/ 174 h 217"/>
                <a:gd name="T42" fmla="*/ 34 w 218"/>
                <a:gd name="T43" fmla="*/ 159 h 217"/>
                <a:gd name="T44" fmla="*/ 32 w 218"/>
                <a:gd name="T45" fmla="*/ 155 h 217"/>
                <a:gd name="T46" fmla="*/ 15 w 218"/>
                <a:gd name="T47" fmla="*/ 147 h 217"/>
                <a:gd name="T48" fmla="*/ 6 w 218"/>
                <a:gd name="T49" fmla="*/ 140 h 217"/>
                <a:gd name="T50" fmla="*/ 1 w 218"/>
                <a:gd name="T51" fmla="*/ 110 h 217"/>
                <a:gd name="T52" fmla="*/ 10 w 218"/>
                <a:gd name="T53" fmla="*/ 100 h 217"/>
                <a:gd name="T54" fmla="*/ 18 w 218"/>
                <a:gd name="T55" fmla="*/ 93 h 217"/>
                <a:gd name="T56" fmla="*/ 19 w 218"/>
                <a:gd name="T57" fmla="*/ 85 h 217"/>
                <a:gd name="T58" fmla="*/ 14 w 218"/>
                <a:gd name="T59" fmla="*/ 70 h 217"/>
                <a:gd name="T60" fmla="*/ 13 w 218"/>
                <a:gd name="T61" fmla="*/ 60 h 217"/>
                <a:gd name="T62" fmla="*/ 31 w 218"/>
                <a:gd name="T63" fmla="*/ 34 h 217"/>
                <a:gd name="T64" fmla="*/ 42 w 218"/>
                <a:gd name="T65" fmla="*/ 33 h 217"/>
                <a:gd name="T66" fmla="*/ 52 w 218"/>
                <a:gd name="T67" fmla="*/ 32 h 217"/>
                <a:gd name="T68" fmla="*/ 61 w 218"/>
                <a:gd name="T69" fmla="*/ 25 h 217"/>
                <a:gd name="T70" fmla="*/ 71 w 218"/>
                <a:gd name="T71" fmla="*/ 11 h 217"/>
                <a:gd name="T72" fmla="*/ 78 w 218"/>
                <a:gd name="T73" fmla="*/ 5 h 217"/>
                <a:gd name="T74" fmla="*/ 106 w 218"/>
                <a:gd name="T75" fmla="*/ 1 h 217"/>
                <a:gd name="T76" fmla="*/ 117 w 218"/>
                <a:gd name="T77" fmla="*/ 7 h 217"/>
                <a:gd name="T78" fmla="*/ 122 w 218"/>
                <a:gd name="T79" fmla="*/ 12 h 217"/>
                <a:gd name="T80" fmla="*/ 136 w 218"/>
                <a:gd name="T81" fmla="*/ 15 h 217"/>
                <a:gd name="T82" fmla="*/ 149 w 218"/>
                <a:gd name="T83" fmla="*/ 12 h 217"/>
                <a:gd name="T84" fmla="*/ 159 w 218"/>
                <a:gd name="T85" fmla="*/ 13 h 217"/>
                <a:gd name="T86" fmla="*/ 182 w 218"/>
                <a:gd name="T87" fmla="*/ 29 h 217"/>
                <a:gd name="T88" fmla="*/ 185 w 218"/>
                <a:gd name="T89" fmla="*/ 41 h 217"/>
                <a:gd name="T90" fmla="*/ 184 w 218"/>
                <a:gd name="T91" fmla="*/ 47 h 217"/>
                <a:gd name="T92" fmla="*/ 198 w 218"/>
                <a:gd name="T93" fmla="*/ 70 h 217"/>
                <a:gd name="T94" fmla="*/ 110 w 218"/>
                <a:gd name="T95" fmla="*/ 155 h 217"/>
                <a:gd name="T96" fmla="*/ 161 w 218"/>
                <a:gd name="T97" fmla="*/ 104 h 217"/>
                <a:gd name="T98" fmla="*/ 110 w 218"/>
                <a:gd name="T99" fmla="*/ 54 h 217"/>
                <a:gd name="T100" fmla="*/ 60 w 218"/>
                <a:gd name="T101" fmla="*/ 105 h 217"/>
                <a:gd name="T102" fmla="*/ 110 w 218"/>
                <a:gd name="T103" fmla="*/ 15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8" h="217">
                  <a:moveTo>
                    <a:pt x="198" y="70"/>
                  </a:moveTo>
                  <a:cubicBezTo>
                    <a:pt x="212" y="70"/>
                    <a:pt x="212" y="70"/>
                    <a:pt x="214" y="84"/>
                  </a:cubicBezTo>
                  <a:cubicBezTo>
                    <a:pt x="215" y="92"/>
                    <a:pt x="216" y="99"/>
                    <a:pt x="217" y="106"/>
                  </a:cubicBezTo>
                  <a:cubicBezTo>
                    <a:pt x="218" y="112"/>
                    <a:pt x="216" y="116"/>
                    <a:pt x="209" y="116"/>
                  </a:cubicBezTo>
                  <a:cubicBezTo>
                    <a:pt x="204" y="117"/>
                    <a:pt x="202" y="119"/>
                    <a:pt x="201" y="124"/>
                  </a:cubicBezTo>
                  <a:cubicBezTo>
                    <a:pt x="201" y="126"/>
                    <a:pt x="201" y="129"/>
                    <a:pt x="200" y="131"/>
                  </a:cubicBezTo>
                  <a:cubicBezTo>
                    <a:pt x="197" y="138"/>
                    <a:pt x="197" y="143"/>
                    <a:pt x="204" y="147"/>
                  </a:cubicBezTo>
                  <a:cubicBezTo>
                    <a:pt x="206" y="148"/>
                    <a:pt x="207" y="154"/>
                    <a:pt x="206" y="156"/>
                  </a:cubicBezTo>
                  <a:cubicBezTo>
                    <a:pt x="200" y="166"/>
                    <a:pt x="194" y="174"/>
                    <a:pt x="188" y="183"/>
                  </a:cubicBezTo>
                  <a:cubicBezTo>
                    <a:pt x="185" y="187"/>
                    <a:pt x="181" y="187"/>
                    <a:pt x="177" y="184"/>
                  </a:cubicBezTo>
                  <a:cubicBezTo>
                    <a:pt x="174" y="182"/>
                    <a:pt x="171" y="180"/>
                    <a:pt x="168" y="179"/>
                  </a:cubicBezTo>
                  <a:cubicBezTo>
                    <a:pt x="161" y="183"/>
                    <a:pt x="154" y="187"/>
                    <a:pt x="146" y="191"/>
                  </a:cubicBezTo>
                  <a:cubicBezTo>
                    <a:pt x="147" y="193"/>
                    <a:pt x="147" y="195"/>
                    <a:pt x="147" y="197"/>
                  </a:cubicBezTo>
                  <a:cubicBezTo>
                    <a:pt x="149" y="210"/>
                    <a:pt x="148" y="211"/>
                    <a:pt x="134" y="213"/>
                  </a:cubicBezTo>
                  <a:cubicBezTo>
                    <a:pt x="127" y="214"/>
                    <a:pt x="120" y="215"/>
                    <a:pt x="113" y="216"/>
                  </a:cubicBezTo>
                  <a:cubicBezTo>
                    <a:pt x="105" y="217"/>
                    <a:pt x="101" y="214"/>
                    <a:pt x="101" y="207"/>
                  </a:cubicBezTo>
                  <a:cubicBezTo>
                    <a:pt x="101" y="199"/>
                    <a:pt x="97" y="197"/>
                    <a:pt x="90" y="195"/>
                  </a:cubicBezTo>
                  <a:cubicBezTo>
                    <a:pt x="82" y="193"/>
                    <a:pt x="77" y="193"/>
                    <a:pt x="73" y="202"/>
                  </a:cubicBezTo>
                  <a:cubicBezTo>
                    <a:pt x="70" y="207"/>
                    <a:pt x="65" y="208"/>
                    <a:pt x="59" y="204"/>
                  </a:cubicBezTo>
                  <a:cubicBezTo>
                    <a:pt x="52" y="199"/>
                    <a:pt x="44" y="194"/>
                    <a:pt x="37" y="189"/>
                  </a:cubicBezTo>
                  <a:cubicBezTo>
                    <a:pt x="30" y="184"/>
                    <a:pt x="30" y="181"/>
                    <a:pt x="35" y="174"/>
                  </a:cubicBezTo>
                  <a:cubicBezTo>
                    <a:pt x="39" y="169"/>
                    <a:pt x="41" y="164"/>
                    <a:pt x="34" y="159"/>
                  </a:cubicBezTo>
                  <a:cubicBezTo>
                    <a:pt x="33" y="158"/>
                    <a:pt x="32" y="157"/>
                    <a:pt x="32" y="155"/>
                  </a:cubicBezTo>
                  <a:cubicBezTo>
                    <a:pt x="29" y="148"/>
                    <a:pt x="24" y="144"/>
                    <a:pt x="15" y="147"/>
                  </a:cubicBezTo>
                  <a:cubicBezTo>
                    <a:pt x="10" y="148"/>
                    <a:pt x="7" y="145"/>
                    <a:pt x="6" y="140"/>
                  </a:cubicBezTo>
                  <a:cubicBezTo>
                    <a:pt x="4" y="130"/>
                    <a:pt x="2" y="120"/>
                    <a:pt x="1" y="110"/>
                  </a:cubicBezTo>
                  <a:cubicBezTo>
                    <a:pt x="0" y="103"/>
                    <a:pt x="5" y="101"/>
                    <a:pt x="10" y="100"/>
                  </a:cubicBezTo>
                  <a:cubicBezTo>
                    <a:pt x="16" y="100"/>
                    <a:pt x="18" y="98"/>
                    <a:pt x="18" y="93"/>
                  </a:cubicBezTo>
                  <a:cubicBezTo>
                    <a:pt x="18" y="90"/>
                    <a:pt x="18" y="87"/>
                    <a:pt x="19" y="85"/>
                  </a:cubicBezTo>
                  <a:cubicBezTo>
                    <a:pt x="21" y="79"/>
                    <a:pt x="21" y="74"/>
                    <a:pt x="14" y="70"/>
                  </a:cubicBezTo>
                  <a:cubicBezTo>
                    <a:pt x="12" y="69"/>
                    <a:pt x="12" y="62"/>
                    <a:pt x="13" y="60"/>
                  </a:cubicBezTo>
                  <a:cubicBezTo>
                    <a:pt x="18" y="51"/>
                    <a:pt x="25" y="43"/>
                    <a:pt x="31" y="34"/>
                  </a:cubicBezTo>
                  <a:cubicBezTo>
                    <a:pt x="34" y="30"/>
                    <a:pt x="38" y="29"/>
                    <a:pt x="42" y="33"/>
                  </a:cubicBezTo>
                  <a:cubicBezTo>
                    <a:pt x="46" y="36"/>
                    <a:pt x="48" y="35"/>
                    <a:pt x="52" y="32"/>
                  </a:cubicBezTo>
                  <a:cubicBezTo>
                    <a:pt x="54" y="29"/>
                    <a:pt x="58" y="27"/>
                    <a:pt x="61" y="25"/>
                  </a:cubicBezTo>
                  <a:cubicBezTo>
                    <a:pt x="67" y="22"/>
                    <a:pt x="73" y="20"/>
                    <a:pt x="71" y="11"/>
                  </a:cubicBezTo>
                  <a:cubicBezTo>
                    <a:pt x="71" y="10"/>
                    <a:pt x="75" y="6"/>
                    <a:pt x="78" y="5"/>
                  </a:cubicBezTo>
                  <a:cubicBezTo>
                    <a:pt x="87" y="3"/>
                    <a:pt x="97" y="2"/>
                    <a:pt x="106" y="1"/>
                  </a:cubicBezTo>
                  <a:cubicBezTo>
                    <a:pt x="112" y="0"/>
                    <a:pt x="115" y="1"/>
                    <a:pt x="117" y="7"/>
                  </a:cubicBezTo>
                  <a:cubicBezTo>
                    <a:pt x="118" y="9"/>
                    <a:pt x="120" y="11"/>
                    <a:pt x="122" y="12"/>
                  </a:cubicBezTo>
                  <a:cubicBezTo>
                    <a:pt x="127" y="13"/>
                    <a:pt x="131" y="13"/>
                    <a:pt x="136" y="15"/>
                  </a:cubicBezTo>
                  <a:cubicBezTo>
                    <a:pt x="141" y="16"/>
                    <a:pt x="145" y="18"/>
                    <a:pt x="149" y="12"/>
                  </a:cubicBezTo>
                  <a:cubicBezTo>
                    <a:pt x="150" y="11"/>
                    <a:pt x="156" y="11"/>
                    <a:pt x="159" y="13"/>
                  </a:cubicBezTo>
                  <a:cubicBezTo>
                    <a:pt x="167" y="18"/>
                    <a:pt x="175" y="24"/>
                    <a:pt x="182" y="29"/>
                  </a:cubicBezTo>
                  <a:cubicBezTo>
                    <a:pt x="187" y="32"/>
                    <a:pt x="188" y="36"/>
                    <a:pt x="185" y="41"/>
                  </a:cubicBezTo>
                  <a:cubicBezTo>
                    <a:pt x="184" y="43"/>
                    <a:pt x="184" y="46"/>
                    <a:pt x="184" y="47"/>
                  </a:cubicBezTo>
                  <a:cubicBezTo>
                    <a:pt x="189" y="55"/>
                    <a:pt x="193" y="62"/>
                    <a:pt x="198" y="70"/>
                  </a:cubicBezTo>
                  <a:close/>
                  <a:moveTo>
                    <a:pt x="110" y="155"/>
                  </a:moveTo>
                  <a:cubicBezTo>
                    <a:pt x="138" y="154"/>
                    <a:pt x="161" y="132"/>
                    <a:pt x="161" y="104"/>
                  </a:cubicBezTo>
                  <a:cubicBezTo>
                    <a:pt x="161" y="77"/>
                    <a:pt x="138" y="54"/>
                    <a:pt x="110" y="54"/>
                  </a:cubicBezTo>
                  <a:cubicBezTo>
                    <a:pt x="82" y="55"/>
                    <a:pt x="60" y="77"/>
                    <a:pt x="60" y="105"/>
                  </a:cubicBezTo>
                  <a:cubicBezTo>
                    <a:pt x="60" y="132"/>
                    <a:pt x="83" y="155"/>
                    <a:pt x="110" y="15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1B288A7B-11D9-48A1-8248-86A3556C90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5244" y="4086193"/>
              <a:ext cx="572133" cy="583139"/>
            </a:xfrm>
            <a:custGeom>
              <a:avLst/>
              <a:gdLst>
                <a:gd name="T0" fmla="*/ 10 w 145"/>
                <a:gd name="T1" fmla="*/ 86 h 146"/>
                <a:gd name="T2" fmla="*/ 9 w 145"/>
                <a:gd name="T3" fmla="*/ 76 h 146"/>
                <a:gd name="T4" fmla="*/ 5 w 145"/>
                <a:gd name="T5" fmla="*/ 69 h 146"/>
                <a:gd name="T6" fmla="*/ 1 w 145"/>
                <a:gd name="T7" fmla="*/ 61 h 146"/>
                <a:gd name="T8" fmla="*/ 6 w 145"/>
                <a:gd name="T9" fmla="*/ 43 h 146"/>
                <a:gd name="T10" fmla="*/ 11 w 145"/>
                <a:gd name="T11" fmla="*/ 39 h 146"/>
                <a:gd name="T12" fmla="*/ 28 w 145"/>
                <a:gd name="T13" fmla="*/ 26 h 146"/>
                <a:gd name="T14" fmla="*/ 29 w 145"/>
                <a:gd name="T15" fmla="*/ 24 h 146"/>
                <a:gd name="T16" fmla="*/ 30 w 145"/>
                <a:gd name="T17" fmla="*/ 15 h 146"/>
                <a:gd name="T18" fmla="*/ 51 w 145"/>
                <a:gd name="T19" fmla="*/ 5 h 146"/>
                <a:gd name="T20" fmla="*/ 54 w 145"/>
                <a:gd name="T21" fmla="*/ 5 h 146"/>
                <a:gd name="T22" fmla="*/ 71 w 145"/>
                <a:gd name="T23" fmla="*/ 8 h 146"/>
                <a:gd name="T24" fmla="*/ 76 w 145"/>
                <a:gd name="T25" fmla="*/ 7 h 146"/>
                <a:gd name="T26" fmla="*/ 88 w 145"/>
                <a:gd name="T27" fmla="*/ 4 h 146"/>
                <a:gd name="T28" fmla="*/ 101 w 145"/>
                <a:gd name="T29" fmla="*/ 8 h 146"/>
                <a:gd name="T30" fmla="*/ 107 w 145"/>
                <a:gd name="T31" fmla="*/ 16 h 146"/>
                <a:gd name="T32" fmla="*/ 109 w 145"/>
                <a:gd name="T33" fmla="*/ 20 h 146"/>
                <a:gd name="T34" fmla="*/ 119 w 145"/>
                <a:gd name="T35" fmla="*/ 29 h 146"/>
                <a:gd name="T36" fmla="*/ 123 w 145"/>
                <a:gd name="T37" fmla="*/ 30 h 146"/>
                <a:gd name="T38" fmla="*/ 133 w 145"/>
                <a:gd name="T39" fmla="*/ 35 h 146"/>
                <a:gd name="T40" fmla="*/ 139 w 145"/>
                <a:gd name="T41" fmla="*/ 47 h 146"/>
                <a:gd name="T42" fmla="*/ 136 w 145"/>
                <a:gd name="T43" fmla="*/ 60 h 146"/>
                <a:gd name="T44" fmla="*/ 138 w 145"/>
                <a:gd name="T45" fmla="*/ 78 h 146"/>
                <a:gd name="T46" fmla="*/ 143 w 145"/>
                <a:gd name="T47" fmla="*/ 88 h 146"/>
                <a:gd name="T48" fmla="*/ 139 w 145"/>
                <a:gd name="T49" fmla="*/ 100 h 146"/>
                <a:gd name="T50" fmla="*/ 126 w 145"/>
                <a:gd name="T51" fmla="*/ 108 h 146"/>
                <a:gd name="T52" fmla="*/ 114 w 145"/>
                <a:gd name="T53" fmla="*/ 117 h 146"/>
                <a:gd name="T54" fmla="*/ 114 w 145"/>
                <a:gd name="T55" fmla="*/ 123 h 146"/>
                <a:gd name="T56" fmla="*/ 109 w 145"/>
                <a:gd name="T57" fmla="*/ 135 h 146"/>
                <a:gd name="T58" fmla="*/ 97 w 145"/>
                <a:gd name="T59" fmla="*/ 142 h 146"/>
                <a:gd name="T60" fmla="*/ 86 w 145"/>
                <a:gd name="T61" fmla="*/ 138 h 146"/>
                <a:gd name="T62" fmla="*/ 75 w 145"/>
                <a:gd name="T63" fmla="*/ 133 h 146"/>
                <a:gd name="T64" fmla="*/ 67 w 145"/>
                <a:gd name="T65" fmla="*/ 139 h 146"/>
                <a:gd name="T66" fmla="*/ 57 w 145"/>
                <a:gd name="T67" fmla="*/ 145 h 146"/>
                <a:gd name="T68" fmla="*/ 42 w 145"/>
                <a:gd name="T69" fmla="*/ 140 h 146"/>
                <a:gd name="T70" fmla="*/ 37 w 145"/>
                <a:gd name="T71" fmla="*/ 131 h 146"/>
                <a:gd name="T72" fmla="*/ 35 w 145"/>
                <a:gd name="T73" fmla="*/ 123 h 146"/>
                <a:gd name="T74" fmla="*/ 20 w 145"/>
                <a:gd name="T75" fmla="*/ 117 h 146"/>
                <a:gd name="T76" fmla="*/ 11 w 145"/>
                <a:gd name="T77" fmla="*/ 113 h 146"/>
                <a:gd name="T78" fmla="*/ 6 w 145"/>
                <a:gd name="T79" fmla="*/ 102 h 146"/>
                <a:gd name="T80" fmla="*/ 10 w 145"/>
                <a:gd name="T81" fmla="*/ 86 h 146"/>
                <a:gd name="T82" fmla="*/ 71 w 145"/>
                <a:gd name="T83" fmla="*/ 37 h 146"/>
                <a:gd name="T84" fmla="*/ 38 w 145"/>
                <a:gd name="T85" fmla="*/ 71 h 146"/>
                <a:gd name="T86" fmla="*/ 72 w 145"/>
                <a:gd name="T87" fmla="*/ 105 h 146"/>
                <a:gd name="T88" fmla="*/ 105 w 145"/>
                <a:gd name="T89" fmla="*/ 71 h 146"/>
                <a:gd name="T90" fmla="*/ 71 w 145"/>
                <a:gd name="T91" fmla="*/ 3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5" h="146">
                  <a:moveTo>
                    <a:pt x="10" y="86"/>
                  </a:moveTo>
                  <a:cubicBezTo>
                    <a:pt x="10" y="82"/>
                    <a:pt x="10" y="79"/>
                    <a:pt x="9" y="76"/>
                  </a:cubicBezTo>
                  <a:cubicBezTo>
                    <a:pt x="8" y="73"/>
                    <a:pt x="6" y="71"/>
                    <a:pt x="5" y="69"/>
                  </a:cubicBezTo>
                  <a:cubicBezTo>
                    <a:pt x="3" y="66"/>
                    <a:pt x="0" y="63"/>
                    <a:pt x="1" y="61"/>
                  </a:cubicBezTo>
                  <a:cubicBezTo>
                    <a:pt x="2" y="55"/>
                    <a:pt x="4" y="49"/>
                    <a:pt x="6" y="43"/>
                  </a:cubicBezTo>
                  <a:cubicBezTo>
                    <a:pt x="7" y="41"/>
                    <a:pt x="10" y="38"/>
                    <a:pt x="11" y="39"/>
                  </a:cubicBezTo>
                  <a:cubicBezTo>
                    <a:pt x="22" y="41"/>
                    <a:pt x="22" y="29"/>
                    <a:pt x="28" y="26"/>
                  </a:cubicBezTo>
                  <a:cubicBezTo>
                    <a:pt x="29" y="25"/>
                    <a:pt x="29" y="25"/>
                    <a:pt x="29" y="24"/>
                  </a:cubicBezTo>
                  <a:cubicBezTo>
                    <a:pt x="29" y="21"/>
                    <a:pt x="28" y="16"/>
                    <a:pt x="30" y="15"/>
                  </a:cubicBezTo>
                  <a:cubicBezTo>
                    <a:pt x="36" y="11"/>
                    <a:pt x="44" y="8"/>
                    <a:pt x="51" y="5"/>
                  </a:cubicBezTo>
                  <a:cubicBezTo>
                    <a:pt x="51" y="4"/>
                    <a:pt x="53" y="4"/>
                    <a:pt x="54" y="5"/>
                  </a:cubicBezTo>
                  <a:cubicBezTo>
                    <a:pt x="58" y="12"/>
                    <a:pt x="65" y="8"/>
                    <a:pt x="71" y="8"/>
                  </a:cubicBezTo>
                  <a:cubicBezTo>
                    <a:pt x="73" y="8"/>
                    <a:pt x="75" y="8"/>
                    <a:pt x="76" y="7"/>
                  </a:cubicBezTo>
                  <a:cubicBezTo>
                    <a:pt x="79" y="0"/>
                    <a:pt x="84" y="2"/>
                    <a:pt x="88" y="4"/>
                  </a:cubicBezTo>
                  <a:cubicBezTo>
                    <a:pt x="92" y="5"/>
                    <a:pt x="96" y="6"/>
                    <a:pt x="101" y="8"/>
                  </a:cubicBezTo>
                  <a:cubicBezTo>
                    <a:pt x="105" y="9"/>
                    <a:pt x="108" y="10"/>
                    <a:pt x="107" y="16"/>
                  </a:cubicBezTo>
                  <a:cubicBezTo>
                    <a:pt x="106" y="17"/>
                    <a:pt x="107" y="19"/>
                    <a:pt x="109" y="20"/>
                  </a:cubicBezTo>
                  <a:cubicBezTo>
                    <a:pt x="112" y="23"/>
                    <a:pt x="115" y="26"/>
                    <a:pt x="119" y="29"/>
                  </a:cubicBezTo>
                  <a:cubicBezTo>
                    <a:pt x="120" y="30"/>
                    <a:pt x="122" y="31"/>
                    <a:pt x="123" y="30"/>
                  </a:cubicBezTo>
                  <a:cubicBezTo>
                    <a:pt x="129" y="28"/>
                    <a:pt x="131" y="31"/>
                    <a:pt x="133" y="35"/>
                  </a:cubicBezTo>
                  <a:cubicBezTo>
                    <a:pt x="135" y="39"/>
                    <a:pt x="137" y="43"/>
                    <a:pt x="139" y="47"/>
                  </a:cubicBezTo>
                  <a:cubicBezTo>
                    <a:pt x="141" y="52"/>
                    <a:pt x="143" y="56"/>
                    <a:pt x="136" y="60"/>
                  </a:cubicBezTo>
                  <a:cubicBezTo>
                    <a:pt x="132" y="62"/>
                    <a:pt x="134" y="76"/>
                    <a:pt x="138" y="78"/>
                  </a:cubicBezTo>
                  <a:cubicBezTo>
                    <a:pt x="143" y="80"/>
                    <a:pt x="145" y="83"/>
                    <a:pt x="143" y="88"/>
                  </a:cubicBezTo>
                  <a:cubicBezTo>
                    <a:pt x="141" y="92"/>
                    <a:pt x="140" y="96"/>
                    <a:pt x="139" y="100"/>
                  </a:cubicBezTo>
                  <a:cubicBezTo>
                    <a:pt x="137" y="107"/>
                    <a:pt x="135" y="110"/>
                    <a:pt x="126" y="108"/>
                  </a:cubicBezTo>
                  <a:cubicBezTo>
                    <a:pt x="123" y="107"/>
                    <a:pt x="118" y="114"/>
                    <a:pt x="114" y="117"/>
                  </a:cubicBezTo>
                  <a:cubicBezTo>
                    <a:pt x="113" y="118"/>
                    <a:pt x="113" y="122"/>
                    <a:pt x="114" y="123"/>
                  </a:cubicBezTo>
                  <a:cubicBezTo>
                    <a:pt x="118" y="129"/>
                    <a:pt x="115" y="133"/>
                    <a:pt x="109" y="135"/>
                  </a:cubicBezTo>
                  <a:cubicBezTo>
                    <a:pt x="105" y="137"/>
                    <a:pt x="101" y="139"/>
                    <a:pt x="97" y="142"/>
                  </a:cubicBezTo>
                  <a:cubicBezTo>
                    <a:pt x="91" y="145"/>
                    <a:pt x="88" y="143"/>
                    <a:pt x="86" y="138"/>
                  </a:cubicBezTo>
                  <a:cubicBezTo>
                    <a:pt x="84" y="132"/>
                    <a:pt x="80" y="133"/>
                    <a:pt x="75" y="133"/>
                  </a:cubicBezTo>
                  <a:cubicBezTo>
                    <a:pt x="70" y="133"/>
                    <a:pt x="68" y="135"/>
                    <a:pt x="67" y="139"/>
                  </a:cubicBezTo>
                  <a:cubicBezTo>
                    <a:pt x="66" y="145"/>
                    <a:pt x="63" y="146"/>
                    <a:pt x="57" y="145"/>
                  </a:cubicBezTo>
                  <a:cubicBezTo>
                    <a:pt x="52" y="143"/>
                    <a:pt x="47" y="141"/>
                    <a:pt x="42" y="140"/>
                  </a:cubicBezTo>
                  <a:cubicBezTo>
                    <a:pt x="37" y="138"/>
                    <a:pt x="36" y="136"/>
                    <a:pt x="37" y="131"/>
                  </a:cubicBezTo>
                  <a:cubicBezTo>
                    <a:pt x="38" y="128"/>
                    <a:pt x="37" y="124"/>
                    <a:pt x="35" y="123"/>
                  </a:cubicBezTo>
                  <a:cubicBezTo>
                    <a:pt x="31" y="120"/>
                    <a:pt x="28" y="112"/>
                    <a:pt x="20" y="117"/>
                  </a:cubicBezTo>
                  <a:cubicBezTo>
                    <a:pt x="16" y="120"/>
                    <a:pt x="13" y="118"/>
                    <a:pt x="11" y="113"/>
                  </a:cubicBezTo>
                  <a:cubicBezTo>
                    <a:pt x="9" y="109"/>
                    <a:pt x="7" y="106"/>
                    <a:pt x="6" y="102"/>
                  </a:cubicBezTo>
                  <a:cubicBezTo>
                    <a:pt x="1" y="92"/>
                    <a:pt x="1" y="92"/>
                    <a:pt x="10" y="86"/>
                  </a:cubicBezTo>
                  <a:close/>
                  <a:moveTo>
                    <a:pt x="71" y="37"/>
                  </a:moveTo>
                  <a:cubicBezTo>
                    <a:pt x="52" y="38"/>
                    <a:pt x="38" y="52"/>
                    <a:pt x="38" y="71"/>
                  </a:cubicBezTo>
                  <a:cubicBezTo>
                    <a:pt x="38" y="90"/>
                    <a:pt x="53" y="105"/>
                    <a:pt x="72" y="105"/>
                  </a:cubicBezTo>
                  <a:cubicBezTo>
                    <a:pt x="90" y="105"/>
                    <a:pt x="105" y="90"/>
                    <a:pt x="105" y="71"/>
                  </a:cubicBezTo>
                  <a:cubicBezTo>
                    <a:pt x="105" y="52"/>
                    <a:pt x="90" y="37"/>
                    <a:pt x="71" y="3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6E24AA0-B891-4875-9382-7ADC55DBDB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57069" y="3194982"/>
              <a:ext cx="572133" cy="572133"/>
            </a:xfrm>
            <a:custGeom>
              <a:avLst/>
              <a:gdLst>
                <a:gd name="T0" fmla="*/ 17 w 145"/>
                <a:gd name="T1" fmla="*/ 38 h 145"/>
                <a:gd name="T2" fmla="*/ 27 w 145"/>
                <a:gd name="T3" fmla="*/ 25 h 145"/>
                <a:gd name="T4" fmla="*/ 29 w 145"/>
                <a:gd name="T5" fmla="*/ 21 h 145"/>
                <a:gd name="T6" fmla="*/ 37 w 145"/>
                <a:gd name="T7" fmla="*/ 9 h 145"/>
                <a:gd name="T8" fmla="*/ 47 w 145"/>
                <a:gd name="T9" fmla="*/ 4 h 145"/>
                <a:gd name="T10" fmla="*/ 57 w 145"/>
                <a:gd name="T11" fmla="*/ 6 h 145"/>
                <a:gd name="T12" fmla="*/ 77 w 145"/>
                <a:gd name="T13" fmla="*/ 3 h 145"/>
                <a:gd name="T14" fmla="*/ 81 w 145"/>
                <a:gd name="T15" fmla="*/ 0 h 145"/>
                <a:gd name="T16" fmla="*/ 106 w 145"/>
                <a:gd name="T17" fmla="*/ 8 h 145"/>
                <a:gd name="T18" fmla="*/ 107 w 145"/>
                <a:gd name="T19" fmla="*/ 9 h 145"/>
                <a:gd name="T20" fmla="*/ 117 w 145"/>
                <a:gd name="T21" fmla="*/ 25 h 145"/>
                <a:gd name="T22" fmla="*/ 126 w 145"/>
                <a:gd name="T23" fmla="*/ 28 h 145"/>
                <a:gd name="T24" fmla="*/ 132 w 145"/>
                <a:gd name="T25" fmla="*/ 31 h 145"/>
                <a:gd name="T26" fmla="*/ 139 w 145"/>
                <a:gd name="T27" fmla="*/ 45 h 145"/>
                <a:gd name="T28" fmla="*/ 137 w 145"/>
                <a:gd name="T29" fmla="*/ 58 h 145"/>
                <a:gd name="T30" fmla="*/ 139 w 145"/>
                <a:gd name="T31" fmla="*/ 76 h 145"/>
                <a:gd name="T32" fmla="*/ 143 w 145"/>
                <a:gd name="T33" fmla="*/ 86 h 145"/>
                <a:gd name="T34" fmla="*/ 139 w 145"/>
                <a:gd name="T35" fmla="*/ 101 h 145"/>
                <a:gd name="T36" fmla="*/ 129 w 145"/>
                <a:gd name="T37" fmla="*/ 106 h 145"/>
                <a:gd name="T38" fmla="*/ 122 w 145"/>
                <a:gd name="T39" fmla="*/ 108 h 145"/>
                <a:gd name="T40" fmla="*/ 115 w 145"/>
                <a:gd name="T41" fmla="*/ 122 h 145"/>
                <a:gd name="T42" fmla="*/ 112 w 145"/>
                <a:gd name="T43" fmla="*/ 133 h 145"/>
                <a:gd name="T44" fmla="*/ 98 w 145"/>
                <a:gd name="T45" fmla="*/ 139 h 145"/>
                <a:gd name="T46" fmla="*/ 87 w 145"/>
                <a:gd name="T47" fmla="*/ 136 h 145"/>
                <a:gd name="T48" fmla="*/ 75 w 145"/>
                <a:gd name="T49" fmla="*/ 132 h 145"/>
                <a:gd name="T50" fmla="*/ 68 w 145"/>
                <a:gd name="T51" fmla="*/ 137 h 145"/>
                <a:gd name="T52" fmla="*/ 58 w 145"/>
                <a:gd name="T53" fmla="*/ 142 h 145"/>
                <a:gd name="T54" fmla="*/ 47 w 145"/>
                <a:gd name="T55" fmla="*/ 139 h 145"/>
                <a:gd name="T56" fmla="*/ 39 w 145"/>
                <a:gd name="T57" fmla="*/ 126 h 145"/>
                <a:gd name="T58" fmla="*/ 39 w 145"/>
                <a:gd name="T59" fmla="*/ 125 h 145"/>
                <a:gd name="T60" fmla="*/ 23 w 145"/>
                <a:gd name="T61" fmla="*/ 114 h 145"/>
                <a:gd name="T62" fmla="*/ 11 w 145"/>
                <a:gd name="T63" fmla="*/ 109 h 145"/>
                <a:gd name="T64" fmla="*/ 6 w 145"/>
                <a:gd name="T65" fmla="*/ 99 h 145"/>
                <a:gd name="T66" fmla="*/ 8 w 145"/>
                <a:gd name="T67" fmla="*/ 86 h 145"/>
                <a:gd name="T68" fmla="*/ 6 w 145"/>
                <a:gd name="T69" fmla="*/ 68 h 145"/>
                <a:gd name="T70" fmla="*/ 2 w 145"/>
                <a:gd name="T71" fmla="*/ 56 h 145"/>
                <a:gd name="T72" fmla="*/ 5 w 145"/>
                <a:gd name="T73" fmla="*/ 45 h 145"/>
                <a:gd name="T74" fmla="*/ 17 w 145"/>
                <a:gd name="T75" fmla="*/ 38 h 145"/>
                <a:gd name="T76" fmla="*/ 106 w 145"/>
                <a:gd name="T77" fmla="*/ 69 h 145"/>
                <a:gd name="T78" fmla="*/ 72 w 145"/>
                <a:gd name="T79" fmla="*/ 35 h 145"/>
                <a:gd name="T80" fmla="*/ 39 w 145"/>
                <a:gd name="T81" fmla="*/ 69 h 145"/>
                <a:gd name="T82" fmla="*/ 72 w 145"/>
                <a:gd name="T83" fmla="*/ 103 h 145"/>
                <a:gd name="T84" fmla="*/ 106 w 145"/>
                <a:gd name="T85" fmla="*/ 6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5" h="145">
                  <a:moveTo>
                    <a:pt x="17" y="38"/>
                  </a:moveTo>
                  <a:cubicBezTo>
                    <a:pt x="21" y="33"/>
                    <a:pt x="24" y="29"/>
                    <a:pt x="27" y="25"/>
                  </a:cubicBezTo>
                  <a:cubicBezTo>
                    <a:pt x="28" y="24"/>
                    <a:pt x="30" y="22"/>
                    <a:pt x="29" y="21"/>
                  </a:cubicBezTo>
                  <a:cubicBezTo>
                    <a:pt x="26" y="13"/>
                    <a:pt x="32" y="11"/>
                    <a:pt x="37" y="9"/>
                  </a:cubicBezTo>
                  <a:cubicBezTo>
                    <a:pt x="40" y="8"/>
                    <a:pt x="44" y="6"/>
                    <a:pt x="47" y="4"/>
                  </a:cubicBezTo>
                  <a:cubicBezTo>
                    <a:pt x="51" y="2"/>
                    <a:pt x="54" y="1"/>
                    <a:pt x="57" y="6"/>
                  </a:cubicBezTo>
                  <a:cubicBezTo>
                    <a:pt x="60" y="9"/>
                    <a:pt x="75" y="7"/>
                    <a:pt x="77" y="3"/>
                  </a:cubicBezTo>
                  <a:cubicBezTo>
                    <a:pt x="79" y="2"/>
                    <a:pt x="80" y="0"/>
                    <a:pt x="81" y="0"/>
                  </a:cubicBezTo>
                  <a:cubicBezTo>
                    <a:pt x="90" y="3"/>
                    <a:pt x="98" y="5"/>
                    <a:pt x="106" y="8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5" y="18"/>
                    <a:pt x="113" y="20"/>
                    <a:pt x="117" y="25"/>
                  </a:cubicBezTo>
                  <a:cubicBezTo>
                    <a:pt x="120" y="28"/>
                    <a:pt x="122" y="30"/>
                    <a:pt x="126" y="28"/>
                  </a:cubicBezTo>
                  <a:cubicBezTo>
                    <a:pt x="127" y="27"/>
                    <a:pt x="131" y="29"/>
                    <a:pt x="132" y="31"/>
                  </a:cubicBezTo>
                  <a:cubicBezTo>
                    <a:pt x="135" y="35"/>
                    <a:pt x="137" y="40"/>
                    <a:pt x="139" y="45"/>
                  </a:cubicBezTo>
                  <a:cubicBezTo>
                    <a:pt x="142" y="50"/>
                    <a:pt x="144" y="54"/>
                    <a:pt x="137" y="58"/>
                  </a:cubicBezTo>
                  <a:cubicBezTo>
                    <a:pt x="132" y="60"/>
                    <a:pt x="134" y="74"/>
                    <a:pt x="139" y="76"/>
                  </a:cubicBezTo>
                  <a:cubicBezTo>
                    <a:pt x="144" y="78"/>
                    <a:pt x="145" y="81"/>
                    <a:pt x="143" y="86"/>
                  </a:cubicBezTo>
                  <a:cubicBezTo>
                    <a:pt x="142" y="91"/>
                    <a:pt x="140" y="96"/>
                    <a:pt x="139" y="101"/>
                  </a:cubicBezTo>
                  <a:cubicBezTo>
                    <a:pt x="137" y="106"/>
                    <a:pt x="135" y="108"/>
                    <a:pt x="129" y="106"/>
                  </a:cubicBezTo>
                  <a:cubicBezTo>
                    <a:pt x="127" y="105"/>
                    <a:pt x="123" y="106"/>
                    <a:pt x="122" y="108"/>
                  </a:cubicBezTo>
                  <a:cubicBezTo>
                    <a:pt x="119" y="113"/>
                    <a:pt x="110" y="114"/>
                    <a:pt x="115" y="122"/>
                  </a:cubicBezTo>
                  <a:cubicBezTo>
                    <a:pt x="118" y="127"/>
                    <a:pt x="117" y="130"/>
                    <a:pt x="112" y="133"/>
                  </a:cubicBezTo>
                  <a:cubicBezTo>
                    <a:pt x="107" y="135"/>
                    <a:pt x="102" y="137"/>
                    <a:pt x="98" y="139"/>
                  </a:cubicBezTo>
                  <a:cubicBezTo>
                    <a:pt x="93" y="142"/>
                    <a:pt x="89" y="142"/>
                    <a:pt x="87" y="136"/>
                  </a:cubicBezTo>
                  <a:cubicBezTo>
                    <a:pt x="84" y="129"/>
                    <a:pt x="79" y="131"/>
                    <a:pt x="75" y="132"/>
                  </a:cubicBezTo>
                  <a:cubicBezTo>
                    <a:pt x="72" y="132"/>
                    <a:pt x="69" y="135"/>
                    <a:pt x="68" y="137"/>
                  </a:cubicBezTo>
                  <a:cubicBezTo>
                    <a:pt x="67" y="143"/>
                    <a:pt x="63" y="145"/>
                    <a:pt x="58" y="142"/>
                  </a:cubicBezTo>
                  <a:cubicBezTo>
                    <a:pt x="54" y="141"/>
                    <a:pt x="51" y="140"/>
                    <a:pt x="47" y="139"/>
                  </a:cubicBezTo>
                  <a:cubicBezTo>
                    <a:pt x="39" y="138"/>
                    <a:pt x="35" y="134"/>
                    <a:pt x="39" y="126"/>
                  </a:cubicBezTo>
                  <a:cubicBezTo>
                    <a:pt x="39" y="125"/>
                    <a:pt x="39" y="125"/>
                    <a:pt x="39" y="125"/>
                  </a:cubicBezTo>
                  <a:cubicBezTo>
                    <a:pt x="39" y="121"/>
                    <a:pt x="27" y="112"/>
                    <a:pt x="23" y="114"/>
                  </a:cubicBezTo>
                  <a:cubicBezTo>
                    <a:pt x="17" y="118"/>
                    <a:pt x="13" y="115"/>
                    <a:pt x="11" y="109"/>
                  </a:cubicBezTo>
                  <a:cubicBezTo>
                    <a:pt x="9" y="106"/>
                    <a:pt x="8" y="102"/>
                    <a:pt x="6" y="99"/>
                  </a:cubicBezTo>
                  <a:cubicBezTo>
                    <a:pt x="3" y="94"/>
                    <a:pt x="1" y="89"/>
                    <a:pt x="8" y="86"/>
                  </a:cubicBezTo>
                  <a:cubicBezTo>
                    <a:pt x="13" y="84"/>
                    <a:pt x="11" y="69"/>
                    <a:pt x="6" y="68"/>
                  </a:cubicBezTo>
                  <a:cubicBezTo>
                    <a:pt x="0" y="65"/>
                    <a:pt x="0" y="62"/>
                    <a:pt x="2" y="56"/>
                  </a:cubicBezTo>
                  <a:cubicBezTo>
                    <a:pt x="3" y="53"/>
                    <a:pt x="5" y="49"/>
                    <a:pt x="5" y="45"/>
                  </a:cubicBezTo>
                  <a:cubicBezTo>
                    <a:pt x="7" y="38"/>
                    <a:pt x="10" y="34"/>
                    <a:pt x="17" y="38"/>
                  </a:cubicBezTo>
                  <a:close/>
                  <a:moveTo>
                    <a:pt x="106" y="69"/>
                  </a:moveTo>
                  <a:cubicBezTo>
                    <a:pt x="106" y="51"/>
                    <a:pt x="91" y="35"/>
                    <a:pt x="72" y="35"/>
                  </a:cubicBezTo>
                  <a:cubicBezTo>
                    <a:pt x="54" y="35"/>
                    <a:pt x="39" y="50"/>
                    <a:pt x="39" y="69"/>
                  </a:cubicBezTo>
                  <a:cubicBezTo>
                    <a:pt x="39" y="88"/>
                    <a:pt x="54" y="103"/>
                    <a:pt x="72" y="103"/>
                  </a:cubicBezTo>
                  <a:cubicBezTo>
                    <a:pt x="91" y="103"/>
                    <a:pt x="106" y="88"/>
                    <a:pt x="106" y="6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1B817AE5-1F14-4F38-B750-3D96639BA4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52445" y="3877141"/>
              <a:ext cx="209052" cy="209052"/>
            </a:xfrm>
            <a:custGeom>
              <a:avLst/>
              <a:gdLst>
                <a:gd name="T0" fmla="*/ 50 w 53"/>
                <a:gd name="T1" fmla="*/ 19 h 53"/>
                <a:gd name="T2" fmla="*/ 52 w 53"/>
                <a:gd name="T3" fmla="*/ 30 h 53"/>
                <a:gd name="T4" fmla="*/ 47 w 53"/>
                <a:gd name="T5" fmla="*/ 39 h 53"/>
                <a:gd name="T6" fmla="*/ 43 w 53"/>
                <a:gd name="T7" fmla="*/ 45 h 53"/>
                <a:gd name="T8" fmla="*/ 32 w 53"/>
                <a:gd name="T9" fmla="*/ 50 h 53"/>
                <a:gd name="T10" fmla="*/ 26 w 53"/>
                <a:gd name="T11" fmla="*/ 50 h 53"/>
                <a:gd name="T12" fmla="*/ 14 w 53"/>
                <a:gd name="T13" fmla="*/ 46 h 53"/>
                <a:gd name="T14" fmla="*/ 9 w 53"/>
                <a:gd name="T15" fmla="*/ 42 h 53"/>
                <a:gd name="T16" fmla="*/ 3 w 53"/>
                <a:gd name="T17" fmla="*/ 32 h 53"/>
                <a:gd name="T18" fmla="*/ 3 w 53"/>
                <a:gd name="T19" fmla="*/ 26 h 53"/>
                <a:gd name="T20" fmla="*/ 6 w 53"/>
                <a:gd name="T21" fmla="*/ 14 h 53"/>
                <a:gd name="T22" fmla="*/ 8 w 53"/>
                <a:gd name="T23" fmla="*/ 13 h 53"/>
                <a:gd name="T24" fmla="*/ 29 w 53"/>
                <a:gd name="T25" fmla="*/ 2 h 53"/>
                <a:gd name="T26" fmla="*/ 31 w 53"/>
                <a:gd name="T27" fmla="*/ 1 h 53"/>
                <a:gd name="T28" fmla="*/ 52 w 53"/>
                <a:gd name="T29" fmla="*/ 18 h 53"/>
                <a:gd name="T30" fmla="*/ 50 w 53"/>
                <a:gd name="T31" fmla="*/ 19 h 53"/>
                <a:gd name="T32" fmla="*/ 27 w 53"/>
                <a:gd name="T33" fmla="*/ 38 h 53"/>
                <a:gd name="T34" fmla="*/ 39 w 53"/>
                <a:gd name="T35" fmla="*/ 25 h 53"/>
                <a:gd name="T36" fmla="*/ 27 w 53"/>
                <a:gd name="T37" fmla="*/ 13 h 53"/>
                <a:gd name="T38" fmla="*/ 15 w 53"/>
                <a:gd name="T39" fmla="*/ 26 h 53"/>
                <a:gd name="T40" fmla="*/ 27 w 53"/>
                <a:gd name="T41" fmla="*/ 3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" h="53">
                  <a:moveTo>
                    <a:pt x="50" y="19"/>
                  </a:moveTo>
                  <a:cubicBezTo>
                    <a:pt x="51" y="23"/>
                    <a:pt x="53" y="27"/>
                    <a:pt x="52" y="30"/>
                  </a:cubicBezTo>
                  <a:cubicBezTo>
                    <a:pt x="52" y="33"/>
                    <a:pt x="49" y="36"/>
                    <a:pt x="47" y="39"/>
                  </a:cubicBezTo>
                  <a:cubicBezTo>
                    <a:pt x="46" y="41"/>
                    <a:pt x="43" y="42"/>
                    <a:pt x="43" y="45"/>
                  </a:cubicBezTo>
                  <a:cubicBezTo>
                    <a:pt x="41" y="50"/>
                    <a:pt x="37" y="52"/>
                    <a:pt x="32" y="50"/>
                  </a:cubicBezTo>
                  <a:cubicBezTo>
                    <a:pt x="30" y="49"/>
                    <a:pt x="27" y="49"/>
                    <a:pt x="26" y="50"/>
                  </a:cubicBezTo>
                  <a:cubicBezTo>
                    <a:pt x="21" y="53"/>
                    <a:pt x="17" y="52"/>
                    <a:pt x="14" y="46"/>
                  </a:cubicBezTo>
                  <a:cubicBezTo>
                    <a:pt x="13" y="44"/>
                    <a:pt x="11" y="43"/>
                    <a:pt x="9" y="42"/>
                  </a:cubicBezTo>
                  <a:cubicBezTo>
                    <a:pt x="4" y="41"/>
                    <a:pt x="2" y="37"/>
                    <a:pt x="3" y="32"/>
                  </a:cubicBezTo>
                  <a:cubicBezTo>
                    <a:pt x="4" y="30"/>
                    <a:pt x="4" y="27"/>
                    <a:pt x="3" y="26"/>
                  </a:cubicBezTo>
                  <a:cubicBezTo>
                    <a:pt x="0" y="20"/>
                    <a:pt x="1" y="16"/>
                    <a:pt x="6" y="14"/>
                  </a:cubicBezTo>
                  <a:cubicBezTo>
                    <a:pt x="7" y="13"/>
                    <a:pt x="8" y="13"/>
                    <a:pt x="8" y="13"/>
                  </a:cubicBezTo>
                  <a:cubicBezTo>
                    <a:pt x="11" y="2"/>
                    <a:pt x="21" y="3"/>
                    <a:pt x="29" y="2"/>
                  </a:cubicBezTo>
                  <a:cubicBezTo>
                    <a:pt x="30" y="1"/>
                    <a:pt x="30" y="1"/>
                    <a:pt x="31" y="1"/>
                  </a:cubicBezTo>
                  <a:cubicBezTo>
                    <a:pt x="36" y="0"/>
                    <a:pt x="52" y="13"/>
                    <a:pt x="52" y="18"/>
                  </a:cubicBezTo>
                  <a:cubicBezTo>
                    <a:pt x="51" y="19"/>
                    <a:pt x="50" y="19"/>
                    <a:pt x="50" y="19"/>
                  </a:cubicBezTo>
                  <a:close/>
                  <a:moveTo>
                    <a:pt x="27" y="38"/>
                  </a:moveTo>
                  <a:cubicBezTo>
                    <a:pt x="34" y="38"/>
                    <a:pt x="40" y="32"/>
                    <a:pt x="39" y="25"/>
                  </a:cubicBezTo>
                  <a:cubicBezTo>
                    <a:pt x="39" y="18"/>
                    <a:pt x="33" y="13"/>
                    <a:pt x="27" y="13"/>
                  </a:cubicBezTo>
                  <a:cubicBezTo>
                    <a:pt x="20" y="13"/>
                    <a:pt x="15" y="19"/>
                    <a:pt x="15" y="26"/>
                  </a:cubicBezTo>
                  <a:cubicBezTo>
                    <a:pt x="15" y="33"/>
                    <a:pt x="20" y="38"/>
                    <a:pt x="27" y="3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4DE78CF0-9CE7-4278-B2C8-0D7614759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9357" y="3095962"/>
              <a:ext cx="253062" cy="231057"/>
            </a:xfrm>
            <a:custGeom>
              <a:avLst/>
              <a:gdLst>
                <a:gd name="T0" fmla="*/ 64 w 64"/>
                <a:gd name="T1" fmla="*/ 49 h 59"/>
                <a:gd name="T2" fmla="*/ 57 w 64"/>
                <a:gd name="T3" fmla="*/ 56 h 59"/>
                <a:gd name="T4" fmla="*/ 46 w 64"/>
                <a:gd name="T5" fmla="*/ 53 h 59"/>
                <a:gd name="T6" fmla="*/ 7 w 64"/>
                <a:gd name="T7" fmla="*/ 19 h 59"/>
                <a:gd name="T8" fmla="*/ 2 w 64"/>
                <a:gd name="T9" fmla="*/ 8 h 59"/>
                <a:gd name="T10" fmla="*/ 14 w 64"/>
                <a:gd name="T11" fmla="*/ 2 h 59"/>
                <a:gd name="T12" fmla="*/ 61 w 64"/>
                <a:gd name="T13" fmla="*/ 44 h 59"/>
                <a:gd name="T14" fmla="*/ 64 w 64"/>
                <a:gd name="T15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59">
                  <a:moveTo>
                    <a:pt x="64" y="49"/>
                  </a:moveTo>
                  <a:cubicBezTo>
                    <a:pt x="62" y="52"/>
                    <a:pt x="60" y="55"/>
                    <a:pt x="57" y="56"/>
                  </a:cubicBezTo>
                  <a:cubicBezTo>
                    <a:pt x="53" y="58"/>
                    <a:pt x="49" y="59"/>
                    <a:pt x="46" y="53"/>
                  </a:cubicBezTo>
                  <a:cubicBezTo>
                    <a:pt x="37" y="37"/>
                    <a:pt x="24" y="26"/>
                    <a:pt x="7" y="19"/>
                  </a:cubicBezTo>
                  <a:cubicBezTo>
                    <a:pt x="2" y="17"/>
                    <a:pt x="0" y="13"/>
                    <a:pt x="2" y="8"/>
                  </a:cubicBezTo>
                  <a:cubicBezTo>
                    <a:pt x="4" y="3"/>
                    <a:pt x="8" y="0"/>
                    <a:pt x="14" y="2"/>
                  </a:cubicBezTo>
                  <a:cubicBezTo>
                    <a:pt x="34" y="10"/>
                    <a:pt x="50" y="24"/>
                    <a:pt x="61" y="44"/>
                  </a:cubicBezTo>
                  <a:cubicBezTo>
                    <a:pt x="62" y="45"/>
                    <a:pt x="62" y="47"/>
                    <a:pt x="64" y="4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8" name="Freeform 2671">
            <a:extLst>
              <a:ext uri="{FF2B5EF4-FFF2-40B4-BE49-F238E27FC236}">
                <a16:creationId xmlns:a16="http://schemas.microsoft.com/office/drawing/2014/main" id="{9195314B-9F8A-40DF-832D-BF5DAF2F77F3}"/>
              </a:ext>
            </a:extLst>
          </p:cNvPr>
          <p:cNvSpPr>
            <a:spLocks/>
          </p:cNvSpPr>
          <p:nvPr/>
        </p:nvSpPr>
        <p:spPr bwMode="auto">
          <a:xfrm>
            <a:off x="3765927" y="1055641"/>
            <a:ext cx="3414038" cy="4927213"/>
          </a:xfrm>
          <a:custGeom>
            <a:avLst/>
            <a:gdLst>
              <a:gd name="T0" fmla="*/ 424 w 924"/>
              <a:gd name="T1" fmla="*/ 5 h 1332"/>
              <a:gd name="T2" fmla="*/ 441 w 924"/>
              <a:gd name="T3" fmla="*/ 36 h 1332"/>
              <a:gd name="T4" fmla="*/ 442 w 924"/>
              <a:gd name="T5" fmla="*/ 67 h 1332"/>
              <a:gd name="T6" fmla="*/ 421 w 924"/>
              <a:gd name="T7" fmla="*/ 110 h 1332"/>
              <a:gd name="T8" fmla="*/ 253 w 924"/>
              <a:gd name="T9" fmla="*/ 216 h 1332"/>
              <a:gd name="T10" fmla="*/ 203 w 924"/>
              <a:gd name="T11" fmla="*/ 291 h 1332"/>
              <a:gd name="T12" fmla="*/ 170 w 924"/>
              <a:gd name="T13" fmla="*/ 362 h 1332"/>
              <a:gd name="T14" fmla="*/ 114 w 924"/>
              <a:gd name="T15" fmla="*/ 325 h 1332"/>
              <a:gd name="T16" fmla="*/ 73 w 924"/>
              <a:gd name="T17" fmla="*/ 323 h 1332"/>
              <a:gd name="T18" fmla="*/ 70 w 924"/>
              <a:gd name="T19" fmla="*/ 293 h 1332"/>
              <a:gd name="T20" fmla="*/ 82 w 924"/>
              <a:gd name="T21" fmla="*/ 253 h 1332"/>
              <a:gd name="T22" fmla="*/ 23 w 924"/>
              <a:gd name="T23" fmla="*/ 291 h 1332"/>
              <a:gd name="T24" fmla="*/ 18 w 924"/>
              <a:gd name="T25" fmla="*/ 367 h 1332"/>
              <a:gd name="T26" fmla="*/ 22 w 924"/>
              <a:gd name="T27" fmla="*/ 430 h 1332"/>
              <a:gd name="T28" fmla="*/ 116 w 924"/>
              <a:gd name="T29" fmla="*/ 513 h 1332"/>
              <a:gd name="T30" fmla="*/ 168 w 924"/>
              <a:gd name="T31" fmla="*/ 594 h 1332"/>
              <a:gd name="T32" fmla="*/ 216 w 924"/>
              <a:gd name="T33" fmla="*/ 682 h 1332"/>
              <a:gd name="T34" fmla="*/ 279 w 924"/>
              <a:gd name="T35" fmla="*/ 818 h 1332"/>
              <a:gd name="T36" fmla="*/ 341 w 924"/>
              <a:gd name="T37" fmla="*/ 904 h 1332"/>
              <a:gd name="T38" fmla="*/ 383 w 924"/>
              <a:gd name="T39" fmla="*/ 1003 h 1332"/>
              <a:gd name="T40" fmla="*/ 383 w 924"/>
              <a:gd name="T41" fmla="*/ 1031 h 1332"/>
              <a:gd name="T42" fmla="*/ 435 w 924"/>
              <a:gd name="T43" fmla="*/ 1084 h 1332"/>
              <a:gd name="T44" fmla="*/ 523 w 924"/>
              <a:gd name="T45" fmla="*/ 1153 h 1332"/>
              <a:gd name="T46" fmla="*/ 641 w 924"/>
              <a:gd name="T47" fmla="*/ 1210 h 1332"/>
              <a:gd name="T48" fmla="*/ 729 w 924"/>
              <a:gd name="T49" fmla="*/ 1271 h 1332"/>
              <a:gd name="T50" fmla="*/ 807 w 924"/>
              <a:gd name="T51" fmla="*/ 1332 h 1332"/>
              <a:gd name="T52" fmla="*/ 856 w 924"/>
              <a:gd name="T53" fmla="*/ 1276 h 1332"/>
              <a:gd name="T54" fmla="*/ 897 w 924"/>
              <a:gd name="T55" fmla="*/ 1210 h 1332"/>
              <a:gd name="T56" fmla="*/ 870 w 924"/>
              <a:gd name="T57" fmla="*/ 1137 h 1332"/>
              <a:gd name="T58" fmla="*/ 880 w 924"/>
              <a:gd name="T59" fmla="*/ 1071 h 1332"/>
              <a:gd name="T60" fmla="*/ 907 w 924"/>
              <a:gd name="T61" fmla="*/ 1018 h 1332"/>
              <a:gd name="T62" fmla="*/ 912 w 924"/>
              <a:gd name="T63" fmla="*/ 926 h 1332"/>
              <a:gd name="T64" fmla="*/ 854 w 924"/>
              <a:gd name="T65" fmla="*/ 793 h 1332"/>
              <a:gd name="T66" fmla="*/ 827 w 924"/>
              <a:gd name="T67" fmla="*/ 793 h 1332"/>
              <a:gd name="T68" fmla="*/ 784 w 924"/>
              <a:gd name="T69" fmla="*/ 723 h 1332"/>
              <a:gd name="T70" fmla="*/ 788 w 924"/>
              <a:gd name="T71" fmla="*/ 683 h 1332"/>
              <a:gd name="T72" fmla="*/ 698 w 924"/>
              <a:gd name="T73" fmla="*/ 723 h 1332"/>
              <a:gd name="T74" fmla="*/ 657 w 924"/>
              <a:gd name="T75" fmla="*/ 686 h 1332"/>
              <a:gd name="T76" fmla="*/ 599 w 924"/>
              <a:gd name="T77" fmla="*/ 630 h 1332"/>
              <a:gd name="T78" fmla="*/ 541 w 924"/>
              <a:gd name="T79" fmla="*/ 548 h 1332"/>
              <a:gd name="T80" fmla="*/ 592 w 924"/>
              <a:gd name="T81" fmla="*/ 478 h 1332"/>
              <a:gd name="T82" fmla="*/ 618 w 924"/>
              <a:gd name="T83" fmla="*/ 392 h 1332"/>
              <a:gd name="T84" fmla="*/ 678 w 924"/>
              <a:gd name="T85" fmla="*/ 340 h 1332"/>
              <a:gd name="T86" fmla="*/ 743 w 924"/>
              <a:gd name="T87" fmla="*/ 321 h 1332"/>
              <a:gd name="T88" fmla="*/ 807 w 924"/>
              <a:gd name="T89" fmla="*/ 306 h 1332"/>
              <a:gd name="T90" fmla="*/ 837 w 924"/>
              <a:gd name="T91" fmla="*/ 306 h 1332"/>
              <a:gd name="T92" fmla="*/ 795 w 924"/>
              <a:gd name="T93" fmla="*/ 276 h 1332"/>
              <a:gd name="T94" fmla="*/ 822 w 924"/>
              <a:gd name="T95" fmla="*/ 192 h 1332"/>
              <a:gd name="T96" fmla="*/ 749 w 924"/>
              <a:gd name="T97" fmla="*/ 167 h 1332"/>
              <a:gd name="T98" fmla="*/ 683 w 924"/>
              <a:gd name="T99" fmla="*/ 170 h 1332"/>
              <a:gd name="T100" fmla="*/ 663 w 924"/>
              <a:gd name="T101" fmla="*/ 176 h 1332"/>
              <a:gd name="T102" fmla="*/ 596 w 924"/>
              <a:gd name="T103" fmla="*/ 130 h 1332"/>
              <a:gd name="T104" fmla="*/ 555 w 924"/>
              <a:gd name="T105" fmla="*/ 88 h 1332"/>
              <a:gd name="T106" fmla="*/ 537 w 924"/>
              <a:gd name="T107" fmla="*/ 73 h 1332"/>
              <a:gd name="T108" fmla="*/ 494 w 924"/>
              <a:gd name="T109" fmla="*/ 24 h 1332"/>
              <a:gd name="T110" fmla="*/ 453 w 924"/>
              <a:gd name="T111" fmla="*/ 0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24" h="1332">
                <a:moveTo>
                  <a:pt x="453" y="0"/>
                </a:moveTo>
                <a:cubicBezTo>
                  <a:pt x="451" y="0"/>
                  <a:pt x="448" y="3"/>
                  <a:pt x="446" y="4"/>
                </a:cubicBezTo>
                <a:cubicBezTo>
                  <a:pt x="445" y="5"/>
                  <a:pt x="444" y="5"/>
                  <a:pt x="443" y="5"/>
                </a:cubicBezTo>
                <a:cubicBezTo>
                  <a:pt x="441" y="6"/>
                  <a:pt x="439" y="7"/>
                  <a:pt x="437" y="7"/>
                </a:cubicBezTo>
                <a:cubicBezTo>
                  <a:pt x="433" y="7"/>
                  <a:pt x="428" y="5"/>
                  <a:pt x="424" y="5"/>
                </a:cubicBezTo>
                <a:cubicBezTo>
                  <a:pt x="424" y="5"/>
                  <a:pt x="424" y="5"/>
                  <a:pt x="424" y="5"/>
                </a:cubicBezTo>
                <a:cubicBezTo>
                  <a:pt x="422" y="5"/>
                  <a:pt x="420" y="6"/>
                  <a:pt x="418" y="8"/>
                </a:cubicBezTo>
                <a:cubicBezTo>
                  <a:pt x="419" y="9"/>
                  <a:pt x="421" y="12"/>
                  <a:pt x="422" y="13"/>
                </a:cubicBezTo>
                <a:cubicBezTo>
                  <a:pt x="425" y="16"/>
                  <a:pt x="429" y="18"/>
                  <a:pt x="430" y="21"/>
                </a:cubicBezTo>
                <a:cubicBezTo>
                  <a:pt x="432" y="28"/>
                  <a:pt x="435" y="33"/>
                  <a:pt x="441" y="36"/>
                </a:cubicBezTo>
                <a:cubicBezTo>
                  <a:pt x="443" y="37"/>
                  <a:pt x="445" y="40"/>
                  <a:pt x="445" y="41"/>
                </a:cubicBezTo>
                <a:cubicBezTo>
                  <a:pt x="445" y="49"/>
                  <a:pt x="444" y="57"/>
                  <a:pt x="444" y="66"/>
                </a:cubicBezTo>
                <a:cubicBezTo>
                  <a:pt x="444" y="66"/>
                  <a:pt x="444" y="66"/>
                  <a:pt x="444" y="66"/>
                </a:cubicBezTo>
                <a:cubicBezTo>
                  <a:pt x="444" y="66"/>
                  <a:pt x="444" y="67"/>
                  <a:pt x="443" y="67"/>
                </a:cubicBezTo>
                <a:cubicBezTo>
                  <a:pt x="443" y="67"/>
                  <a:pt x="442" y="67"/>
                  <a:pt x="442" y="67"/>
                </a:cubicBezTo>
                <a:cubicBezTo>
                  <a:pt x="442" y="67"/>
                  <a:pt x="441" y="67"/>
                  <a:pt x="441" y="67"/>
                </a:cubicBezTo>
                <a:cubicBezTo>
                  <a:pt x="439" y="66"/>
                  <a:pt x="438" y="65"/>
                  <a:pt x="437" y="65"/>
                </a:cubicBezTo>
                <a:cubicBezTo>
                  <a:pt x="434" y="65"/>
                  <a:pt x="433" y="68"/>
                  <a:pt x="433" y="72"/>
                </a:cubicBezTo>
                <a:cubicBezTo>
                  <a:pt x="431" y="78"/>
                  <a:pt x="430" y="84"/>
                  <a:pt x="428" y="89"/>
                </a:cubicBezTo>
                <a:cubicBezTo>
                  <a:pt x="426" y="97"/>
                  <a:pt x="425" y="105"/>
                  <a:pt x="421" y="110"/>
                </a:cubicBezTo>
                <a:cubicBezTo>
                  <a:pt x="404" y="130"/>
                  <a:pt x="389" y="152"/>
                  <a:pt x="367" y="166"/>
                </a:cubicBezTo>
                <a:cubicBezTo>
                  <a:pt x="358" y="172"/>
                  <a:pt x="350" y="179"/>
                  <a:pt x="341" y="184"/>
                </a:cubicBezTo>
                <a:cubicBezTo>
                  <a:pt x="333" y="189"/>
                  <a:pt x="323" y="191"/>
                  <a:pt x="314" y="194"/>
                </a:cubicBezTo>
                <a:cubicBezTo>
                  <a:pt x="301" y="199"/>
                  <a:pt x="287" y="203"/>
                  <a:pt x="273" y="208"/>
                </a:cubicBezTo>
                <a:cubicBezTo>
                  <a:pt x="266" y="210"/>
                  <a:pt x="259" y="212"/>
                  <a:pt x="253" y="216"/>
                </a:cubicBezTo>
                <a:cubicBezTo>
                  <a:pt x="246" y="221"/>
                  <a:pt x="241" y="228"/>
                  <a:pt x="236" y="235"/>
                </a:cubicBezTo>
                <a:cubicBezTo>
                  <a:pt x="233" y="238"/>
                  <a:pt x="230" y="245"/>
                  <a:pt x="226" y="245"/>
                </a:cubicBezTo>
                <a:cubicBezTo>
                  <a:pt x="216" y="246"/>
                  <a:pt x="217" y="252"/>
                  <a:pt x="217" y="258"/>
                </a:cubicBezTo>
                <a:cubicBezTo>
                  <a:pt x="217" y="267"/>
                  <a:pt x="214" y="273"/>
                  <a:pt x="209" y="279"/>
                </a:cubicBezTo>
                <a:cubicBezTo>
                  <a:pt x="206" y="282"/>
                  <a:pt x="205" y="287"/>
                  <a:pt x="203" y="291"/>
                </a:cubicBezTo>
                <a:cubicBezTo>
                  <a:pt x="202" y="294"/>
                  <a:pt x="202" y="297"/>
                  <a:pt x="201" y="300"/>
                </a:cubicBezTo>
                <a:cubicBezTo>
                  <a:pt x="199" y="308"/>
                  <a:pt x="192" y="315"/>
                  <a:pt x="196" y="325"/>
                </a:cubicBezTo>
                <a:cubicBezTo>
                  <a:pt x="196" y="326"/>
                  <a:pt x="193" y="330"/>
                  <a:pt x="190" y="333"/>
                </a:cubicBezTo>
                <a:cubicBezTo>
                  <a:pt x="186" y="337"/>
                  <a:pt x="178" y="340"/>
                  <a:pt x="178" y="344"/>
                </a:cubicBezTo>
                <a:cubicBezTo>
                  <a:pt x="177" y="352"/>
                  <a:pt x="171" y="355"/>
                  <a:pt x="170" y="362"/>
                </a:cubicBezTo>
                <a:cubicBezTo>
                  <a:pt x="162" y="359"/>
                  <a:pt x="152" y="362"/>
                  <a:pt x="146" y="354"/>
                </a:cubicBezTo>
                <a:cubicBezTo>
                  <a:pt x="141" y="347"/>
                  <a:pt x="136" y="340"/>
                  <a:pt x="137" y="330"/>
                </a:cubicBezTo>
                <a:cubicBezTo>
                  <a:pt x="132" y="327"/>
                  <a:pt x="128" y="322"/>
                  <a:pt x="122" y="322"/>
                </a:cubicBezTo>
                <a:cubicBezTo>
                  <a:pt x="120" y="322"/>
                  <a:pt x="118" y="323"/>
                  <a:pt x="115" y="325"/>
                </a:cubicBezTo>
                <a:cubicBezTo>
                  <a:pt x="115" y="325"/>
                  <a:pt x="115" y="325"/>
                  <a:pt x="114" y="325"/>
                </a:cubicBezTo>
                <a:cubicBezTo>
                  <a:pt x="114" y="325"/>
                  <a:pt x="113" y="325"/>
                  <a:pt x="113" y="324"/>
                </a:cubicBezTo>
                <a:cubicBezTo>
                  <a:pt x="108" y="322"/>
                  <a:pt x="102" y="321"/>
                  <a:pt x="99" y="317"/>
                </a:cubicBezTo>
                <a:cubicBezTo>
                  <a:pt x="96" y="313"/>
                  <a:pt x="93" y="312"/>
                  <a:pt x="90" y="312"/>
                </a:cubicBezTo>
                <a:cubicBezTo>
                  <a:pt x="86" y="312"/>
                  <a:pt x="82" y="315"/>
                  <a:pt x="78" y="319"/>
                </a:cubicBezTo>
                <a:cubicBezTo>
                  <a:pt x="77" y="321"/>
                  <a:pt x="75" y="322"/>
                  <a:pt x="73" y="323"/>
                </a:cubicBezTo>
                <a:cubicBezTo>
                  <a:pt x="71" y="324"/>
                  <a:pt x="68" y="324"/>
                  <a:pt x="64" y="324"/>
                </a:cubicBezTo>
                <a:cubicBezTo>
                  <a:pt x="69" y="317"/>
                  <a:pt x="72" y="312"/>
                  <a:pt x="76" y="306"/>
                </a:cubicBezTo>
                <a:cubicBezTo>
                  <a:pt x="72" y="306"/>
                  <a:pt x="69" y="305"/>
                  <a:pt x="66" y="305"/>
                </a:cubicBezTo>
                <a:cubicBezTo>
                  <a:pt x="63" y="297"/>
                  <a:pt x="63" y="293"/>
                  <a:pt x="67" y="293"/>
                </a:cubicBezTo>
                <a:cubicBezTo>
                  <a:pt x="68" y="293"/>
                  <a:pt x="69" y="293"/>
                  <a:pt x="70" y="293"/>
                </a:cubicBezTo>
                <a:cubicBezTo>
                  <a:pt x="71" y="294"/>
                  <a:pt x="72" y="294"/>
                  <a:pt x="73" y="294"/>
                </a:cubicBezTo>
                <a:cubicBezTo>
                  <a:pt x="78" y="294"/>
                  <a:pt x="81" y="291"/>
                  <a:pt x="84" y="288"/>
                </a:cubicBezTo>
                <a:cubicBezTo>
                  <a:pt x="90" y="284"/>
                  <a:pt x="88" y="279"/>
                  <a:pt x="85" y="274"/>
                </a:cubicBezTo>
                <a:cubicBezTo>
                  <a:pt x="84" y="273"/>
                  <a:pt x="85" y="271"/>
                  <a:pt x="85" y="270"/>
                </a:cubicBezTo>
                <a:cubicBezTo>
                  <a:pt x="84" y="264"/>
                  <a:pt x="84" y="259"/>
                  <a:pt x="82" y="253"/>
                </a:cubicBezTo>
                <a:cubicBezTo>
                  <a:pt x="81" y="249"/>
                  <a:pt x="80" y="247"/>
                  <a:pt x="78" y="247"/>
                </a:cubicBezTo>
                <a:cubicBezTo>
                  <a:pt x="77" y="247"/>
                  <a:pt x="75" y="249"/>
                  <a:pt x="72" y="251"/>
                </a:cubicBezTo>
                <a:cubicBezTo>
                  <a:pt x="71" y="252"/>
                  <a:pt x="69" y="254"/>
                  <a:pt x="67" y="255"/>
                </a:cubicBezTo>
                <a:cubicBezTo>
                  <a:pt x="60" y="258"/>
                  <a:pt x="53" y="262"/>
                  <a:pt x="46" y="266"/>
                </a:cubicBezTo>
                <a:cubicBezTo>
                  <a:pt x="36" y="271"/>
                  <a:pt x="34" y="284"/>
                  <a:pt x="23" y="291"/>
                </a:cubicBezTo>
                <a:cubicBezTo>
                  <a:pt x="17" y="294"/>
                  <a:pt x="13" y="302"/>
                  <a:pt x="9" y="308"/>
                </a:cubicBezTo>
                <a:cubicBezTo>
                  <a:pt x="7" y="311"/>
                  <a:pt x="5" y="315"/>
                  <a:pt x="4" y="319"/>
                </a:cubicBezTo>
                <a:cubicBezTo>
                  <a:pt x="2" y="326"/>
                  <a:pt x="3" y="333"/>
                  <a:pt x="1" y="339"/>
                </a:cubicBezTo>
                <a:cubicBezTo>
                  <a:pt x="0" y="344"/>
                  <a:pt x="1" y="347"/>
                  <a:pt x="4" y="350"/>
                </a:cubicBezTo>
                <a:cubicBezTo>
                  <a:pt x="9" y="356"/>
                  <a:pt x="14" y="362"/>
                  <a:pt x="18" y="367"/>
                </a:cubicBezTo>
                <a:cubicBezTo>
                  <a:pt x="15" y="371"/>
                  <a:pt x="13" y="374"/>
                  <a:pt x="12" y="377"/>
                </a:cubicBezTo>
                <a:cubicBezTo>
                  <a:pt x="10" y="384"/>
                  <a:pt x="15" y="387"/>
                  <a:pt x="20" y="391"/>
                </a:cubicBezTo>
                <a:cubicBezTo>
                  <a:pt x="30" y="397"/>
                  <a:pt x="35" y="406"/>
                  <a:pt x="36" y="418"/>
                </a:cubicBezTo>
                <a:cubicBezTo>
                  <a:pt x="36" y="426"/>
                  <a:pt x="32" y="430"/>
                  <a:pt x="25" y="430"/>
                </a:cubicBezTo>
                <a:cubicBezTo>
                  <a:pt x="24" y="430"/>
                  <a:pt x="23" y="430"/>
                  <a:pt x="22" y="430"/>
                </a:cubicBezTo>
                <a:cubicBezTo>
                  <a:pt x="21" y="430"/>
                  <a:pt x="20" y="430"/>
                  <a:pt x="20" y="430"/>
                </a:cubicBezTo>
                <a:cubicBezTo>
                  <a:pt x="15" y="430"/>
                  <a:pt x="13" y="432"/>
                  <a:pt x="13" y="436"/>
                </a:cubicBezTo>
                <a:cubicBezTo>
                  <a:pt x="12" y="442"/>
                  <a:pt x="12" y="448"/>
                  <a:pt x="19" y="451"/>
                </a:cubicBezTo>
                <a:cubicBezTo>
                  <a:pt x="35" y="458"/>
                  <a:pt x="50" y="465"/>
                  <a:pt x="65" y="472"/>
                </a:cubicBezTo>
                <a:cubicBezTo>
                  <a:pt x="86" y="481"/>
                  <a:pt x="103" y="495"/>
                  <a:pt x="116" y="513"/>
                </a:cubicBezTo>
                <a:cubicBezTo>
                  <a:pt x="122" y="523"/>
                  <a:pt x="131" y="532"/>
                  <a:pt x="132" y="545"/>
                </a:cubicBezTo>
                <a:cubicBezTo>
                  <a:pt x="132" y="547"/>
                  <a:pt x="135" y="550"/>
                  <a:pt x="136" y="552"/>
                </a:cubicBezTo>
                <a:cubicBezTo>
                  <a:pt x="138" y="555"/>
                  <a:pt x="141" y="557"/>
                  <a:pt x="142" y="560"/>
                </a:cubicBezTo>
                <a:cubicBezTo>
                  <a:pt x="145" y="572"/>
                  <a:pt x="152" y="581"/>
                  <a:pt x="163" y="587"/>
                </a:cubicBezTo>
                <a:cubicBezTo>
                  <a:pt x="165" y="589"/>
                  <a:pt x="166" y="592"/>
                  <a:pt x="168" y="594"/>
                </a:cubicBezTo>
                <a:cubicBezTo>
                  <a:pt x="177" y="603"/>
                  <a:pt x="179" y="618"/>
                  <a:pt x="191" y="625"/>
                </a:cubicBezTo>
                <a:cubicBezTo>
                  <a:pt x="192" y="626"/>
                  <a:pt x="192" y="627"/>
                  <a:pt x="192" y="628"/>
                </a:cubicBezTo>
                <a:cubicBezTo>
                  <a:pt x="193" y="638"/>
                  <a:pt x="197" y="646"/>
                  <a:pt x="201" y="654"/>
                </a:cubicBezTo>
                <a:cubicBezTo>
                  <a:pt x="203" y="658"/>
                  <a:pt x="203" y="662"/>
                  <a:pt x="205" y="666"/>
                </a:cubicBezTo>
                <a:cubicBezTo>
                  <a:pt x="208" y="672"/>
                  <a:pt x="213" y="676"/>
                  <a:pt x="216" y="682"/>
                </a:cubicBezTo>
                <a:cubicBezTo>
                  <a:pt x="220" y="688"/>
                  <a:pt x="220" y="695"/>
                  <a:pt x="224" y="701"/>
                </a:cubicBezTo>
                <a:cubicBezTo>
                  <a:pt x="229" y="710"/>
                  <a:pt x="232" y="719"/>
                  <a:pt x="234" y="729"/>
                </a:cubicBezTo>
                <a:cubicBezTo>
                  <a:pt x="236" y="735"/>
                  <a:pt x="240" y="741"/>
                  <a:pt x="244" y="747"/>
                </a:cubicBezTo>
                <a:cubicBezTo>
                  <a:pt x="252" y="761"/>
                  <a:pt x="262" y="774"/>
                  <a:pt x="270" y="788"/>
                </a:cubicBezTo>
                <a:cubicBezTo>
                  <a:pt x="274" y="797"/>
                  <a:pt x="281" y="806"/>
                  <a:pt x="279" y="818"/>
                </a:cubicBezTo>
                <a:cubicBezTo>
                  <a:pt x="278" y="820"/>
                  <a:pt x="280" y="825"/>
                  <a:pt x="282" y="826"/>
                </a:cubicBezTo>
                <a:cubicBezTo>
                  <a:pt x="291" y="831"/>
                  <a:pt x="301" y="834"/>
                  <a:pt x="304" y="846"/>
                </a:cubicBezTo>
                <a:cubicBezTo>
                  <a:pt x="306" y="854"/>
                  <a:pt x="313" y="862"/>
                  <a:pt x="315" y="870"/>
                </a:cubicBezTo>
                <a:cubicBezTo>
                  <a:pt x="318" y="882"/>
                  <a:pt x="323" y="892"/>
                  <a:pt x="335" y="897"/>
                </a:cubicBezTo>
                <a:cubicBezTo>
                  <a:pt x="337" y="898"/>
                  <a:pt x="339" y="902"/>
                  <a:pt x="341" y="904"/>
                </a:cubicBezTo>
                <a:cubicBezTo>
                  <a:pt x="344" y="910"/>
                  <a:pt x="346" y="916"/>
                  <a:pt x="349" y="922"/>
                </a:cubicBezTo>
                <a:cubicBezTo>
                  <a:pt x="353" y="928"/>
                  <a:pt x="359" y="933"/>
                  <a:pt x="360" y="939"/>
                </a:cubicBezTo>
                <a:cubicBezTo>
                  <a:pt x="363" y="949"/>
                  <a:pt x="369" y="956"/>
                  <a:pt x="374" y="965"/>
                </a:cubicBezTo>
                <a:cubicBezTo>
                  <a:pt x="378" y="971"/>
                  <a:pt x="384" y="976"/>
                  <a:pt x="385" y="983"/>
                </a:cubicBezTo>
                <a:cubicBezTo>
                  <a:pt x="387" y="989"/>
                  <a:pt x="384" y="996"/>
                  <a:pt x="383" y="1003"/>
                </a:cubicBezTo>
                <a:cubicBezTo>
                  <a:pt x="382" y="1003"/>
                  <a:pt x="381" y="1002"/>
                  <a:pt x="381" y="1002"/>
                </a:cubicBezTo>
                <a:cubicBezTo>
                  <a:pt x="378" y="1004"/>
                  <a:pt x="375" y="1005"/>
                  <a:pt x="373" y="1007"/>
                </a:cubicBezTo>
                <a:cubicBezTo>
                  <a:pt x="373" y="1007"/>
                  <a:pt x="373" y="1011"/>
                  <a:pt x="374" y="1011"/>
                </a:cubicBezTo>
                <a:cubicBezTo>
                  <a:pt x="382" y="1014"/>
                  <a:pt x="380" y="1020"/>
                  <a:pt x="380" y="1026"/>
                </a:cubicBezTo>
                <a:cubicBezTo>
                  <a:pt x="380" y="1028"/>
                  <a:pt x="382" y="1031"/>
                  <a:pt x="383" y="1031"/>
                </a:cubicBezTo>
                <a:cubicBezTo>
                  <a:pt x="388" y="1033"/>
                  <a:pt x="391" y="1036"/>
                  <a:pt x="391" y="1041"/>
                </a:cubicBezTo>
                <a:cubicBezTo>
                  <a:pt x="392" y="1043"/>
                  <a:pt x="394" y="1045"/>
                  <a:pt x="396" y="1047"/>
                </a:cubicBezTo>
                <a:cubicBezTo>
                  <a:pt x="398" y="1050"/>
                  <a:pt x="401" y="1053"/>
                  <a:pt x="402" y="1057"/>
                </a:cubicBezTo>
                <a:cubicBezTo>
                  <a:pt x="406" y="1068"/>
                  <a:pt x="416" y="1073"/>
                  <a:pt x="426" y="1078"/>
                </a:cubicBezTo>
                <a:cubicBezTo>
                  <a:pt x="429" y="1079"/>
                  <a:pt x="432" y="1082"/>
                  <a:pt x="435" y="1084"/>
                </a:cubicBezTo>
                <a:cubicBezTo>
                  <a:pt x="442" y="1090"/>
                  <a:pt x="443" y="1101"/>
                  <a:pt x="453" y="1104"/>
                </a:cubicBezTo>
                <a:cubicBezTo>
                  <a:pt x="454" y="1104"/>
                  <a:pt x="455" y="1106"/>
                  <a:pt x="456" y="1107"/>
                </a:cubicBezTo>
                <a:cubicBezTo>
                  <a:pt x="460" y="1114"/>
                  <a:pt x="463" y="1121"/>
                  <a:pt x="472" y="1125"/>
                </a:cubicBezTo>
                <a:cubicBezTo>
                  <a:pt x="484" y="1131"/>
                  <a:pt x="497" y="1137"/>
                  <a:pt x="509" y="1144"/>
                </a:cubicBezTo>
                <a:cubicBezTo>
                  <a:pt x="514" y="1147"/>
                  <a:pt x="518" y="1152"/>
                  <a:pt x="523" y="1153"/>
                </a:cubicBezTo>
                <a:cubicBezTo>
                  <a:pt x="532" y="1155"/>
                  <a:pt x="537" y="1160"/>
                  <a:pt x="544" y="1166"/>
                </a:cubicBezTo>
                <a:cubicBezTo>
                  <a:pt x="552" y="1173"/>
                  <a:pt x="560" y="1179"/>
                  <a:pt x="572" y="1179"/>
                </a:cubicBezTo>
                <a:cubicBezTo>
                  <a:pt x="578" y="1180"/>
                  <a:pt x="584" y="1182"/>
                  <a:pt x="589" y="1185"/>
                </a:cubicBezTo>
                <a:cubicBezTo>
                  <a:pt x="603" y="1192"/>
                  <a:pt x="617" y="1199"/>
                  <a:pt x="631" y="1206"/>
                </a:cubicBezTo>
                <a:cubicBezTo>
                  <a:pt x="634" y="1208"/>
                  <a:pt x="637" y="1209"/>
                  <a:pt x="641" y="1210"/>
                </a:cubicBezTo>
                <a:cubicBezTo>
                  <a:pt x="650" y="1211"/>
                  <a:pt x="659" y="1213"/>
                  <a:pt x="664" y="1224"/>
                </a:cubicBezTo>
                <a:cubicBezTo>
                  <a:pt x="665" y="1225"/>
                  <a:pt x="668" y="1226"/>
                  <a:pt x="670" y="1227"/>
                </a:cubicBezTo>
                <a:cubicBezTo>
                  <a:pt x="678" y="1233"/>
                  <a:pt x="686" y="1239"/>
                  <a:pt x="694" y="1244"/>
                </a:cubicBezTo>
                <a:cubicBezTo>
                  <a:pt x="697" y="1246"/>
                  <a:pt x="700" y="1248"/>
                  <a:pt x="704" y="1249"/>
                </a:cubicBezTo>
                <a:cubicBezTo>
                  <a:pt x="716" y="1250"/>
                  <a:pt x="727" y="1260"/>
                  <a:pt x="729" y="1271"/>
                </a:cubicBezTo>
                <a:cubicBezTo>
                  <a:pt x="730" y="1279"/>
                  <a:pt x="732" y="1285"/>
                  <a:pt x="740" y="1288"/>
                </a:cubicBezTo>
                <a:cubicBezTo>
                  <a:pt x="741" y="1288"/>
                  <a:pt x="742" y="1290"/>
                  <a:pt x="743" y="1290"/>
                </a:cubicBezTo>
                <a:cubicBezTo>
                  <a:pt x="751" y="1297"/>
                  <a:pt x="758" y="1303"/>
                  <a:pt x="767" y="1309"/>
                </a:cubicBezTo>
                <a:cubicBezTo>
                  <a:pt x="775" y="1315"/>
                  <a:pt x="783" y="1321"/>
                  <a:pt x="791" y="1327"/>
                </a:cubicBezTo>
                <a:cubicBezTo>
                  <a:pt x="796" y="1331"/>
                  <a:pt x="801" y="1332"/>
                  <a:pt x="807" y="1332"/>
                </a:cubicBezTo>
                <a:cubicBezTo>
                  <a:pt x="811" y="1332"/>
                  <a:pt x="815" y="1331"/>
                  <a:pt x="819" y="1330"/>
                </a:cubicBezTo>
                <a:cubicBezTo>
                  <a:pt x="830" y="1326"/>
                  <a:pt x="834" y="1318"/>
                  <a:pt x="840" y="1311"/>
                </a:cubicBezTo>
                <a:cubicBezTo>
                  <a:pt x="842" y="1309"/>
                  <a:pt x="841" y="1306"/>
                  <a:pt x="841" y="1303"/>
                </a:cubicBezTo>
                <a:cubicBezTo>
                  <a:pt x="840" y="1297"/>
                  <a:pt x="839" y="1291"/>
                  <a:pt x="838" y="1287"/>
                </a:cubicBezTo>
                <a:cubicBezTo>
                  <a:pt x="845" y="1283"/>
                  <a:pt x="851" y="1280"/>
                  <a:pt x="856" y="1276"/>
                </a:cubicBezTo>
                <a:cubicBezTo>
                  <a:pt x="864" y="1270"/>
                  <a:pt x="864" y="1263"/>
                  <a:pt x="857" y="1257"/>
                </a:cubicBezTo>
                <a:cubicBezTo>
                  <a:pt x="851" y="1252"/>
                  <a:pt x="853" y="1249"/>
                  <a:pt x="858" y="1246"/>
                </a:cubicBezTo>
                <a:cubicBezTo>
                  <a:pt x="862" y="1243"/>
                  <a:pt x="866" y="1239"/>
                  <a:pt x="870" y="1236"/>
                </a:cubicBezTo>
                <a:cubicBezTo>
                  <a:pt x="878" y="1228"/>
                  <a:pt x="882" y="1217"/>
                  <a:pt x="894" y="1212"/>
                </a:cubicBezTo>
                <a:cubicBezTo>
                  <a:pt x="895" y="1212"/>
                  <a:pt x="896" y="1210"/>
                  <a:pt x="897" y="1210"/>
                </a:cubicBezTo>
                <a:cubicBezTo>
                  <a:pt x="892" y="1198"/>
                  <a:pt x="894" y="1194"/>
                  <a:pt x="905" y="1191"/>
                </a:cubicBezTo>
                <a:cubicBezTo>
                  <a:pt x="911" y="1189"/>
                  <a:pt x="912" y="1185"/>
                  <a:pt x="907" y="1182"/>
                </a:cubicBezTo>
                <a:cubicBezTo>
                  <a:pt x="903" y="1179"/>
                  <a:pt x="898" y="1176"/>
                  <a:pt x="893" y="1176"/>
                </a:cubicBezTo>
                <a:cubicBezTo>
                  <a:pt x="886" y="1176"/>
                  <a:pt x="883" y="1173"/>
                  <a:pt x="881" y="1168"/>
                </a:cubicBezTo>
                <a:cubicBezTo>
                  <a:pt x="877" y="1158"/>
                  <a:pt x="873" y="1148"/>
                  <a:pt x="870" y="1137"/>
                </a:cubicBezTo>
                <a:cubicBezTo>
                  <a:pt x="869" y="1136"/>
                  <a:pt x="870" y="1133"/>
                  <a:pt x="871" y="1131"/>
                </a:cubicBezTo>
                <a:cubicBezTo>
                  <a:pt x="876" y="1123"/>
                  <a:pt x="882" y="1114"/>
                  <a:pt x="888" y="1104"/>
                </a:cubicBezTo>
                <a:cubicBezTo>
                  <a:pt x="887" y="1103"/>
                  <a:pt x="884" y="1100"/>
                  <a:pt x="881" y="1098"/>
                </a:cubicBezTo>
                <a:cubicBezTo>
                  <a:pt x="878" y="1094"/>
                  <a:pt x="874" y="1089"/>
                  <a:pt x="873" y="1085"/>
                </a:cubicBezTo>
                <a:cubicBezTo>
                  <a:pt x="873" y="1080"/>
                  <a:pt x="872" y="1073"/>
                  <a:pt x="880" y="1071"/>
                </a:cubicBezTo>
                <a:cubicBezTo>
                  <a:pt x="881" y="1071"/>
                  <a:pt x="881" y="1069"/>
                  <a:pt x="881" y="1068"/>
                </a:cubicBezTo>
                <a:cubicBezTo>
                  <a:pt x="882" y="1060"/>
                  <a:pt x="889" y="1055"/>
                  <a:pt x="894" y="1050"/>
                </a:cubicBezTo>
                <a:cubicBezTo>
                  <a:pt x="898" y="1046"/>
                  <a:pt x="902" y="1043"/>
                  <a:pt x="900" y="1037"/>
                </a:cubicBezTo>
                <a:cubicBezTo>
                  <a:pt x="903" y="1034"/>
                  <a:pt x="908" y="1033"/>
                  <a:pt x="909" y="1030"/>
                </a:cubicBezTo>
                <a:cubicBezTo>
                  <a:pt x="910" y="1026"/>
                  <a:pt x="909" y="1020"/>
                  <a:pt x="907" y="1018"/>
                </a:cubicBezTo>
                <a:cubicBezTo>
                  <a:pt x="901" y="1014"/>
                  <a:pt x="902" y="1008"/>
                  <a:pt x="900" y="1003"/>
                </a:cubicBezTo>
                <a:cubicBezTo>
                  <a:pt x="898" y="1000"/>
                  <a:pt x="898" y="996"/>
                  <a:pt x="897" y="992"/>
                </a:cubicBezTo>
                <a:cubicBezTo>
                  <a:pt x="903" y="987"/>
                  <a:pt x="903" y="980"/>
                  <a:pt x="902" y="972"/>
                </a:cubicBezTo>
                <a:cubicBezTo>
                  <a:pt x="902" y="963"/>
                  <a:pt x="903" y="954"/>
                  <a:pt x="903" y="944"/>
                </a:cubicBezTo>
                <a:cubicBezTo>
                  <a:pt x="902" y="937"/>
                  <a:pt x="905" y="929"/>
                  <a:pt x="912" y="926"/>
                </a:cubicBezTo>
                <a:cubicBezTo>
                  <a:pt x="917" y="924"/>
                  <a:pt x="924" y="911"/>
                  <a:pt x="922" y="905"/>
                </a:cubicBezTo>
                <a:cubicBezTo>
                  <a:pt x="922" y="905"/>
                  <a:pt x="922" y="905"/>
                  <a:pt x="922" y="905"/>
                </a:cubicBezTo>
                <a:cubicBezTo>
                  <a:pt x="919" y="899"/>
                  <a:pt x="917" y="893"/>
                  <a:pt x="914" y="887"/>
                </a:cubicBezTo>
                <a:cubicBezTo>
                  <a:pt x="899" y="859"/>
                  <a:pt x="882" y="832"/>
                  <a:pt x="867" y="804"/>
                </a:cubicBezTo>
                <a:cubicBezTo>
                  <a:pt x="864" y="798"/>
                  <a:pt x="861" y="793"/>
                  <a:pt x="854" y="793"/>
                </a:cubicBezTo>
                <a:cubicBezTo>
                  <a:pt x="853" y="793"/>
                  <a:pt x="851" y="793"/>
                  <a:pt x="850" y="793"/>
                </a:cubicBezTo>
                <a:cubicBezTo>
                  <a:pt x="850" y="793"/>
                  <a:pt x="850" y="793"/>
                  <a:pt x="850" y="793"/>
                </a:cubicBezTo>
                <a:cubicBezTo>
                  <a:pt x="849" y="793"/>
                  <a:pt x="848" y="793"/>
                  <a:pt x="847" y="792"/>
                </a:cubicBezTo>
                <a:cubicBezTo>
                  <a:pt x="843" y="791"/>
                  <a:pt x="840" y="790"/>
                  <a:pt x="836" y="790"/>
                </a:cubicBezTo>
                <a:cubicBezTo>
                  <a:pt x="833" y="790"/>
                  <a:pt x="830" y="791"/>
                  <a:pt x="827" y="793"/>
                </a:cubicBezTo>
                <a:cubicBezTo>
                  <a:pt x="823" y="795"/>
                  <a:pt x="819" y="797"/>
                  <a:pt x="815" y="798"/>
                </a:cubicBezTo>
                <a:cubicBezTo>
                  <a:pt x="812" y="799"/>
                  <a:pt x="809" y="800"/>
                  <a:pt x="806" y="800"/>
                </a:cubicBezTo>
                <a:cubicBezTo>
                  <a:pt x="802" y="800"/>
                  <a:pt x="799" y="799"/>
                  <a:pt x="795" y="795"/>
                </a:cubicBezTo>
                <a:cubicBezTo>
                  <a:pt x="793" y="793"/>
                  <a:pt x="789" y="792"/>
                  <a:pt x="783" y="790"/>
                </a:cubicBezTo>
                <a:cubicBezTo>
                  <a:pt x="783" y="769"/>
                  <a:pt x="783" y="746"/>
                  <a:pt x="784" y="723"/>
                </a:cubicBezTo>
                <a:cubicBezTo>
                  <a:pt x="784" y="719"/>
                  <a:pt x="788" y="714"/>
                  <a:pt x="790" y="709"/>
                </a:cubicBezTo>
                <a:cubicBezTo>
                  <a:pt x="791" y="707"/>
                  <a:pt x="792" y="703"/>
                  <a:pt x="791" y="702"/>
                </a:cubicBezTo>
                <a:cubicBezTo>
                  <a:pt x="787" y="697"/>
                  <a:pt x="789" y="693"/>
                  <a:pt x="791" y="689"/>
                </a:cubicBezTo>
                <a:cubicBezTo>
                  <a:pt x="792" y="687"/>
                  <a:pt x="792" y="684"/>
                  <a:pt x="791" y="683"/>
                </a:cubicBezTo>
                <a:cubicBezTo>
                  <a:pt x="790" y="683"/>
                  <a:pt x="789" y="683"/>
                  <a:pt x="788" y="683"/>
                </a:cubicBezTo>
                <a:cubicBezTo>
                  <a:pt x="787" y="683"/>
                  <a:pt x="786" y="683"/>
                  <a:pt x="785" y="683"/>
                </a:cubicBezTo>
                <a:cubicBezTo>
                  <a:pt x="777" y="690"/>
                  <a:pt x="769" y="696"/>
                  <a:pt x="761" y="702"/>
                </a:cubicBezTo>
                <a:cubicBezTo>
                  <a:pt x="754" y="708"/>
                  <a:pt x="745" y="715"/>
                  <a:pt x="737" y="721"/>
                </a:cubicBezTo>
                <a:cubicBezTo>
                  <a:pt x="737" y="721"/>
                  <a:pt x="735" y="722"/>
                  <a:pt x="734" y="722"/>
                </a:cubicBezTo>
                <a:cubicBezTo>
                  <a:pt x="722" y="722"/>
                  <a:pt x="710" y="723"/>
                  <a:pt x="698" y="723"/>
                </a:cubicBezTo>
                <a:cubicBezTo>
                  <a:pt x="695" y="723"/>
                  <a:pt x="692" y="723"/>
                  <a:pt x="689" y="723"/>
                </a:cubicBezTo>
                <a:cubicBezTo>
                  <a:pt x="684" y="723"/>
                  <a:pt x="679" y="723"/>
                  <a:pt x="673" y="723"/>
                </a:cubicBezTo>
                <a:cubicBezTo>
                  <a:pt x="677" y="715"/>
                  <a:pt x="675" y="711"/>
                  <a:pt x="670" y="707"/>
                </a:cubicBezTo>
                <a:cubicBezTo>
                  <a:pt x="669" y="706"/>
                  <a:pt x="668" y="703"/>
                  <a:pt x="668" y="701"/>
                </a:cubicBezTo>
                <a:cubicBezTo>
                  <a:pt x="666" y="694"/>
                  <a:pt x="664" y="688"/>
                  <a:pt x="657" y="686"/>
                </a:cubicBezTo>
                <a:cubicBezTo>
                  <a:pt x="646" y="683"/>
                  <a:pt x="636" y="682"/>
                  <a:pt x="625" y="681"/>
                </a:cubicBezTo>
                <a:cubicBezTo>
                  <a:pt x="618" y="680"/>
                  <a:pt x="611" y="680"/>
                  <a:pt x="602" y="679"/>
                </a:cubicBezTo>
                <a:cubicBezTo>
                  <a:pt x="605" y="676"/>
                  <a:pt x="608" y="673"/>
                  <a:pt x="610" y="670"/>
                </a:cubicBezTo>
                <a:cubicBezTo>
                  <a:pt x="613" y="666"/>
                  <a:pt x="618" y="660"/>
                  <a:pt x="617" y="658"/>
                </a:cubicBezTo>
                <a:cubicBezTo>
                  <a:pt x="612" y="648"/>
                  <a:pt x="608" y="636"/>
                  <a:pt x="599" y="630"/>
                </a:cubicBezTo>
                <a:cubicBezTo>
                  <a:pt x="587" y="623"/>
                  <a:pt x="588" y="607"/>
                  <a:pt x="575" y="603"/>
                </a:cubicBezTo>
                <a:cubicBezTo>
                  <a:pt x="575" y="602"/>
                  <a:pt x="575" y="602"/>
                  <a:pt x="575" y="601"/>
                </a:cubicBezTo>
                <a:cubicBezTo>
                  <a:pt x="570" y="592"/>
                  <a:pt x="571" y="579"/>
                  <a:pt x="558" y="576"/>
                </a:cubicBezTo>
                <a:cubicBezTo>
                  <a:pt x="565" y="568"/>
                  <a:pt x="565" y="564"/>
                  <a:pt x="560" y="561"/>
                </a:cubicBezTo>
                <a:cubicBezTo>
                  <a:pt x="554" y="557"/>
                  <a:pt x="548" y="553"/>
                  <a:pt x="541" y="548"/>
                </a:cubicBezTo>
                <a:cubicBezTo>
                  <a:pt x="546" y="542"/>
                  <a:pt x="549" y="536"/>
                  <a:pt x="553" y="534"/>
                </a:cubicBezTo>
                <a:cubicBezTo>
                  <a:pt x="564" y="530"/>
                  <a:pt x="565" y="529"/>
                  <a:pt x="559" y="519"/>
                </a:cubicBezTo>
                <a:cubicBezTo>
                  <a:pt x="554" y="511"/>
                  <a:pt x="558" y="504"/>
                  <a:pt x="562" y="499"/>
                </a:cubicBezTo>
                <a:cubicBezTo>
                  <a:pt x="568" y="492"/>
                  <a:pt x="578" y="486"/>
                  <a:pt x="586" y="479"/>
                </a:cubicBezTo>
                <a:cubicBezTo>
                  <a:pt x="588" y="478"/>
                  <a:pt x="590" y="478"/>
                  <a:pt x="592" y="478"/>
                </a:cubicBezTo>
                <a:cubicBezTo>
                  <a:pt x="601" y="477"/>
                  <a:pt x="606" y="471"/>
                  <a:pt x="604" y="462"/>
                </a:cubicBezTo>
                <a:cubicBezTo>
                  <a:pt x="604" y="458"/>
                  <a:pt x="603" y="453"/>
                  <a:pt x="601" y="450"/>
                </a:cubicBezTo>
                <a:cubicBezTo>
                  <a:pt x="595" y="440"/>
                  <a:pt x="601" y="433"/>
                  <a:pt x="606" y="426"/>
                </a:cubicBezTo>
                <a:cubicBezTo>
                  <a:pt x="613" y="417"/>
                  <a:pt x="620" y="409"/>
                  <a:pt x="617" y="396"/>
                </a:cubicBezTo>
                <a:cubicBezTo>
                  <a:pt x="616" y="395"/>
                  <a:pt x="617" y="393"/>
                  <a:pt x="618" y="392"/>
                </a:cubicBezTo>
                <a:cubicBezTo>
                  <a:pt x="620" y="386"/>
                  <a:pt x="622" y="380"/>
                  <a:pt x="624" y="372"/>
                </a:cubicBezTo>
                <a:cubicBezTo>
                  <a:pt x="632" y="370"/>
                  <a:pt x="641" y="367"/>
                  <a:pt x="649" y="360"/>
                </a:cubicBezTo>
                <a:cubicBezTo>
                  <a:pt x="653" y="357"/>
                  <a:pt x="655" y="354"/>
                  <a:pt x="659" y="350"/>
                </a:cubicBezTo>
                <a:cubicBezTo>
                  <a:pt x="660" y="349"/>
                  <a:pt x="661" y="348"/>
                  <a:pt x="663" y="347"/>
                </a:cubicBezTo>
                <a:cubicBezTo>
                  <a:pt x="668" y="344"/>
                  <a:pt x="674" y="343"/>
                  <a:pt x="678" y="340"/>
                </a:cubicBezTo>
                <a:cubicBezTo>
                  <a:pt x="687" y="333"/>
                  <a:pt x="695" y="327"/>
                  <a:pt x="706" y="327"/>
                </a:cubicBezTo>
                <a:cubicBezTo>
                  <a:pt x="707" y="327"/>
                  <a:pt x="709" y="327"/>
                  <a:pt x="711" y="328"/>
                </a:cubicBezTo>
                <a:cubicBezTo>
                  <a:pt x="712" y="328"/>
                  <a:pt x="712" y="328"/>
                  <a:pt x="713" y="328"/>
                </a:cubicBezTo>
                <a:cubicBezTo>
                  <a:pt x="715" y="328"/>
                  <a:pt x="718" y="327"/>
                  <a:pt x="720" y="326"/>
                </a:cubicBezTo>
                <a:cubicBezTo>
                  <a:pt x="728" y="324"/>
                  <a:pt x="736" y="321"/>
                  <a:pt x="743" y="321"/>
                </a:cubicBezTo>
                <a:cubicBezTo>
                  <a:pt x="756" y="320"/>
                  <a:pt x="768" y="319"/>
                  <a:pt x="773" y="305"/>
                </a:cubicBezTo>
                <a:cubicBezTo>
                  <a:pt x="774" y="304"/>
                  <a:pt x="776" y="303"/>
                  <a:pt x="778" y="303"/>
                </a:cubicBezTo>
                <a:cubicBezTo>
                  <a:pt x="785" y="303"/>
                  <a:pt x="791" y="302"/>
                  <a:pt x="798" y="302"/>
                </a:cubicBezTo>
                <a:cubicBezTo>
                  <a:pt x="799" y="302"/>
                  <a:pt x="799" y="302"/>
                  <a:pt x="800" y="302"/>
                </a:cubicBezTo>
                <a:cubicBezTo>
                  <a:pt x="802" y="302"/>
                  <a:pt x="806" y="304"/>
                  <a:pt x="807" y="306"/>
                </a:cubicBezTo>
                <a:cubicBezTo>
                  <a:pt x="810" y="312"/>
                  <a:pt x="813" y="315"/>
                  <a:pt x="816" y="315"/>
                </a:cubicBezTo>
                <a:cubicBezTo>
                  <a:pt x="818" y="315"/>
                  <a:pt x="820" y="314"/>
                  <a:pt x="822" y="313"/>
                </a:cubicBezTo>
                <a:cubicBezTo>
                  <a:pt x="825" y="314"/>
                  <a:pt x="828" y="315"/>
                  <a:pt x="830" y="315"/>
                </a:cubicBezTo>
                <a:cubicBezTo>
                  <a:pt x="831" y="315"/>
                  <a:pt x="831" y="315"/>
                  <a:pt x="832" y="315"/>
                </a:cubicBezTo>
                <a:cubicBezTo>
                  <a:pt x="834" y="313"/>
                  <a:pt x="836" y="309"/>
                  <a:pt x="837" y="306"/>
                </a:cubicBezTo>
                <a:cubicBezTo>
                  <a:pt x="837" y="303"/>
                  <a:pt x="836" y="300"/>
                  <a:pt x="832" y="298"/>
                </a:cubicBezTo>
                <a:cubicBezTo>
                  <a:pt x="827" y="296"/>
                  <a:pt x="823" y="291"/>
                  <a:pt x="821" y="287"/>
                </a:cubicBezTo>
                <a:cubicBezTo>
                  <a:pt x="816" y="277"/>
                  <a:pt x="813" y="274"/>
                  <a:pt x="807" y="274"/>
                </a:cubicBezTo>
                <a:cubicBezTo>
                  <a:pt x="804" y="274"/>
                  <a:pt x="801" y="275"/>
                  <a:pt x="796" y="276"/>
                </a:cubicBezTo>
                <a:cubicBezTo>
                  <a:pt x="796" y="276"/>
                  <a:pt x="795" y="276"/>
                  <a:pt x="795" y="276"/>
                </a:cubicBezTo>
                <a:cubicBezTo>
                  <a:pt x="791" y="276"/>
                  <a:pt x="787" y="274"/>
                  <a:pt x="783" y="272"/>
                </a:cubicBezTo>
                <a:cubicBezTo>
                  <a:pt x="784" y="270"/>
                  <a:pt x="785" y="267"/>
                  <a:pt x="786" y="264"/>
                </a:cubicBezTo>
                <a:cubicBezTo>
                  <a:pt x="789" y="259"/>
                  <a:pt x="793" y="254"/>
                  <a:pt x="797" y="249"/>
                </a:cubicBezTo>
                <a:cubicBezTo>
                  <a:pt x="807" y="233"/>
                  <a:pt x="817" y="218"/>
                  <a:pt x="827" y="203"/>
                </a:cubicBezTo>
                <a:cubicBezTo>
                  <a:pt x="831" y="196"/>
                  <a:pt x="831" y="195"/>
                  <a:pt x="822" y="192"/>
                </a:cubicBezTo>
                <a:cubicBezTo>
                  <a:pt x="820" y="191"/>
                  <a:pt x="819" y="188"/>
                  <a:pt x="817" y="186"/>
                </a:cubicBezTo>
                <a:cubicBezTo>
                  <a:pt x="814" y="184"/>
                  <a:pt x="811" y="181"/>
                  <a:pt x="807" y="179"/>
                </a:cubicBezTo>
                <a:cubicBezTo>
                  <a:pt x="800" y="176"/>
                  <a:pt x="791" y="175"/>
                  <a:pt x="786" y="170"/>
                </a:cubicBezTo>
                <a:cubicBezTo>
                  <a:pt x="778" y="163"/>
                  <a:pt x="773" y="160"/>
                  <a:pt x="766" y="160"/>
                </a:cubicBezTo>
                <a:cubicBezTo>
                  <a:pt x="761" y="160"/>
                  <a:pt x="756" y="162"/>
                  <a:pt x="749" y="167"/>
                </a:cubicBezTo>
                <a:cubicBezTo>
                  <a:pt x="747" y="168"/>
                  <a:pt x="743" y="169"/>
                  <a:pt x="740" y="169"/>
                </a:cubicBezTo>
                <a:cubicBezTo>
                  <a:pt x="738" y="169"/>
                  <a:pt x="736" y="169"/>
                  <a:pt x="734" y="168"/>
                </a:cubicBezTo>
                <a:cubicBezTo>
                  <a:pt x="725" y="164"/>
                  <a:pt x="717" y="158"/>
                  <a:pt x="708" y="153"/>
                </a:cubicBezTo>
                <a:cubicBezTo>
                  <a:pt x="706" y="154"/>
                  <a:pt x="706" y="154"/>
                  <a:pt x="705" y="155"/>
                </a:cubicBezTo>
                <a:cubicBezTo>
                  <a:pt x="697" y="159"/>
                  <a:pt x="694" y="170"/>
                  <a:pt x="683" y="170"/>
                </a:cubicBezTo>
                <a:cubicBezTo>
                  <a:pt x="683" y="170"/>
                  <a:pt x="682" y="170"/>
                  <a:pt x="681" y="170"/>
                </a:cubicBezTo>
                <a:cubicBezTo>
                  <a:pt x="681" y="170"/>
                  <a:pt x="681" y="170"/>
                  <a:pt x="681" y="170"/>
                </a:cubicBezTo>
                <a:cubicBezTo>
                  <a:pt x="681" y="170"/>
                  <a:pt x="680" y="172"/>
                  <a:pt x="679" y="173"/>
                </a:cubicBezTo>
                <a:cubicBezTo>
                  <a:pt x="674" y="174"/>
                  <a:pt x="669" y="177"/>
                  <a:pt x="665" y="177"/>
                </a:cubicBezTo>
                <a:cubicBezTo>
                  <a:pt x="664" y="177"/>
                  <a:pt x="663" y="177"/>
                  <a:pt x="663" y="176"/>
                </a:cubicBezTo>
                <a:cubicBezTo>
                  <a:pt x="657" y="174"/>
                  <a:pt x="652" y="173"/>
                  <a:pt x="647" y="173"/>
                </a:cubicBezTo>
                <a:cubicBezTo>
                  <a:pt x="639" y="173"/>
                  <a:pt x="631" y="175"/>
                  <a:pt x="623" y="177"/>
                </a:cubicBezTo>
                <a:cubicBezTo>
                  <a:pt x="617" y="173"/>
                  <a:pt x="611" y="169"/>
                  <a:pt x="604" y="165"/>
                </a:cubicBezTo>
                <a:cubicBezTo>
                  <a:pt x="608" y="159"/>
                  <a:pt x="608" y="158"/>
                  <a:pt x="608" y="144"/>
                </a:cubicBezTo>
                <a:cubicBezTo>
                  <a:pt x="608" y="135"/>
                  <a:pt x="603" y="130"/>
                  <a:pt x="596" y="130"/>
                </a:cubicBezTo>
                <a:cubicBezTo>
                  <a:pt x="595" y="130"/>
                  <a:pt x="593" y="130"/>
                  <a:pt x="592" y="130"/>
                </a:cubicBezTo>
                <a:cubicBezTo>
                  <a:pt x="591" y="131"/>
                  <a:pt x="591" y="131"/>
                  <a:pt x="590" y="131"/>
                </a:cubicBezTo>
                <a:cubicBezTo>
                  <a:pt x="585" y="131"/>
                  <a:pt x="577" y="125"/>
                  <a:pt x="578" y="122"/>
                </a:cubicBezTo>
                <a:cubicBezTo>
                  <a:pt x="584" y="114"/>
                  <a:pt x="578" y="110"/>
                  <a:pt x="575" y="104"/>
                </a:cubicBezTo>
                <a:cubicBezTo>
                  <a:pt x="571" y="94"/>
                  <a:pt x="565" y="88"/>
                  <a:pt x="555" y="88"/>
                </a:cubicBezTo>
                <a:cubicBezTo>
                  <a:pt x="554" y="88"/>
                  <a:pt x="553" y="88"/>
                  <a:pt x="553" y="88"/>
                </a:cubicBezTo>
                <a:cubicBezTo>
                  <a:pt x="551" y="86"/>
                  <a:pt x="550" y="83"/>
                  <a:pt x="549" y="81"/>
                </a:cubicBezTo>
                <a:cubicBezTo>
                  <a:pt x="545" y="79"/>
                  <a:pt x="541" y="77"/>
                  <a:pt x="538" y="75"/>
                </a:cubicBezTo>
                <a:cubicBezTo>
                  <a:pt x="538" y="73"/>
                  <a:pt x="537" y="73"/>
                  <a:pt x="537" y="73"/>
                </a:cubicBezTo>
                <a:cubicBezTo>
                  <a:pt x="537" y="73"/>
                  <a:pt x="537" y="73"/>
                  <a:pt x="537" y="73"/>
                </a:cubicBezTo>
                <a:cubicBezTo>
                  <a:pt x="535" y="73"/>
                  <a:pt x="533" y="73"/>
                  <a:pt x="531" y="73"/>
                </a:cubicBezTo>
                <a:cubicBezTo>
                  <a:pt x="525" y="73"/>
                  <a:pt x="524" y="71"/>
                  <a:pt x="523" y="62"/>
                </a:cubicBezTo>
                <a:cubicBezTo>
                  <a:pt x="522" y="60"/>
                  <a:pt x="521" y="59"/>
                  <a:pt x="519" y="57"/>
                </a:cubicBezTo>
                <a:cubicBezTo>
                  <a:pt x="518" y="55"/>
                  <a:pt x="516" y="53"/>
                  <a:pt x="516" y="51"/>
                </a:cubicBezTo>
                <a:cubicBezTo>
                  <a:pt x="517" y="36"/>
                  <a:pt x="503" y="32"/>
                  <a:pt x="494" y="24"/>
                </a:cubicBezTo>
                <a:cubicBezTo>
                  <a:pt x="488" y="19"/>
                  <a:pt x="484" y="10"/>
                  <a:pt x="475" y="10"/>
                </a:cubicBezTo>
                <a:cubicBezTo>
                  <a:pt x="474" y="10"/>
                  <a:pt x="473" y="11"/>
                  <a:pt x="472" y="11"/>
                </a:cubicBezTo>
                <a:cubicBezTo>
                  <a:pt x="472" y="11"/>
                  <a:pt x="472" y="11"/>
                  <a:pt x="472" y="11"/>
                </a:cubicBezTo>
                <a:cubicBezTo>
                  <a:pt x="471" y="11"/>
                  <a:pt x="471" y="9"/>
                  <a:pt x="470" y="8"/>
                </a:cubicBezTo>
                <a:cubicBezTo>
                  <a:pt x="464" y="5"/>
                  <a:pt x="459" y="2"/>
                  <a:pt x="453" y="0"/>
                </a:cubicBezTo>
                <a:cubicBezTo>
                  <a:pt x="453" y="0"/>
                  <a:pt x="453" y="0"/>
                  <a:pt x="453" y="0"/>
                </a:cubicBezTo>
              </a:path>
            </a:pathLst>
          </a:cu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49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88FD6-4457-45D8-B4C7-97CF18470A49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1"/>
                </a:solidFill>
              </a:rPr>
              <a:t>Infographic Style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840A9CC0-E775-4F0A-9010-62F494EBA30A}"/>
              </a:ext>
            </a:extLst>
          </p:cNvPr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616EA0C-8DDE-4812-AF99-85B454F2D16B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F33856-B642-46F9-8B64-B72EBFD8889D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FF01C90D-1876-4CCD-B220-28D8A78CB288}"/>
              </a:ext>
            </a:extLst>
          </p:cNvPr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1B35DD-5EFF-4F5E-9111-9AB0B9C62F1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8B2130-5C19-4D98-9DC4-9A76A6BB62F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2" name="Freeform 112">
            <a:extLst>
              <a:ext uri="{FF2B5EF4-FFF2-40B4-BE49-F238E27FC236}">
                <a16:creationId xmlns:a16="http://schemas.microsoft.com/office/drawing/2014/main" id="{799980C7-3713-4C33-A5D1-61DBCBDEF6CE}"/>
              </a:ext>
            </a:extLst>
          </p:cNvPr>
          <p:cNvSpPr>
            <a:spLocks/>
          </p:cNvSpPr>
          <p:nvPr/>
        </p:nvSpPr>
        <p:spPr bwMode="auto">
          <a:xfrm>
            <a:off x="3266840" y="5420743"/>
            <a:ext cx="44362" cy="26619"/>
          </a:xfrm>
          <a:custGeom>
            <a:avLst/>
            <a:gdLst>
              <a:gd name="T0" fmla="*/ 0 w 14"/>
              <a:gd name="T1" fmla="*/ 4 h 7"/>
              <a:gd name="T2" fmla="*/ 14 w 14"/>
              <a:gd name="T3" fmla="*/ 6 h 7"/>
              <a:gd name="T4" fmla="*/ 1 w 14"/>
              <a:gd name="T5" fmla="*/ 7 h 7"/>
              <a:gd name="T6" fmla="*/ 0 w 14"/>
              <a:gd name="T7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7">
                <a:moveTo>
                  <a:pt x="0" y="4"/>
                </a:moveTo>
                <a:cubicBezTo>
                  <a:pt x="4" y="1"/>
                  <a:pt x="8" y="0"/>
                  <a:pt x="14" y="6"/>
                </a:cubicBezTo>
                <a:cubicBezTo>
                  <a:pt x="8" y="6"/>
                  <a:pt x="4" y="6"/>
                  <a:pt x="1" y="7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D0F26831-24E5-4C9A-9471-38D1062C991B}"/>
              </a:ext>
            </a:extLst>
          </p:cNvPr>
          <p:cNvGrpSpPr/>
          <p:nvPr/>
        </p:nvGrpSpPr>
        <p:grpSpPr>
          <a:xfrm>
            <a:off x="4546582" y="848088"/>
            <a:ext cx="4435962" cy="5624800"/>
            <a:chOff x="2752268" y="798473"/>
            <a:chExt cx="4435962" cy="5624800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C015C81D-106D-40D1-9E52-AE7AF6B98A62}"/>
                </a:ext>
              </a:extLst>
            </p:cNvPr>
            <p:cNvGrpSpPr/>
            <p:nvPr/>
          </p:nvGrpSpPr>
          <p:grpSpPr>
            <a:xfrm>
              <a:off x="2752268" y="798473"/>
              <a:ext cx="4435962" cy="5624800"/>
              <a:chOff x="2752268" y="798473"/>
              <a:chExt cx="4435962" cy="5624800"/>
            </a:xfrm>
          </p:grpSpPr>
          <p:sp>
            <p:nvSpPr>
              <p:cNvPr id="10" name="Freeform 110">
                <a:extLst>
                  <a:ext uri="{FF2B5EF4-FFF2-40B4-BE49-F238E27FC236}">
                    <a16:creationId xmlns:a16="http://schemas.microsoft.com/office/drawing/2014/main" id="{95C1EAC9-BFDA-4A1C-845E-C58A61454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278" y="3424563"/>
                <a:ext cx="248414" cy="159695"/>
              </a:xfrm>
              <a:custGeom>
                <a:avLst/>
                <a:gdLst>
                  <a:gd name="T0" fmla="*/ 3 w 79"/>
                  <a:gd name="T1" fmla="*/ 0 h 51"/>
                  <a:gd name="T2" fmla="*/ 7 w 79"/>
                  <a:gd name="T3" fmla="*/ 2 h 51"/>
                  <a:gd name="T4" fmla="*/ 61 w 79"/>
                  <a:gd name="T5" fmla="*/ 31 h 51"/>
                  <a:gd name="T6" fmla="*/ 77 w 79"/>
                  <a:gd name="T7" fmla="*/ 42 h 51"/>
                  <a:gd name="T8" fmla="*/ 78 w 79"/>
                  <a:gd name="T9" fmla="*/ 48 h 51"/>
                  <a:gd name="T10" fmla="*/ 71 w 79"/>
                  <a:gd name="T11" fmla="*/ 51 h 51"/>
                  <a:gd name="T12" fmla="*/ 64 w 79"/>
                  <a:gd name="T13" fmla="*/ 48 h 51"/>
                  <a:gd name="T14" fmla="*/ 7 w 79"/>
                  <a:gd name="T15" fmla="*/ 14 h 51"/>
                  <a:gd name="T16" fmla="*/ 1 w 79"/>
                  <a:gd name="T17" fmla="*/ 7 h 51"/>
                  <a:gd name="T18" fmla="*/ 3 w 79"/>
                  <a:gd name="T1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9" h="51">
                    <a:moveTo>
                      <a:pt x="3" y="0"/>
                    </a:moveTo>
                    <a:cubicBezTo>
                      <a:pt x="6" y="1"/>
                      <a:pt x="7" y="1"/>
                      <a:pt x="7" y="2"/>
                    </a:cubicBezTo>
                    <a:cubicBezTo>
                      <a:pt x="25" y="11"/>
                      <a:pt x="43" y="21"/>
                      <a:pt x="61" y="31"/>
                    </a:cubicBezTo>
                    <a:cubicBezTo>
                      <a:pt x="67" y="34"/>
                      <a:pt x="72" y="38"/>
                      <a:pt x="77" y="42"/>
                    </a:cubicBezTo>
                    <a:cubicBezTo>
                      <a:pt x="78" y="43"/>
                      <a:pt x="79" y="47"/>
                      <a:pt x="78" y="48"/>
                    </a:cubicBezTo>
                    <a:cubicBezTo>
                      <a:pt x="76" y="49"/>
                      <a:pt x="74" y="51"/>
                      <a:pt x="71" y="51"/>
                    </a:cubicBezTo>
                    <a:cubicBezTo>
                      <a:pt x="69" y="51"/>
                      <a:pt x="66" y="49"/>
                      <a:pt x="64" y="48"/>
                    </a:cubicBezTo>
                    <a:cubicBezTo>
                      <a:pt x="45" y="36"/>
                      <a:pt x="26" y="25"/>
                      <a:pt x="7" y="14"/>
                    </a:cubicBezTo>
                    <a:cubicBezTo>
                      <a:pt x="5" y="12"/>
                      <a:pt x="2" y="10"/>
                      <a:pt x="1" y="7"/>
                    </a:cubicBezTo>
                    <a:cubicBezTo>
                      <a:pt x="0" y="6"/>
                      <a:pt x="2" y="3"/>
                      <a:pt x="3" y="0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111">
                <a:extLst>
                  <a:ext uri="{FF2B5EF4-FFF2-40B4-BE49-F238E27FC236}">
                    <a16:creationId xmlns:a16="http://schemas.microsoft.com/office/drawing/2014/main" id="{2E614116-B28D-41CB-9F1E-3DA4E3244B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0071" y="3504407"/>
                <a:ext cx="257289" cy="159695"/>
              </a:xfrm>
              <a:custGeom>
                <a:avLst/>
                <a:gdLst>
                  <a:gd name="T0" fmla="*/ 9 w 81"/>
                  <a:gd name="T1" fmla="*/ 0 h 50"/>
                  <a:gd name="T2" fmla="*/ 20 w 81"/>
                  <a:gd name="T3" fmla="*/ 5 h 50"/>
                  <a:gd name="T4" fmla="*/ 43 w 81"/>
                  <a:gd name="T5" fmla="*/ 21 h 50"/>
                  <a:gd name="T6" fmla="*/ 77 w 81"/>
                  <a:gd name="T7" fmla="*/ 41 h 50"/>
                  <a:gd name="T8" fmla="*/ 81 w 81"/>
                  <a:gd name="T9" fmla="*/ 47 h 50"/>
                  <a:gd name="T10" fmla="*/ 72 w 81"/>
                  <a:gd name="T11" fmla="*/ 48 h 50"/>
                  <a:gd name="T12" fmla="*/ 30 w 81"/>
                  <a:gd name="T13" fmla="*/ 24 h 50"/>
                  <a:gd name="T14" fmla="*/ 9 w 81"/>
                  <a:gd name="T15" fmla="*/ 15 h 50"/>
                  <a:gd name="T16" fmla="*/ 0 w 81"/>
                  <a:gd name="T17" fmla="*/ 10 h 50"/>
                  <a:gd name="T18" fmla="*/ 9 w 81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50">
                    <a:moveTo>
                      <a:pt x="9" y="0"/>
                    </a:moveTo>
                    <a:cubicBezTo>
                      <a:pt x="14" y="2"/>
                      <a:pt x="17" y="4"/>
                      <a:pt x="20" y="5"/>
                    </a:cubicBezTo>
                    <a:cubicBezTo>
                      <a:pt x="27" y="10"/>
                      <a:pt x="35" y="16"/>
                      <a:pt x="43" y="21"/>
                    </a:cubicBezTo>
                    <a:cubicBezTo>
                      <a:pt x="54" y="28"/>
                      <a:pt x="66" y="34"/>
                      <a:pt x="77" y="41"/>
                    </a:cubicBezTo>
                    <a:cubicBezTo>
                      <a:pt x="79" y="42"/>
                      <a:pt x="80" y="45"/>
                      <a:pt x="81" y="47"/>
                    </a:cubicBezTo>
                    <a:cubicBezTo>
                      <a:pt x="78" y="48"/>
                      <a:pt x="74" y="50"/>
                      <a:pt x="72" y="48"/>
                    </a:cubicBezTo>
                    <a:cubicBezTo>
                      <a:pt x="58" y="41"/>
                      <a:pt x="44" y="32"/>
                      <a:pt x="30" y="24"/>
                    </a:cubicBezTo>
                    <a:cubicBezTo>
                      <a:pt x="23" y="21"/>
                      <a:pt x="16" y="18"/>
                      <a:pt x="9" y="15"/>
                    </a:cubicBezTo>
                    <a:cubicBezTo>
                      <a:pt x="6" y="14"/>
                      <a:pt x="3" y="12"/>
                      <a:pt x="0" y="10"/>
                    </a:cubicBezTo>
                    <a:cubicBezTo>
                      <a:pt x="3" y="7"/>
                      <a:pt x="6" y="4"/>
                      <a:pt x="9" y="0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13">
                <a:extLst>
                  <a:ext uri="{FF2B5EF4-FFF2-40B4-BE49-F238E27FC236}">
                    <a16:creationId xmlns:a16="http://schemas.microsoft.com/office/drawing/2014/main" id="{83978105-917B-48A7-965F-C2BEB5A879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2268" y="798473"/>
                <a:ext cx="4435962" cy="5624800"/>
              </a:xfrm>
              <a:custGeom>
                <a:avLst/>
                <a:gdLst>
                  <a:gd name="T0" fmla="*/ 689 w 1396"/>
                  <a:gd name="T1" fmla="*/ 1720 h 1772"/>
                  <a:gd name="T2" fmla="*/ 617 w 1396"/>
                  <a:gd name="T3" fmla="*/ 1709 h 1772"/>
                  <a:gd name="T4" fmla="*/ 542 w 1396"/>
                  <a:gd name="T5" fmla="*/ 1693 h 1772"/>
                  <a:gd name="T6" fmla="*/ 489 w 1396"/>
                  <a:gd name="T7" fmla="*/ 1652 h 1772"/>
                  <a:gd name="T8" fmla="*/ 384 w 1396"/>
                  <a:gd name="T9" fmla="*/ 1670 h 1772"/>
                  <a:gd name="T10" fmla="*/ 273 w 1396"/>
                  <a:gd name="T11" fmla="*/ 1521 h 1772"/>
                  <a:gd name="T12" fmla="*/ 215 w 1396"/>
                  <a:gd name="T13" fmla="*/ 1412 h 1772"/>
                  <a:gd name="T14" fmla="*/ 163 w 1396"/>
                  <a:gd name="T15" fmla="*/ 1372 h 1772"/>
                  <a:gd name="T16" fmla="*/ 125 w 1396"/>
                  <a:gd name="T17" fmla="*/ 1343 h 1772"/>
                  <a:gd name="T18" fmla="*/ 72 w 1396"/>
                  <a:gd name="T19" fmla="*/ 1219 h 1772"/>
                  <a:gd name="T20" fmla="*/ 46 w 1396"/>
                  <a:gd name="T21" fmla="*/ 1156 h 1772"/>
                  <a:gd name="T22" fmla="*/ 17 w 1396"/>
                  <a:gd name="T23" fmla="*/ 1098 h 1772"/>
                  <a:gd name="T24" fmla="*/ 95 w 1396"/>
                  <a:gd name="T25" fmla="*/ 1102 h 1772"/>
                  <a:gd name="T26" fmla="*/ 118 w 1396"/>
                  <a:gd name="T27" fmla="*/ 1053 h 1772"/>
                  <a:gd name="T28" fmla="*/ 68 w 1396"/>
                  <a:gd name="T29" fmla="*/ 1007 h 1772"/>
                  <a:gd name="T30" fmla="*/ 338 w 1396"/>
                  <a:gd name="T31" fmla="*/ 867 h 1772"/>
                  <a:gd name="T32" fmla="*/ 431 w 1396"/>
                  <a:gd name="T33" fmla="*/ 689 h 1772"/>
                  <a:gd name="T34" fmla="*/ 489 w 1396"/>
                  <a:gd name="T35" fmla="*/ 505 h 1772"/>
                  <a:gd name="T36" fmla="*/ 514 w 1396"/>
                  <a:gd name="T37" fmla="*/ 417 h 1772"/>
                  <a:gd name="T38" fmla="*/ 568 w 1396"/>
                  <a:gd name="T39" fmla="*/ 499 h 1772"/>
                  <a:gd name="T40" fmla="*/ 647 w 1396"/>
                  <a:gd name="T41" fmla="*/ 543 h 1772"/>
                  <a:gd name="T42" fmla="*/ 784 w 1396"/>
                  <a:gd name="T43" fmla="*/ 445 h 1772"/>
                  <a:gd name="T44" fmla="*/ 921 w 1396"/>
                  <a:gd name="T45" fmla="*/ 442 h 1772"/>
                  <a:gd name="T46" fmla="*/ 881 w 1396"/>
                  <a:gd name="T47" fmla="*/ 358 h 1772"/>
                  <a:gd name="T48" fmla="*/ 925 w 1396"/>
                  <a:gd name="T49" fmla="*/ 190 h 1772"/>
                  <a:gd name="T50" fmla="*/ 696 w 1396"/>
                  <a:gd name="T51" fmla="*/ 15 h 1772"/>
                  <a:gd name="T52" fmla="*/ 920 w 1396"/>
                  <a:gd name="T53" fmla="*/ 126 h 1772"/>
                  <a:gd name="T54" fmla="*/ 975 w 1396"/>
                  <a:gd name="T55" fmla="*/ 511 h 1772"/>
                  <a:gd name="T56" fmla="*/ 939 w 1396"/>
                  <a:gd name="T57" fmla="*/ 700 h 1772"/>
                  <a:gd name="T58" fmla="*/ 1191 w 1396"/>
                  <a:gd name="T59" fmla="*/ 859 h 1772"/>
                  <a:gd name="T60" fmla="*/ 1343 w 1396"/>
                  <a:gd name="T61" fmla="*/ 1143 h 1772"/>
                  <a:gd name="T62" fmla="*/ 1326 w 1396"/>
                  <a:gd name="T63" fmla="*/ 1368 h 1772"/>
                  <a:gd name="T64" fmla="*/ 1307 w 1396"/>
                  <a:gd name="T65" fmla="*/ 1403 h 1772"/>
                  <a:gd name="T66" fmla="*/ 1265 w 1396"/>
                  <a:gd name="T67" fmla="*/ 1453 h 1772"/>
                  <a:gd name="T68" fmla="*/ 1215 w 1396"/>
                  <a:gd name="T69" fmla="*/ 1408 h 1772"/>
                  <a:gd name="T70" fmla="*/ 1032 w 1396"/>
                  <a:gd name="T71" fmla="*/ 873 h 1772"/>
                  <a:gd name="T72" fmla="*/ 914 w 1396"/>
                  <a:gd name="T73" fmla="*/ 813 h 1772"/>
                  <a:gd name="T74" fmla="*/ 917 w 1396"/>
                  <a:gd name="T75" fmla="*/ 889 h 1772"/>
                  <a:gd name="T76" fmla="*/ 969 w 1396"/>
                  <a:gd name="T77" fmla="*/ 1342 h 1772"/>
                  <a:gd name="T78" fmla="*/ 1070 w 1396"/>
                  <a:gd name="T79" fmla="*/ 1684 h 1772"/>
                  <a:gd name="T80" fmla="*/ 1020 w 1396"/>
                  <a:gd name="T81" fmla="*/ 1640 h 1772"/>
                  <a:gd name="T82" fmla="*/ 1037 w 1396"/>
                  <a:gd name="T83" fmla="*/ 1760 h 1772"/>
                  <a:gd name="T84" fmla="*/ 829 w 1396"/>
                  <a:gd name="T85" fmla="*/ 1757 h 1772"/>
                  <a:gd name="T86" fmla="*/ 645 w 1396"/>
                  <a:gd name="T87" fmla="*/ 744 h 1772"/>
                  <a:gd name="T88" fmla="*/ 491 w 1396"/>
                  <a:gd name="T89" fmla="*/ 685 h 1772"/>
                  <a:gd name="T90" fmla="*/ 776 w 1396"/>
                  <a:gd name="T91" fmla="*/ 795 h 1772"/>
                  <a:gd name="T92" fmla="*/ 798 w 1396"/>
                  <a:gd name="T93" fmla="*/ 692 h 1772"/>
                  <a:gd name="T94" fmla="*/ 884 w 1396"/>
                  <a:gd name="T95" fmla="*/ 627 h 1772"/>
                  <a:gd name="T96" fmla="*/ 809 w 1396"/>
                  <a:gd name="T97" fmla="*/ 563 h 1772"/>
                  <a:gd name="T98" fmla="*/ 883 w 1396"/>
                  <a:gd name="T99" fmla="*/ 1634 h 1772"/>
                  <a:gd name="T100" fmla="*/ 873 w 1396"/>
                  <a:gd name="T101" fmla="*/ 311 h 1772"/>
                  <a:gd name="T102" fmla="*/ 982 w 1396"/>
                  <a:gd name="T103" fmla="*/ 1624 h 1772"/>
                  <a:gd name="T104" fmla="*/ 795 w 1396"/>
                  <a:gd name="T105" fmla="*/ 752 h 1772"/>
                  <a:gd name="T106" fmla="*/ 85 w 1396"/>
                  <a:gd name="T107" fmla="*/ 1028 h 1772"/>
                  <a:gd name="T108" fmla="*/ 391 w 1396"/>
                  <a:gd name="T109" fmla="*/ 1182 h 1772"/>
                  <a:gd name="T110" fmla="*/ 791 w 1396"/>
                  <a:gd name="T111" fmla="*/ 1727 h 1772"/>
                  <a:gd name="T112" fmla="*/ 1333 w 1396"/>
                  <a:gd name="T113" fmla="*/ 1356 h 1772"/>
                  <a:gd name="T114" fmla="*/ 121 w 1396"/>
                  <a:gd name="T115" fmla="*/ 1117 h 1772"/>
                  <a:gd name="T116" fmla="*/ 993 w 1396"/>
                  <a:gd name="T117" fmla="*/ 1637 h 1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96" h="1772">
                    <a:moveTo>
                      <a:pt x="784" y="1736"/>
                    </a:moveTo>
                    <a:cubicBezTo>
                      <a:pt x="782" y="1743"/>
                      <a:pt x="780" y="1749"/>
                      <a:pt x="778" y="1755"/>
                    </a:cubicBezTo>
                    <a:cubicBezTo>
                      <a:pt x="778" y="1755"/>
                      <a:pt x="777" y="1755"/>
                      <a:pt x="777" y="1755"/>
                    </a:cubicBezTo>
                    <a:cubicBezTo>
                      <a:pt x="776" y="1752"/>
                      <a:pt x="776" y="1749"/>
                      <a:pt x="774" y="1746"/>
                    </a:cubicBezTo>
                    <a:cubicBezTo>
                      <a:pt x="773" y="1742"/>
                      <a:pt x="771" y="1737"/>
                      <a:pt x="768" y="1736"/>
                    </a:cubicBezTo>
                    <a:cubicBezTo>
                      <a:pt x="766" y="1734"/>
                      <a:pt x="761" y="1738"/>
                      <a:pt x="756" y="1739"/>
                    </a:cubicBezTo>
                    <a:cubicBezTo>
                      <a:pt x="752" y="1736"/>
                      <a:pt x="747" y="1732"/>
                      <a:pt x="742" y="1729"/>
                    </a:cubicBezTo>
                    <a:cubicBezTo>
                      <a:pt x="740" y="1728"/>
                      <a:pt x="737" y="1726"/>
                      <a:pt x="736" y="1727"/>
                    </a:cubicBezTo>
                    <a:cubicBezTo>
                      <a:pt x="720" y="1735"/>
                      <a:pt x="707" y="1729"/>
                      <a:pt x="694" y="1720"/>
                    </a:cubicBezTo>
                    <a:cubicBezTo>
                      <a:pt x="693" y="1720"/>
                      <a:pt x="692" y="1719"/>
                      <a:pt x="691" y="1719"/>
                    </a:cubicBezTo>
                    <a:cubicBezTo>
                      <a:pt x="691" y="1719"/>
                      <a:pt x="690" y="1719"/>
                      <a:pt x="689" y="1720"/>
                    </a:cubicBezTo>
                    <a:cubicBezTo>
                      <a:pt x="692" y="1728"/>
                      <a:pt x="701" y="1735"/>
                      <a:pt x="694" y="1747"/>
                    </a:cubicBezTo>
                    <a:cubicBezTo>
                      <a:pt x="691" y="1743"/>
                      <a:pt x="690" y="1741"/>
                      <a:pt x="688" y="1739"/>
                    </a:cubicBezTo>
                    <a:cubicBezTo>
                      <a:pt x="686" y="1740"/>
                      <a:pt x="685" y="1741"/>
                      <a:pt x="683" y="1741"/>
                    </a:cubicBezTo>
                    <a:cubicBezTo>
                      <a:pt x="681" y="1741"/>
                      <a:pt x="679" y="1740"/>
                      <a:pt x="676" y="1740"/>
                    </a:cubicBezTo>
                    <a:cubicBezTo>
                      <a:pt x="677" y="1738"/>
                      <a:pt x="677" y="1736"/>
                      <a:pt x="678" y="1734"/>
                    </a:cubicBezTo>
                    <a:cubicBezTo>
                      <a:pt x="682" y="1726"/>
                      <a:pt x="680" y="1726"/>
                      <a:pt x="673" y="1721"/>
                    </a:cubicBezTo>
                    <a:cubicBezTo>
                      <a:pt x="668" y="1718"/>
                      <a:pt x="660" y="1718"/>
                      <a:pt x="656" y="1710"/>
                    </a:cubicBezTo>
                    <a:cubicBezTo>
                      <a:pt x="654" y="1706"/>
                      <a:pt x="646" y="1705"/>
                      <a:pt x="640" y="1704"/>
                    </a:cubicBezTo>
                    <a:cubicBezTo>
                      <a:pt x="637" y="1704"/>
                      <a:pt x="634" y="1709"/>
                      <a:pt x="632" y="1712"/>
                    </a:cubicBezTo>
                    <a:cubicBezTo>
                      <a:pt x="630" y="1714"/>
                      <a:pt x="627" y="1717"/>
                      <a:pt x="627" y="1716"/>
                    </a:cubicBezTo>
                    <a:cubicBezTo>
                      <a:pt x="623" y="1715"/>
                      <a:pt x="618" y="1712"/>
                      <a:pt x="617" y="1709"/>
                    </a:cubicBezTo>
                    <a:cubicBezTo>
                      <a:pt x="616" y="1703"/>
                      <a:pt x="613" y="1700"/>
                      <a:pt x="606" y="1700"/>
                    </a:cubicBezTo>
                    <a:cubicBezTo>
                      <a:pt x="605" y="1700"/>
                      <a:pt x="603" y="1697"/>
                      <a:pt x="601" y="1697"/>
                    </a:cubicBezTo>
                    <a:cubicBezTo>
                      <a:pt x="597" y="1695"/>
                      <a:pt x="593" y="1695"/>
                      <a:pt x="589" y="1694"/>
                    </a:cubicBezTo>
                    <a:cubicBezTo>
                      <a:pt x="588" y="1696"/>
                      <a:pt x="587" y="1699"/>
                      <a:pt x="588" y="1701"/>
                    </a:cubicBezTo>
                    <a:cubicBezTo>
                      <a:pt x="588" y="1704"/>
                      <a:pt x="590" y="1706"/>
                      <a:pt x="591" y="1709"/>
                    </a:cubicBezTo>
                    <a:cubicBezTo>
                      <a:pt x="590" y="1710"/>
                      <a:pt x="589" y="1710"/>
                      <a:pt x="588" y="1711"/>
                    </a:cubicBezTo>
                    <a:cubicBezTo>
                      <a:pt x="584" y="1707"/>
                      <a:pt x="579" y="1703"/>
                      <a:pt x="577" y="1698"/>
                    </a:cubicBezTo>
                    <a:cubicBezTo>
                      <a:pt x="573" y="1691"/>
                      <a:pt x="570" y="1693"/>
                      <a:pt x="565" y="1695"/>
                    </a:cubicBezTo>
                    <a:cubicBezTo>
                      <a:pt x="560" y="1698"/>
                      <a:pt x="554" y="1702"/>
                      <a:pt x="550" y="1691"/>
                    </a:cubicBezTo>
                    <a:cubicBezTo>
                      <a:pt x="547" y="1694"/>
                      <a:pt x="545" y="1696"/>
                      <a:pt x="541" y="1699"/>
                    </a:cubicBezTo>
                    <a:cubicBezTo>
                      <a:pt x="542" y="1696"/>
                      <a:pt x="542" y="1695"/>
                      <a:pt x="542" y="1693"/>
                    </a:cubicBezTo>
                    <a:cubicBezTo>
                      <a:pt x="544" y="1685"/>
                      <a:pt x="544" y="1685"/>
                      <a:pt x="536" y="1686"/>
                    </a:cubicBezTo>
                    <a:cubicBezTo>
                      <a:pt x="534" y="1687"/>
                      <a:pt x="532" y="1687"/>
                      <a:pt x="530" y="1687"/>
                    </a:cubicBezTo>
                    <a:cubicBezTo>
                      <a:pt x="531" y="1673"/>
                      <a:pt x="524" y="1668"/>
                      <a:pt x="511" y="1671"/>
                    </a:cubicBezTo>
                    <a:cubicBezTo>
                      <a:pt x="507" y="1672"/>
                      <a:pt x="502" y="1670"/>
                      <a:pt x="498" y="1669"/>
                    </a:cubicBezTo>
                    <a:cubicBezTo>
                      <a:pt x="498" y="1670"/>
                      <a:pt x="499" y="1673"/>
                      <a:pt x="498" y="1675"/>
                    </a:cubicBezTo>
                    <a:cubicBezTo>
                      <a:pt x="498" y="1677"/>
                      <a:pt x="497" y="1678"/>
                      <a:pt x="495" y="1682"/>
                    </a:cubicBezTo>
                    <a:cubicBezTo>
                      <a:pt x="494" y="1678"/>
                      <a:pt x="493" y="1677"/>
                      <a:pt x="493" y="1676"/>
                    </a:cubicBezTo>
                    <a:cubicBezTo>
                      <a:pt x="493" y="1670"/>
                      <a:pt x="491" y="1670"/>
                      <a:pt x="487" y="1672"/>
                    </a:cubicBezTo>
                    <a:cubicBezTo>
                      <a:pt x="485" y="1673"/>
                      <a:pt x="482" y="1672"/>
                      <a:pt x="479" y="1672"/>
                    </a:cubicBezTo>
                    <a:cubicBezTo>
                      <a:pt x="480" y="1670"/>
                      <a:pt x="481" y="1666"/>
                      <a:pt x="483" y="1665"/>
                    </a:cubicBezTo>
                    <a:cubicBezTo>
                      <a:pt x="492" y="1663"/>
                      <a:pt x="489" y="1657"/>
                      <a:pt x="489" y="1652"/>
                    </a:cubicBezTo>
                    <a:cubicBezTo>
                      <a:pt x="488" y="1650"/>
                      <a:pt x="482" y="1646"/>
                      <a:pt x="481" y="1646"/>
                    </a:cubicBezTo>
                    <a:cubicBezTo>
                      <a:pt x="478" y="1649"/>
                      <a:pt x="473" y="1652"/>
                      <a:pt x="472" y="1656"/>
                    </a:cubicBezTo>
                    <a:cubicBezTo>
                      <a:pt x="470" y="1666"/>
                      <a:pt x="466" y="1671"/>
                      <a:pt x="457" y="1672"/>
                    </a:cubicBezTo>
                    <a:cubicBezTo>
                      <a:pt x="452" y="1673"/>
                      <a:pt x="448" y="1675"/>
                      <a:pt x="443" y="1677"/>
                    </a:cubicBezTo>
                    <a:cubicBezTo>
                      <a:pt x="438" y="1679"/>
                      <a:pt x="434" y="1681"/>
                      <a:pt x="429" y="1684"/>
                    </a:cubicBezTo>
                    <a:cubicBezTo>
                      <a:pt x="422" y="1687"/>
                      <a:pt x="416" y="1691"/>
                      <a:pt x="418" y="1700"/>
                    </a:cubicBezTo>
                    <a:cubicBezTo>
                      <a:pt x="418" y="1700"/>
                      <a:pt x="418" y="1701"/>
                      <a:pt x="418" y="1702"/>
                    </a:cubicBezTo>
                    <a:cubicBezTo>
                      <a:pt x="417" y="1702"/>
                      <a:pt x="417" y="1703"/>
                      <a:pt x="416" y="1704"/>
                    </a:cubicBezTo>
                    <a:cubicBezTo>
                      <a:pt x="412" y="1695"/>
                      <a:pt x="407" y="1687"/>
                      <a:pt x="403" y="1679"/>
                    </a:cubicBezTo>
                    <a:cubicBezTo>
                      <a:pt x="401" y="1675"/>
                      <a:pt x="399" y="1671"/>
                      <a:pt x="392" y="1675"/>
                    </a:cubicBezTo>
                    <a:cubicBezTo>
                      <a:pt x="388" y="1678"/>
                      <a:pt x="385" y="1675"/>
                      <a:pt x="384" y="1670"/>
                    </a:cubicBezTo>
                    <a:cubicBezTo>
                      <a:pt x="383" y="1663"/>
                      <a:pt x="378" y="1661"/>
                      <a:pt x="372" y="1661"/>
                    </a:cubicBezTo>
                    <a:cubicBezTo>
                      <a:pt x="363" y="1662"/>
                      <a:pt x="354" y="1663"/>
                      <a:pt x="344" y="1664"/>
                    </a:cubicBezTo>
                    <a:cubicBezTo>
                      <a:pt x="338" y="1657"/>
                      <a:pt x="339" y="1652"/>
                      <a:pt x="343" y="1644"/>
                    </a:cubicBezTo>
                    <a:cubicBezTo>
                      <a:pt x="351" y="1630"/>
                      <a:pt x="362" y="1618"/>
                      <a:pt x="372" y="1605"/>
                    </a:cubicBezTo>
                    <a:cubicBezTo>
                      <a:pt x="383" y="1591"/>
                      <a:pt x="394" y="1576"/>
                      <a:pt x="393" y="1557"/>
                    </a:cubicBezTo>
                    <a:cubicBezTo>
                      <a:pt x="393" y="1545"/>
                      <a:pt x="382" y="1538"/>
                      <a:pt x="371" y="1540"/>
                    </a:cubicBezTo>
                    <a:cubicBezTo>
                      <a:pt x="362" y="1542"/>
                      <a:pt x="354" y="1541"/>
                      <a:pt x="345" y="1541"/>
                    </a:cubicBezTo>
                    <a:cubicBezTo>
                      <a:pt x="342" y="1542"/>
                      <a:pt x="338" y="1541"/>
                      <a:pt x="335" y="1542"/>
                    </a:cubicBezTo>
                    <a:cubicBezTo>
                      <a:pt x="326" y="1545"/>
                      <a:pt x="321" y="1543"/>
                      <a:pt x="314" y="1537"/>
                    </a:cubicBezTo>
                    <a:cubicBezTo>
                      <a:pt x="304" y="1526"/>
                      <a:pt x="293" y="1516"/>
                      <a:pt x="276" y="1521"/>
                    </a:cubicBezTo>
                    <a:cubicBezTo>
                      <a:pt x="275" y="1521"/>
                      <a:pt x="274" y="1522"/>
                      <a:pt x="273" y="1521"/>
                    </a:cubicBezTo>
                    <a:cubicBezTo>
                      <a:pt x="255" y="1513"/>
                      <a:pt x="236" y="1525"/>
                      <a:pt x="217" y="1519"/>
                    </a:cubicBezTo>
                    <a:cubicBezTo>
                      <a:pt x="213" y="1517"/>
                      <a:pt x="208" y="1510"/>
                      <a:pt x="211" y="1507"/>
                    </a:cubicBezTo>
                    <a:cubicBezTo>
                      <a:pt x="216" y="1500"/>
                      <a:pt x="222" y="1494"/>
                      <a:pt x="228" y="1486"/>
                    </a:cubicBezTo>
                    <a:cubicBezTo>
                      <a:pt x="226" y="1480"/>
                      <a:pt x="230" y="1476"/>
                      <a:pt x="239" y="1474"/>
                    </a:cubicBezTo>
                    <a:cubicBezTo>
                      <a:pt x="240" y="1474"/>
                      <a:pt x="242" y="1474"/>
                      <a:pt x="242" y="1473"/>
                    </a:cubicBezTo>
                    <a:cubicBezTo>
                      <a:pt x="244" y="1461"/>
                      <a:pt x="254" y="1461"/>
                      <a:pt x="262" y="1457"/>
                    </a:cubicBezTo>
                    <a:cubicBezTo>
                      <a:pt x="262" y="1457"/>
                      <a:pt x="262" y="1457"/>
                      <a:pt x="263" y="1456"/>
                    </a:cubicBezTo>
                    <a:cubicBezTo>
                      <a:pt x="256" y="1447"/>
                      <a:pt x="252" y="1436"/>
                      <a:pt x="240" y="1431"/>
                    </a:cubicBezTo>
                    <a:cubicBezTo>
                      <a:pt x="236" y="1429"/>
                      <a:pt x="230" y="1429"/>
                      <a:pt x="225" y="1427"/>
                    </a:cubicBezTo>
                    <a:cubicBezTo>
                      <a:pt x="220" y="1425"/>
                      <a:pt x="213" y="1424"/>
                      <a:pt x="217" y="1415"/>
                    </a:cubicBezTo>
                    <a:cubicBezTo>
                      <a:pt x="217" y="1415"/>
                      <a:pt x="216" y="1412"/>
                      <a:pt x="215" y="1412"/>
                    </a:cubicBezTo>
                    <a:cubicBezTo>
                      <a:pt x="209" y="1410"/>
                      <a:pt x="203" y="1406"/>
                      <a:pt x="194" y="1407"/>
                    </a:cubicBezTo>
                    <a:cubicBezTo>
                      <a:pt x="179" y="1409"/>
                      <a:pt x="162" y="1414"/>
                      <a:pt x="147" y="1407"/>
                    </a:cubicBezTo>
                    <a:cubicBezTo>
                      <a:pt x="145" y="1406"/>
                      <a:pt x="142" y="1407"/>
                      <a:pt x="140" y="1407"/>
                    </a:cubicBezTo>
                    <a:cubicBezTo>
                      <a:pt x="137" y="1406"/>
                      <a:pt x="134" y="1405"/>
                      <a:pt x="131" y="1404"/>
                    </a:cubicBezTo>
                    <a:cubicBezTo>
                      <a:pt x="125" y="1402"/>
                      <a:pt x="120" y="1400"/>
                      <a:pt x="115" y="1398"/>
                    </a:cubicBezTo>
                    <a:cubicBezTo>
                      <a:pt x="112" y="1397"/>
                      <a:pt x="108" y="1395"/>
                      <a:pt x="108" y="1392"/>
                    </a:cubicBezTo>
                    <a:cubicBezTo>
                      <a:pt x="106" y="1387"/>
                      <a:pt x="106" y="1381"/>
                      <a:pt x="105" y="1376"/>
                    </a:cubicBezTo>
                    <a:cubicBezTo>
                      <a:pt x="109" y="1374"/>
                      <a:pt x="113" y="1372"/>
                      <a:pt x="118" y="1371"/>
                    </a:cubicBezTo>
                    <a:cubicBezTo>
                      <a:pt x="125" y="1369"/>
                      <a:pt x="133" y="1367"/>
                      <a:pt x="140" y="1372"/>
                    </a:cubicBezTo>
                    <a:cubicBezTo>
                      <a:pt x="142" y="1373"/>
                      <a:pt x="147" y="1373"/>
                      <a:pt x="148" y="1371"/>
                    </a:cubicBezTo>
                    <a:cubicBezTo>
                      <a:pt x="153" y="1363"/>
                      <a:pt x="159" y="1368"/>
                      <a:pt x="163" y="1372"/>
                    </a:cubicBezTo>
                    <a:cubicBezTo>
                      <a:pt x="167" y="1376"/>
                      <a:pt x="171" y="1377"/>
                      <a:pt x="176" y="1376"/>
                    </a:cubicBezTo>
                    <a:cubicBezTo>
                      <a:pt x="182" y="1375"/>
                      <a:pt x="188" y="1375"/>
                      <a:pt x="193" y="1376"/>
                    </a:cubicBezTo>
                    <a:cubicBezTo>
                      <a:pt x="198" y="1376"/>
                      <a:pt x="200" y="1375"/>
                      <a:pt x="200" y="1370"/>
                    </a:cubicBezTo>
                    <a:cubicBezTo>
                      <a:pt x="199" y="1368"/>
                      <a:pt x="199" y="1366"/>
                      <a:pt x="200" y="1365"/>
                    </a:cubicBezTo>
                    <a:cubicBezTo>
                      <a:pt x="206" y="1358"/>
                      <a:pt x="201" y="1354"/>
                      <a:pt x="197" y="1350"/>
                    </a:cubicBezTo>
                    <a:cubicBezTo>
                      <a:pt x="194" y="1347"/>
                      <a:pt x="192" y="1344"/>
                      <a:pt x="191" y="1341"/>
                    </a:cubicBezTo>
                    <a:cubicBezTo>
                      <a:pt x="189" y="1338"/>
                      <a:pt x="180" y="1337"/>
                      <a:pt x="175" y="1340"/>
                    </a:cubicBezTo>
                    <a:cubicBezTo>
                      <a:pt x="174" y="1341"/>
                      <a:pt x="173" y="1343"/>
                      <a:pt x="173" y="1342"/>
                    </a:cubicBezTo>
                    <a:cubicBezTo>
                      <a:pt x="166" y="1341"/>
                      <a:pt x="160" y="1340"/>
                      <a:pt x="154" y="1340"/>
                    </a:cubicBezTo>
                    <a:cubicBezTo>
                      <a:pt x="146" y="1341"/>
                      <a:pt x="139" y="1343"/>
                      <a:pt x="131" y="1345"/>
                    </a:cubicBezTo>
                    <a:cubicBezTo>
                      <a:pt x="129" y="1345"/>
                      <a:pt x="127" y="1344"/>
                      <a:pt x="125" y="1343"/>
                    </a:cubicBezTo>
                    <a:cubicBezTo>
                      <a:pt x="121" y="1339"/>
                      <a:pt x="116" y="1339"/>
                      <a:pt x="112" y="1344"/>
                    </a:cubicBezTo>
                    <a:cubicBezTo>
                      <a:pt x="111" y="1345"/>
                      <a:pt x="109" y="1345"/>
                      <a:pt x="105" y="1347"/>
                    </a:cubicBezTo>
                    <a:cubicBezTo>
                      <a:pt x="107" y="1341"/>
                      <a:pt x="107" y="1337"/>
                      <a:pt x="109" y="1333"/>
                    </a:cubicBezTo>
                    <a:cubicBezTo>
                      <a:pt x="117" y="1320"/>
                      <a:pt x="126" y="1306"/>
                      <a:pt x="134" y="1293"/>
                    </a:cubicBezTo>
                    <a:cubicBezTo>
                      <a:pt x="139" y="1285"/>
                      <a:pt x="144" y="1278"/>
                      <a:pt x="148" y="1270"/>
                    </a:cubicBezTo>
                    <a:cubicBezTo>
                      <a:pt x="150" y="1268"/>
                      <a:pt x="149" y="1264"/>
                      <a:pt x="149" y="1261"/>
                    </a:cubicBezTo>
                    <a:cubicBezTo>
                      <a:pt x="145" y="1248"/>
                      <a:pt x="131" y="1245"/>
                      <a:pt x="125" y="1234"/>
                    </a:cubicBezTo>
                    <a:cubicBezTo>
                      <a:pt x="120" y="1226"/>
                      <a:pt x="115" y="1222"/>
                      <a:pt x="106" y="1229"/>
                    </a:cubicBezTo>
                    <a:cubicBezTo>
                      <a:pt x="105" y="1231"/>
                      <a:pt x="101" y="1230"/>
                      <a:pt x="99" y="1230"/>
                    </a:cubicBezTo>
                    <a:cubicBezTo>
                      <a:pt x="93" y="1228"/>
                      <a:pt x="86" y="1227"/>
                      <a:pt x="80" y="1225"/>
                    </a:cubicBezTo>
                    <a:cubicBezTo>
                      <a:pt x="77" y="1224"/>
                      <a:pt x="75" y="1221"/>
                      <a:pt x="72" y="1219"/>
                    </a:cubicBezTo>
                    <a:cubicBezTo>
                      <a:pt x="68" y="1216"/>
                      <a:pt x="65" y="1213"/>
                      <a:pt x="61" y="1210"/>
                    </a:cubicBezTo>
                    <a:cubicBezTo>
                      <a:pt x="59" y="1209"/>
                      <a:pt x="56" y="1208"/>
                      <a:pt x="54" y="1206"/>
                    </a:cubicBezTo>
                    <a:cubicBezTo>
                      <a:pt x="50" y="1203"/>
                      <a:pt x="49" y="1200"/>
                      <a:pt x="52" y="1196"/>
                    </a:cubicBezTo>
                    <a:cubicBezTo>
                      <a:pt x="55" y="1192"/>
                      <a:pt x="59" y="1189"/>
                      <a:pt x="63" y="1193"/>
                    </a:cubicBezTo>
                    <a:cubicBezTo>
                      <a:pt x="70" y="1199"/>
                      <a:pt x="75" y="1195"/>
                      <a:pt x="80" y="1190"/>
                    </a:cubicBezTo>
                    <a:cubicBezTo>
                      <a:pt x="81" y="1188"/>
                      <a:pt x="85" y="1186"/>
                      <a:pt x="87" y="1186"/>
                    </a:cubicBezTo>
                    <a:cubicBezTo>
                      <a:pt x="92" y="1188"/>
                      <a:pt x="94" y="1184"/>
                      <a:pt x="94" y="1181"/>
                    </a:cubicBezTo>
                    <a:cubicBezTo>
                      <a:pt x="94" y="1178"/>
                      <a:pt x="92" y="1175"/>
                      <a:pt x="89" y="1173"/>
                    </a:cubicBezTo>
                    <a:cubicBezTo>
                      <a:pt x="88" y="1171"/>
                      <a:pt x="85" y="1172"/>
                      <a:pt x="82" y="1172"/>
                    </a:cubicBezTo>
                    <a:cubicBezTo>
                      <a:pt x="75" y="1172"/>
                      <a:pt x="69" y="1171"/>
                      <a:pt x="63" y="1166"/>
                    </a:cubicBezTo>
                    <a:cubicBezTo>
                      <a:pt x="58" y="1162"/>
                      <a:pt x="52" y="1158"/>
                      <a:pt x="46" y="1156"/>
                    </a:cubicBezTo>
                    <a:cubicBezTo>
                      <a:pt x="43" y="1155"/>
                      <a:pt x="38" y="1157"/>
                      <a:pt x="36" y="1160"/>
                    </a:cubicBezTo>
                    <a:cubicBezTo>
                      <a:pt x="30" y="1166"/>
                      <a:pt x="27" y="1166"/>
                      <a:pt x="21" y="1161"/>
                    </a:cubicBezTo>
                    <a:cubicBezTo>
                      <a:pt x="18" y="1158"/>
                      <a:pt x="13" y="1156"/>
                      <a:pt x="10" y="1154"/>
                    </a:cubicBezTo>
                    <a:cubicBezTo>
                      <a:pt x="6" y="1151"/>
                      <a:pt x="2" y="1147"/>
                      <a:pt x="1" y="1143"/>
                    </a:cubicBezTo>
                    <a:cubicBezTo>
                      <a:pt x="0" y="1136"/>
                      <a:pt x="0" y="1127"/>
                      <a:pt x="1" y="1119"/>
                    </a:cubicBezTo>
                    <a:cubicBezTo>
                      <a:pt x="1" y="1117"/>
                      <a:pt x="3" y="1113"/>
                      <a:pt x="4" y="1113"/>
                    </a:cubicBezTo>
                    <a:cubicBezTo>
                      <a:pt x="6" y="1113"/>
                      <a:pt x="9" y="1115"/>
                      <a:pt x="11" y="1117"/>
                    </a:cubicBezTo>
                    <a:cubicBezTo>
                      <a:pt x="14" y="1120"/>
                      <a:pt x="17" y="1124"/>
                      <a:pt x="21" y="1127"/>
                    </a:cubicBezTo>
                    <a:cubicBezTo>
                      <a:pt x="21" y="1126"/>
                      <a:pt x="22" y="1126"/>
                      <a:pt x="23" y="1125"/>
                    </a:cubicBezTo>
                    <a:cubicBezTo>
                      <a:pt x="21" y="1122"/>
                      <a:pt x="19" y="1119"/>
                      <a:pt x="18" y="1116"/>
                    </a:cubicBezTo>
                    <a:cubicBezTo>
                      <a:pt x="17" y="1110"/>
                      <a:pt x="14" y="1102"/>
                      <a:pt x="17" y="1098"/>
                    </a:cubicBezTo>
                    <a:cubicBezTo>
                      <a:pt x="21" y="1093"/>
                      <a:pt x="28" y="1095"/>
                      <a:pt x="34" y="1099"/>
                    </a:cubicBezTo>
                    <a:cubicBezTo>
                      <a:pt x="42" y="1104"/>
                      <a:pt x="49" y="1108"/>
                      <a:pt x="56" y="1116"/>
                    </a:cubicBezTo>
                    <a:cubicBezTo>
                      <a:pt x="66" y="1127"/>
                      <a:pt x="79" y="1135"/>
                      <a:pt x="92" y="1145"/>
                    </a:cubicBezTo>
                    <a:cubicBezTo>
                      <a:pt x="94" y="1138"/>
                      <a:pt x="93" y="1134"/>
                      <a:pt x="87" y="1132"/>
                    </a:cubicBezTo>
                    <a:cubicBezTo>
                      <a:pt x="80" y="1130"/>
                      <a:pt x="76" y="1125"/>
                      <a:pt x="73" y="1119"/>
                    </a:cubicBezTo>
                    <a:cubicBezTo>
                      <a:pt x="69" y="1111"/>
                      <a:pt x="60" y="1105"/>
                      <a:pt x="54" y="1098"/>
                    </a:cubicBezTo>
                    <a:cubicBezTo>
                      <a:pt x="51" y="1095"/>
                      <a:pt x="47" y="1092"/>
                      <a:pt x="44" y="1088"/>
                    </a:cubicBezTo>
                    <a:cubicBezTo>
                      <a:pt x="40" y="1081"/>
                      <a:pt x="42" y="1077"/>
                      <a:pt x="50" y="1075"/>
                    </a:cubicBezTo>
                    <a:cubicBezTo>
                      <a:pt x="52" y="1074"/>
                      <a:pt x="54" y="1073"/>
                      <a:pt x="55" y="1074"/>
                    </a:cubicBezTo>
                    <a:cubicBezTo>
                      <a:pt x="62" y="1079"/>
                      <a:pt x="68" y="1084"/>
                      <a:pt x="74" y="1088"/>
                    </a:cubicBezTo>
                    <a:cubicBezTo>
                      <a:pt x="81" y="1093"/>
                      <a:pt x="88" y="1097"/>
                      <a:pt x="95" y="1102"/>
                    </a:cubicBezTo>
                    <a:cubicBezTo>
                      <a:pt x="99" y="1105"/>
                      <a:pt x="106" y="1103"/>
                      <a:pt x="107" y="1110"/>
                    </a:cubicBezTo>
                    <a:cubicBezTo>
                      <a:pt x="108" y="1110"/>
                      <a:pt x="110" y="1110"/>
                      <a:pt x="110" y="1109"/>
                    </a:cubicBezTo>
                    <a:cubicBezTo>
                      <a:pt x="110" y="1107"/>
                      <a:pt x="111" y="1103"/>
                      <a:pt x="109" y="1102"/>
                    </a:cubicBezTo>
                    <a:cubicBezTo>
                      <a:pt x="102" y="1097"/>
                      <a:pt x="93" y="1093"/>
                      <a:pt x="86" y="1087"/>
                    </a:cubicBezTo>
                    <a:cubicBezTo>
                      <a:pt x="74" y="1079"/>
                      <a:pt x="63" y="1070"/>
                      <a:pt x="52" y="1062"/>
                    </a:cubicBezTo>
                    <a:cubicBezTo>
                      <a:pt x="51" y="1061"/>
                      <a:pt x="50" y="1058"/>
                      <a:pt x="50" y="1057"/>
                    </a:cubicBezTo>
                    <a:cubicBezTo>
                      <a:pt x="51" y="1055"/>
                      <a:pt x="53" y="1054"/>
                      <a:pt x="55" y="1054"/>
                    </a:cubicBezTo>
                    <a:cubicBezTo>
                      <a:pt x="63" y="1054"/>
                      <a:pt x="71" y="1055"/>
                      <a:pt x="79" y="1055"/>
                    </a:cubicBezTo>
                    <a:cubicBezTo>
                      <a:pt x="83" y="1055"/>
                      <a:pt x="87" y="1054"/>
                      <a:pt x="91" y="1055"/>
                    </a:cubicBezTo>
                    <a:cubicBezTo>
                      <a:pt x="97" y="1055"/>
                      <a:pt x="103" y="1055"/>
                      <a:pt x="109" y="1055"/>
                    </a:cubicBezTo>
                    <a:cubicBezTo>
                      <a:pt x="112" y="1055"/>
                      <a:pt x="115" y="1054"/>
                      <a:pt x="118" y="1053"/>
                    </a:cubicBezTo>
                    <a:cubicBezTo>
                      <a:pt x="122" y="1051"/>
                      <a:pt x="125" y="1049"/>
                      <a:pt x="128" y="1047"/>
                    </a:cubicBezTo>
                    <a:cubicBezTo>
                      <a:pt x="130" y="1046"/>
                      <a:pt x="131" y="1044"/>
                      <a:pt x="132" y="1043"/>
                    </a:cubicBezTo>
                    <a:cubicBezTo>
                      <a:pt x="132" y="1042"/>
                      <a:pt x="130" y="1039"/>
                      <a:pt x="130" y="1039"/>
                    </a:cubicBezTo>
                    <a:cubicBezTo>
                      <a:pt x="128" y="1039"/>
                      <a:pt x="126" y="1040"/>
                      <a:pt x="124" y="1042"/>
                    </a:cubicBezTo>
                    <a:cubicBezTo>
                      <a:pt x="121" y="1044"/>
                      <a:pt x="119" y="1046"/>
                      <a:pt x="114" y="1050"/>
                    </a:cubicBezTo>
                    <a:cubicBezTo>
                      <a:pt x="115" y="1041"/>
                      <a:pt x="114" y="1037"/>
                      <a:pt x="106" y="1039"/>
                    </a:cubicBezTo>
                    <a:cubicBezTo>
                      <a:pt x="103" y="1040"/>
                      <a:pt x="100" y="1038"/>
                      <a:pt x="97" y="1038"/>
                    </a:cubicBezTo>
                    <a:cubicBezTo>
                      <a:pt x="94" y="1038"/>
                      <a:pt x="92" y="1039"/>
                      <a:pt x="90" y="1039"/>
                    </a:cubicBezTo>
                    <a:cubicBezTo>
                      <a:pt x="86" y="1041"/>
                      <a:pt x="82" y="1043"/>
                      <a:pt x="79" y="1043"/>
                    </a:cubicBezTo>
                    <a:cubicBezTo>
                      <a:pt x="71" y="1043"/>
                      <a:pt x="63" y="1042"/>
                      <a:pt x="55" y="1042"/>
                    </a:cubicBezTo>
                    <a:cubicBezTo>
                      <a:pt x="53" y="1028"/>
                      <a:pt x="58" y="1017"/>
                      <a:pt x="68" y="1007"/>
                    </a:cubicBezTo>
                    <a:cubicBezTo>
                      <a:pt x="73" y="1002"/>
                      <a:pt x="77" y="995"/>
                      <a:pt x="82" y="990"/>
                    </a:cubicBezTo>
                    <a:cubicBezTo>
                      <a:pt x="92" y="978"/>
                      <a:pt x="103" y="968"/>
                      <a:pt x="113" y="957"/>
                    </a:cubicBezTo>
                    <a:cubicBezTo>
                      <a:pt x="115" y="955"/>
                      <a:pt x="116" y="952"/>
                      <a:pt x="115" y="950"/>
                    </a:cubicBezTo>
                    <a:cubicBezTo>
                      <a:pt x="107" y="926"/>
                      <a:pt x="113" y="909"/>
                      <a:pt x="129" y="892"/>
                    </a:cubicBezTo>
                    <a:cubicBezTo>
                      <a:pt x="135" y="886"/>
                      <a:pt x="143" y="886"/>
                      <a:pt x="151" y="887"/>
                    </a:cubicBezTo>
                    <a:cubicBezTo>
                      <a:pt x="172" y="889"/>
                      <a:pt x="189" y="900"/>
                      <a:pt x="206" y="909"/>
                    </a:cubicBezTo>
                    <a:cubicBezTo>
                      <a:pt x="222" y="917"/>
                      <a:pt x="237" y="926"/>
                      <a:pt x="252" y="934"/>
                    </a:cubicBezTo>
                    <a:cubicBezTo>
                      <a:pt x="256" y="935"/>
                      <a:pt x="262" y="935"/>
                      <a:pt x="265" y="933"/>
                    </a:cubicBezTo>
                    <a:cubicBezTo>
                      <a:pt x="283" y="920"/>
                      <a:pt x="299" y="908"/>
                      <a:pt x="316" y="895"/>
                    </a:cubicBezTo>
                    <a:cubicBezTo>
                      <a:pt x="323" y="890"/>
                      <a:pt x="330" y="885"/>
                      <a:pt x="337" y="880"/>
                    </a:cubicBezTo>
                    <a:cubicBezTo>
                      <a:pt x="344" y="875"/>
                      <a:pt x="345" y="872"/>
                      <a:pt x="338" y="867"/>
                    </a:cubicBezTo>
                    <a:cubicBezTo>
                      <a:pt x="323" y="855"/>
                      <a:pt x="307" y="844"/>
                      <a:pt x="290" y="833"/>
                    </a:cubicBezTo>
                    <a:cubicBezTo>
                      <a:pt x="274" y="822"/>
                      <a:pt x="274" y="822"/>
                      <a:pt x="289" y="811"/>
                    </a:cubicBezTo>
                    <a:cubicBezTo>
                      <a:pt x="305" y="800"/>
                      <a:pt x="319" y="787"/>
                      <a:pt x="335" y="776"/>
                    </a:cubicBezTo>
                    <a:cubicBezTo>
                      <a:pt x="344" y="769"/>
                      <a:pt x="354" y="763"/>
                      <a:pt x="364" y="756"/>
                    </a:cubicBezTo>
                    <a:cubicBezTo>
                      <a:pt x="369" y="753"/>
                      <a:pt x="373" y="748"/>
                      <a:pt x="378" y="743"/>
                    </a:cubicBezTo>
                    <a:cubicBezTo>
                      <a:pt x="380" y="746"/>
                      <a:pt x="381" y="748"/>
                      <a:pt x="383" y="749"/>
                    </a:cubicBezTo>
                    <a:cubicBezTo>
                      <a:pt x="385" y="749"/>
                      <a:pt x="389" y="749"/>
                      <a:pt x="392" y="749"/>
                    </a:cubicBezTo>
                    <a:cubicBezTo>
                      <a:pt x="391" y="747"/>
                      <a:pt x="390" y="744"/>
                      <a:pt x="389" y="742"/>
                    </a:cubicBezTo>
                    <a:cubicBezTo>
                      <a:pt x="385" y="738"/>
                      <a:pt x="387" y="730"/>
                      <a:pt x="392" y="725"/>
                    </a:cubicBezTo>
                    <a:cubicBezTo>
                      <a:pt x="397" y="720"/>
                      <a:pt x="403" y="716"/>
                      <a:pt x="409" y="711"/>
                    </a:cubicBezTo>
                    <a:cubicBezTo>
                      <a:pt x="416" y="704"/>
                      <a:pt x="424" y="696"/>
                      <a:pt x="431" y="689"/>
                    </a:cubicBezTo>
                    <a:cubicBezTo>
                      <a:pt x="440" y="678"/>
                      <a:pt x="443" y="665"/>
                      <a:pt x="444" y="651"/>
                    </a:cubicBezTo>
                    <a:cubicBezTo>
                      <a:pt x="444" y="639"/>
                      <a:pt x="450" y="632"/>
                      <a:pt x="461" y="627"/>
                    </a:cubicBezTo>
                    <a:cubicBezTo>
                      <a:pt x="477" y="620"/>
                      <a:pt x="482" y="608"/>
                      <a:pt x="476" y="591"/>
                    </a:cubicBezTo>
                    <a:cubicBezTo>
                      <a:pt x="475" y="590"/>
                      <a:pt x="475" y="589"/>
                      <a:pt x="475" y="588"/>
                    </a:cubicBezTo>
                    <a:cubicBezTo>
                      <a:pt x="474" y="574"/>
                      <a:pt x="472" y="560"/>
                      <a:pt x="472" y="546"/>
                    </a:cubicBezTo>
                    <a:cubicBezTo>
                      <a:pt x="472" y="541"/>
                      <a:pt x="474" y="535"/>
                      <a:pt x="477" y="530"/>
                    </a:cubicBezTo>
                    <a:cubicBezTo>
                      <a:pt x="477" y="528"/>
                      <a:pt x="481" y="526"/>
                      <a:pt x="483" y="527"/>
                    </a:cubicBezTo>
                    <a:cubicBezTo>
                      <a:pt x="487" y="527"/>
                      <a:pt x="492" y="528"/>
                      <a:pt x="492" y="522"/>
                    </a:cubicBezTo>
                    <a:cubicBezTo>
                      <a:pt x="493" y="519"/>
                      <a:pt x="489" y="515"/>
                      <a:pt x="488" y="512"/>
                    </a:cubicBezTo>
                    <a:cubicBezTo>
                      <a:pt x="487" y="512"/>
                      <a:pt x="486" y="512"/>
                      <a:pt x="485" y="513"/>
                    </a:cubicBezTo>
                    <a:cubicBezTo>
                      <a:pt x="486" y="510"/>
                      <a:pt x="488" y="508"/>
                      <a:pt x="489" y="505"/>
                    </a:cubicBezTo>
                    <a:cubicBezTo>
                      <a:pt x="489" y="502"/>
                      <a:pt x="488" y="498"/>
                      <a:pt x="487" y="496"/>
                    </a:cubicBezTo>
                    <a:cubicBezTo>
                      <a:pt x="486" y="494"/>
                      <a:pt x="482" y="495"/>
                      <a:pt x="479" y="495"/>
                    </a:cubicBezTo>
                    <a:cubicBezTo>
                      <a:pt x="472" y="495"/>
                      <a:pt x="466" y="494"/>
                      <a:pt x="459" y="493"/>
                    </a:cubicBezTo>
                    <a:cubicBezTo>
                      <a:pt x="471" y="496"/>
                      <a:pt x="480" y="490"/>
                      <a:pt x="488" y="482"/>
                    </a:cubicBezTo>
                    <a:cubicBezTo>
                      <a:pt x="489" y="481"/>
                      <a:pt x="490" y="480"/>
                      <a:pt x="490" y="479"/>
                    </a:cubicBezTo>
                    <a:cubicBezTo>
                      <a:pt x="489" y="472"/>
                      <a:pt x="491" y="468"/>
                      <a:pt x="499" y="467"/>
                    </a:cubicBezTo>
                    <a:cubicBezTo>
                      <a:pt x="500" y="467"/>
                      <a:pt x="500" y="461"/>
                      <a:pt x="500" y="459"/>
                    </a:cubicBezTo>
                    <a:cubicBezTo>
                      <a:pt x="502" y="455"/>
                      <a:pt x="504" y="451"/>
                      <a:pt x="505" y="448"/>
                    </a:cubicBezTo>
                    <a:cubicBezTo>
                      <a:pt x="505" y="444"/>
                      <a:pt x="503" y="440"/>
                      <a:pt x="502" y="436"/>
                    </a:cubicBezTo>
                    <a:cubicBezTo>
                      <a:pt x="501" y="431"/>
                      <a:pt x="502" y="427"/>
                      <a:pt x="507" y="425"/>
                    </a:cubicBezTo>
                    <a:cubicBezTo>
                      <a:pt x="510" y="424"/>
                      <a:pt x="512" y="420"/>
                      <a:pt x="514" y="417"/>
                    </a:cubicBezTo>
                    <a:cubicBezTo>
                      <a:pt x="515" y="416"/>
                      <a:pt x="516" y="413"/>
                      <a:pt x="518" y="410"/>
                    </a:cubicBezTo>
                    <a:cubicBezTo>
                      <a:pt x="519" y="412"/>
                      <a:pt x="520" y="413"/>
                      <a:pt x="520" y="414"/>
                    </a:cubicBezTo>
                    <a:cubicBezTo>
                      <a:pt x="519" y="419"/>
                      <a:pt x="520" y="424"/>
                      <a:pt x="527" y="427"/>
                    </a:cubicBezTo>
                    <a:cubicBezTo>
                      <a:pt x="528" y="427"/>
                      <a:pt x="529" y="433"/>
                      <a:pt x="528" y="434"/>
                    </a:cubicBezTo>
                    <a:cubicBezTo>
                      <a:pt x="524" y="437"/>
                      <a:pt x="526" y="441"/>
                      <a:pt x="526" y="446"/>
                    </a:cubicBezTo>
                    <a:cubicBezTo>
                      <a:pt x="525" y="455"/>
                      <a:pt x="529" y="456"/>
                      <a:pt x="538" y="453"/>
                    </a:cubicBezTo>
                    <a:cubicBezTo>
                      <a:pt x="538" y="462"/>
                      <a:pt x="537" y="470"/>
                      <a:pt x="537" y="478"/>
                    </a:cubicBezTo>
                    <a:cubicBezTo>
                      <a:pt x="537" y="480"/>
                      <a:pt x="539" y="483"/>
                      <a:pt x="540" y="484"/>
                    </a:cubicBezTo>
                    <a:cubicBezTo>
                      <a:pt x="542" y="484"/>
                      <a:pt x="545" y="483"/>
                      <a:pt x="549" y="482"/>
                    </a:cubicBezTo>
                    <a:cubicBezTo>
                      <a:pt x="550" y="482"/>
                      <a:pt x="554" y="483"/>
                      <a:pt x="557" y="484"/>
                    </a:cubicBezTo>
                    <a:cubicBezTo>
                      <a:pt x="565" y="485"/>
                      <a:pt x="567" y="492"/>
                      <a:pt x="568" y="499"/>
                    </a:cubicBezTo>
                    <a:cubicBezTo>
                      <a:pt x="569" y="505"/>
                      <a:pt x="571" y="506"/>
                      <a:pt x="577" y="505"/>
                    </a:cubicBezTo>
                    <a:cubicBezTo>
                      <a:pt x="590" y="502"/>
                      <a:pt x="591" y="503"/>
                      <a:pt x="592" y="517"/>
                    </a:cubicBezTo>
                    <a:cubicBezTo>
                      <a:pt x="592" y="524"/>
                      <a:pt x="599" y="526"/>
                      <a:pt x="606" y="523"/>
                    </a:cubicBezTo>
                    <a:cubicBezTo>
                      <a:pt x="610" y="522"/>
                      <a:pt x="615" y="522"/>
                      <a:pt x="619" y="523"/>
                    </a:cubicBezTo>
                    <a:cubicBezTo>
                      <a:pt x="620" y="523"/>
                      <a:pt x="622" y="529"/>
                      <a:pt x="621" y="529"/>
                    </a:cubicBezTo>
                    <a:cubicBezTo>
                      <a:pt x="611" y="537"/>
                      <a:pt x="621" y="539"/>
                      <a:pt x="623" y="544"/>
                    </a:cubicBezTo>
                    <a:cubicBezTo>
                      <a:pt x="624" y="543"/>
                      <a:pt x="625" y="543"/>
                      <a:pt x="626" y="543"/>
                    </a:cubicBezTo>
                    <a:cubicBezTo>
                      <a:pt x="626" y="541"/>
                      <a:pt x="625" y="539"/>
                      <a:pt x="626" y="538"/>
                    </a:cubicBezTo>
                    <a:cubicBezTo>
                      <a:pt x="626" y="535"/>
                      <a:pt x="627" y="532"/>
                      <a:pt x="629" y="532"/>
                    </a:cubicBezTo>
                    <a:cubicBezTo>
                      <a:pt x="631" y="531"/>
                      <a:pt x="635" y="532"/>
                      <a:pt x="636" y="533"/>
                    </a:cubicBezTo>
                    <a:cubicBezTo>
                      <a:pt x="640" y="536"/>
                      <a:pt x="643" y="541"/>
                      <a:pt x="647" y="543"/>
                    </a:cubicBezTo>
                    <a:cubicBezTo>
                      <a:pt x="652" y="546"/>
                      <a:pt x="656" y="545"/>
                      <a:pt x="657" y="539"/>
                    </a:cubicBezTo>
                    <a:cubicBezTo>
                      <a:pt x="660" y="530"/>
                      <a:pt x="665" y="521"/>
                      <a:pt x="673" y="516"/>
                    </a:cubicBezTo>
                    <a:cubicBezTo>
                      <a:pt x="675" y="514"/>
                      <a:pt x="676" y="511"/>
                      <a:pt x="678" y="509"/>
                    </a:cubicBezTo>
                    <a:cubicBezTo>
                      <a:pt x="681" y="505"/>
                      <a:pt x="685" y="502"/>
                      <a:pt x="688" y="498"/>
                    </a:cubicBezTo>
                    <a:cubicBezTo>
                      <a:pt x="692" y="494"/>
                      <a:pt x="696" y="496"/>
                      <a:pt x="701" y="497"/>
                    </a:cubicBezTo>
                    <a:cubicBezTo>
                      <a:pt x="705" y="497"/>
                      <a:pt x="709" y="496"/>
                      <a:pt x="714" y="494"/>
                    </a:cubicBezTo>
                    <a:cubicBezTo>
                      <a:pt x="722" y="491"/>
                      <a:pt x="730" y="488"/>
                      <a:pt x="738" y="485"/>
                    </a:cubicBezTo>
                    <a:cubicBezTo>
                      <a:pt x="744" y="482"/>
                      <a:pt x="750" y="479"/>
                      <a:pt x="756" y="475"/>
                    </a:cubicBezTo>
                    <a:cubicBezTo>
                      <a:pt x="755" y="472"/>
                      <a:pt x="754" y="470"/>
                      <a:pt x="753" y="469"/>
                    </a:cubicBezTo>
                    <a:cubicBezTo>
                      <a:pt x="749" y="464"/>
                      <a:pt x="750" y="459"/>
                      <a:pt x="755" y="457"/>
                    </a:cubicBezTo>
                    <a:cubicBezTo>
                      <a:pt x="764" y="452"/>
                      <a:pt x="774" y="447"/>
                      <a:pt x="784" y="445"/>
                    </a:cubicBezTo>
                    <a:cubicBezTo>
                      <a:pt x="795" y="443"/>
                      <a:pt x="804" y="448"/>
                      <a:pt x="808" y="458"/>
                    </a:cubicBezTo>
                    <a:cubicBezTo>
                      <a:pt x="811" y="464"/>
                      <a:pt x="813" y="464"/>
                      <a:pt x="819" y="462"/>
                    </a:cubicBezTo>
                    <a:cubicBezTo>
                      <a:pt x="836" y="458"/>
                      <a:pt x="843" y="444"/>
                      <a:pt x="852" y="431"/>
                    </a:cubicBezTo>
                    <a:cubicBezTo>
                      <a:pt x="855" y="428"/>
                      <a:pt x="859" y="425"/>
                      <a:pt x="863" y="422"/>
                    </a:cubicBezTo>
                    <a:cubicBezTo>
                      <a:pt x="875" y="441"/>
                      <a:pt x="880" y="460"/>
                      <a:pt x="883" y="480"/>
                    </a:cubicBezTo>
                    <a:cubicBezTo>
                      <a:pt x="884" y="485"/>
                      <a:pt x="886" y="487"/>
                      <a:pt x="891" y="487"/>
                    </a:cubicBezTo>
                    <a:cubicBezTo>
                      <a:pt x="896" y="487"/>
                      <a:pt x="900" y="488"/>
                      <a:pt x="905" y="487"/>
                    </a:cubicBezTo>
                    <a:cubicBezTo>
                      <a:pt x="916" y="486"/>
                      <a:pt x="915" y="474"/>
                      <a:pt x="922" y="469"/>
                    </a:cubicBezTo>
                    <a:cubicBezTo>
                      <a:pt x="923" y="468"/>
                      <a:pt x="921" y="463"/>
                      <a:pt x="920" y="460"/>
                    </a:cubicBezTo>
                    <a:cubicBezTo>
                      <a:pt x="920" y="456"/>
                      <a:pt x="920" y="452"/>
                      <a:pt x="920" y="448"/>
                    </a:cubicBezTo>
                    <a:cubicBezTo>
                      <a:pt x="920" y="446"/>
                      <a:pt x="922" y="443"/>
                      <a:pt x="921" y="442"/>
                    </a:cubicBezTo>
                    <a:cubicBezTo>
                      <a:pt x="920" y="439"/>
                      <a:pt x="916" y="436"/>
                      <a:pt x="916" y="434"/>
                    </a:cubicBezTo>
                    <a:cubicBezTo>
                      <a:pt x="917" y="427"/>
                      <a:pt x="918" y="420"/>
                      <a:pt x="921" y="414"/>
                    </a:cubicBezTo>
                    <a:cubicBezTo>
                      <a:pt x="925" y="406"/>
                      <a:pt x="925" y="405"/>
                      <a:pt x="917" y="402"/>
                    </a:cubicBezTo>
                    <a:cubicBezTo>
                      <a:pt x="914" y="400"/>
                      <a:pt x="910" y="399"/>
                      <a:pt x="907" y="397"/>
                    </a:cubicBezTo>
                    <a:cubicBezTo>
                      <a:pt x="905" y="396"/>
                      <a:pt x="903" y="395"/>
                      <a:pt x="903" y="393"/>
                    </a:cubicBezTo>
                    <a:cubicBezTo>
                      <a:pt x="903" y="387"/>
                      <a:pt x="900" y="385"/>
                      <a:pt x="894" y="384"/>
                    </a:cubicBezTo>
                    <a:cubicBezTo>
                      <a:pt x="887" y="383"/>
                      <a:pt x="881" y="381"/>
                      <a:pt x="875" y="378"/>
                    </a:cubicBezTo>
                    <a:cubicBezTo>
                      <a:pt x="872" y="377"/>
                      <a:pt x="870" y="374"/>
                      <a:pt x="868" y="372"/>
                    </a:cubicBezTo>
                    <a:cubicBezTo>
                      <a:pt x="868" y="371"/>
                      <a:pt x="868" y="370"/>
                      <a:pt x="869" y="369"/>
                    </a:cubicBezTo>
                    <a:cubicBezTo>
                      <a:pt x="876" y="369"/>
                      <a:pt x="883" y="368"/>
                      <a:pt x="891" y="367"/>
                    </a:cubicBezTo>
                    <a:cubicBezTo>
                      <a:pt x="889" y="361"/>
                      <a:pt x="886" y="358"/>
                      <a:pt x="881" y="358"/>
                    </a:cubicBezTo>
                    <a:cubicBezTo>
                      <a:pt x="874" y="357"/>
                      <a:pt x="867" y="355"/>
                      <a:pt x="860" y="353"/>
                    </a:cubicBezTo>
                    <a:cubicBezTo>
                      <a:pt x="857" y="353"/>
                      <a:pt x="854" y="353"/>
                      <a:pt x="851" y="353"/>
                    </a:cubicBezTo>
                    <a:cubicBezTo>
                      <a:pt x="834" y="355"/>
                      <a:pt x="827" y="351"/>
                      <a:pt x="822" y="336"/>
                    </a:cubicBezTo>
                    <a:cubicBezTo>
                      <a:pt x="819" y="328"/>
                      <a:pt x="814" y="319"/>
                      <a:pt x="815" y="311"/>
                    </a:cubicBezTo>
                    <a:cubicBezTo>
                      <a:pt x="815" y="304"/>
                      <a:pt x="820" y="297"/>
                      <a:pt x="825" y="292"/>
                    </a:cubicBezTo>
                    <a:cubicBezTo>
                      <a:pt x="832" y="286"/>
                      <a:pt x="841" y="284"/>
                      <a:pt x="849" y="279"/>
                    </a:cubicBezTo>
                    <a:cubicBezTo>
                      <a:pt x="860" y="272"/>
                      <a:pt x="872" y="272"/>
                      <a:pt x="885" y="272"/>
                    </a:cubicBezTo>
                    <a:cubicBezTo>
                      <a:pt x="893" y="272"/>
                      <a:pt x="902" y="271"/>
                      <a:pt x="910" y="271"/>
                    </a:cubicBezTo>
                    <a:cubicBezTo>
                      <a:pt x="915" y="271"/>
                      <a:pt x="920" y="271"/>
                      <a:pt x="925" y="271"/>
                    </a:cubicBezTo>
                    <a:cubicBezTo>
                      <a:pt x="929" y="272"/>
                      <a:pt x="931" y="270"/>
                      <a:pt x="930" y="266"/>
                    </a:cubicBezTo>
                    <a:cubicBezTo>
                      <a:pt x="928" y="241"/>
                      <a:pt x="927" y="215"/>
                      <a:pt x="925" y="190"/>
                    </a:cubicBezTo>
                    <a:cubicBezTo>
                      <a:pt x="923" y="172"/>
                      <a:pt x="915" y="155"/>
                      <a:pt x="908" y="139"/>
                    </a:cubicBezTo>
                    <a:cubicBezTo>
                      <a:pt x="900" y="122"/>
                      <a:pt x="890" y="107"/>
                      <a:pt x="877" y="94"/>
                    </a:cubicBezTo>
                    <a:cubicBezTo>
                      <a:pt x="874" y="91"/>
                      <a:pt x="870" y="88"/>
                      <a:pt x="869" y="84"/>
                    </a:cubicBezTo>
                    <a:cubicBezTo>
                      <a:pt x="869" y="81"/>
                      <a:pt x="871" y="77"/>
                      <a:pt x="872" y="73"/>
                    </a:cubicBezTo>
                    <a:cubicBezTo>
                      <a:pt x="871" y="73"/>
                      <a:pt x="871" y="72"/>
                      <a:pt x="871" y="72"/>
                    </a:cubicBezTo>
                    <a:cubicBezTo>
                      <a:pt x="863" y="76"/>
                      <a:pt x="858" y="74"/>
                      <a:pt x="851" y="70"/>
                    </a:cubicBezTo>
                    <a:cubicBezTo>
                      <a:pt x="832" y="59"/>
                      <a:pt x="811" y="53"/>
                      <a:pt x="790" y="46"/>
                    </a:cubicBezTo>
                    <a:cubicBezTo>
                      <a:pt x="782" y="44"/>
                      <a:pt x="771" y="42"/>
                      <a:pt x="769" y="30"/>
                    </a:cubicBezTo>
                    <a:cubicBezTo>
                      <a:pt x="769" y="29"/>
                      <a:pt x="767" y="27"/>
                      <a:pt x="766" y="27"/>
                    </a:cubicBezTo>
                    <a:cubicBezTo>
                      <a:pt x="752" y="22"/>
                      <a:pt x="738" y="16"/>
                      <a:pt x="723" y="17"/>
                    </a:cubicBezTo>
                    <a:cubicBezTo>
                      <a:pt x="714" y="18"/>
                      <a:pt x="704" y="18"/>
                      <a:pt x="696" y="15"/>
                    </a:cubicBezTo>
                    <a:cubicBezTo>
                      <a:pt x="688" y="13"/>
                      <a:pt x="682" y="7"/>
                      <a:pt x="676" y="1"/>
                    </a:cubicBezTo>
                    <a:cubicBezTo>
                      <a:pt x="681" y="1"/>
                      <a:pt x="687" y="0"/>
                      <a:pt x="693" y="0"/>
                    </a:cubicBezTo>
                    <a:cubicBezTo>
                      <a:pt x="709" y="1"/>
                      <a:pt x="724" y="2"/>
                      <a:pt x="740" y="4"/>
                    </a:cubicBezTo>
                    <a:cubicBezTo>
                      <a:pt x="742" y="4"/>
                      <a:pt x="744" y="4"/>
                      <a:pt x="747" y="4"/>
                    </a:cubicBezTo>
                    <a:cubicBezTo>
                      <a:pt x="766" y="1"/>
                      <a:pt x="783" y="8"/>
                      <a:pt x="800" y="15"/>
                    </a:cubicBezTo>
                    <a:cubicBezTo>
                      <a:pt x="804" y="17"/>
                      <a:pt x="807" y="17"/>
                      <a:pt x="811" y="18"/>
                    </a:cubicBezTo>
                    <a:cubicBezTo>
                      <a:pt x="824" y="21"/>
                      <a:pt x="835" y="29"/>
                      <a:pt x="846" y="37"/>
                    </a:cubicBezTo>
                    <a:cubicBezTo>
                      <a:pt x="855" y="45"/>
                      <a:pt x="865" y="53"/>
                      <a:pt x="874" y="62"/>
                    </a:cubicBezTo>
                    <a:cubicBezTo>
                      <a:pt x="879" y="68"/>
                      <a:pt x="884" y="75"/>
                      <a:pt x="888" y="82"/>
                    </a:cubicBezTo>
                    <a:cubicBezTo>
                      <a:pt x="895" y="97"/>
                      <a:pt x="904" y="110"/>
                      <a:pt x="917" y="120"/>
                    </a:cubicBezTo>
                    <a:cubicBezTo>
                      <a:pt x="918" y="122"/>
                      <a:pt x="920" y="124"/>
                      <a:pt x="920" y="126"/>
                    </a:cubicBezTo>
                    <a:cubicBezTo>
                      <a:pt x="926" y="150"/>
                      <a:pt x="939" y="170"/>
                      <a:pt x="946" y="193"/>
                    </a:cubicBezTo>
                    <a:cubicBezTo>
                      <a:pt x="951" y="208"/>
                      <a:pt x="954" y="223"/>
                      <a:pt x="957" y="238"/>
                    </a:cubicBezTo>
                    <a:cubicBezTo>
                      <a:pt x="958" y="241"/>
                      <a:pt x="957" y="244"/>
                      <a:pt x="955" y="246"/>
                    </a:cubicBezTo>
                    <a:cubicBezTo>
                      <a:pt x="945" y="261"/>
                      <a:pt x="944" y="279"/>
                      <a:pt x="943" y="296"/>
                    </a:cubicBezTo>
                    <a:cubicBezTo>
                      <a:pt x="943" y="304"/>
                      <a:pt x="942" y="311"/>
                      <a:pt x="942" y="319"/>
                    </a:cubicBezTo>
                    <a:cubicBezTo>
                      <a:pt x="941" y="327"/>
                      <a:pt x="941" y="335"/>
                      <a:pt x="942" y="343"/>
                    </a:cubicBezTo>
                    <a:cubicBezTo>
                      <a:pt x="944" y="354"/>
                      <a:pt x="944" y="366"/>
                      <a:pt x="938" y="377"/>
                    </a:cubicBezTo>
                    <a:cubicBezTo>
                      <a:pt x="929" y="395"/>
                      <a:pt x="930" y="414"/>
                      <a:pt x="939" y="433"/>
                    </a:cubicBezTo>
                    <a:cubicBezTo>
                      <a:pt x="944" y="444"/>
                      <a:pt x="947" y="457"/>
                      <a:pt x="952" y="468"/>
                    </a:cubicBezTo>
                    <a:cubicBezTo>
                      <a:pt x="954" y="472"/>
                      <a:pt x="956" y="476"/>
                      <a:pt x="958" y="480"/>
                    </a:cubicBezTo>
                    <a:cubicBezTo>
                      <a:pt x="963" y="491"/>
                      <a:pt x="967" y="503"/>
                      <a:pt x="975" y="511"/>
                    </a:cubicBezTo>
                    <a:cubicBezTo>
                      <a:pt x="982" y="520"/>
                      <a:pt x="984" y="530"/>
                      <a:pt x="989" y="539"/>
                    </a:cubicBezTo>
                    <a:cubicBezTo>
                      <a:pt x="995" y="551"/>
                      <a:pt x="992" y="561"/>
                      <a:pt x="991" y="573"/>
                    </a:cubicBezTo>
                    <a:cubicBezTo>
                      <a:pt x="991" y="578"/>
                      <a:pt x="991" y="583"/>
                      <a:pt x="992" y="588"/>
                    </a:cubicBezTo>
                    <a:cubicBezTo>
                      <a:pt x="992" y="590"/>
                      <a:pt x="994" y="593"/>
                      <a:pt x="993" y="594"/>
                    </a:cubicBezTo>
                    <a:cubicBezTo>
                      <a:pt x="987" y="602"/>
                      <a:pt x="992" y="610"/>
                      <a:pt x="991" y="618"/>
                    </a:cubicBezTo>
                    <a:cubicBezTo>
                      <a:pt x="989" y="629"/>
                      <a:pt x="984" y="639"/>
                      <a:pt x="981" y="650"/>
                    </a:cubicBezTo>
                    <a:cubicBezTo>
                      <a:pt x="977" y="659"/>
                      <a:pt x="973" y="668"/>
                      <a:pt x="963" y="672"/>
                    </a:cubicBezTo>
                    <a:cubicBezTo>
                      <a:pt x="961" y="672"/>
                      <a:pt x="960" y="675"/>
                      <a:pt x="960" y="676"/>
                    </a:cubicBezTo>
                    <a:cubicBezTo>
                      <a:pt x="961" y="684"/>
                      <a:pt x="955" y="687"/>
                      <a:pt x="950" y="690"/>
                    </a:cubicBezTo>
                    <a:cubicBezTo>
                      <a:pt x="949" y="691"/>
                      <a:pt x="947" y="692"/>
                      <a:pt x="946" y="693"/>
                    </a:cubicBezTo>
                    <a:cubicBezTo>
                      <a:pt x="943" y="695"/>
                      <a:pt x="939" y="698"/>
                      <a:pt x="939" y="700"/>
                    </a:cubicBezTo>
                    <a:cubicBezTo>
                      <a:pt x="940" y="703"/>
                      <a:pt x="944" y="707"/>
                      <a:pt x="947" y="708"/>
                    </a:cubicBezTo>
                    <a:cubicBezTo>
                      <a:pt x="958" y="711"/>
                      <a:pt x="969" y="713"/>
                      <a:pt x="981" y="717"/>
                    </a:cubicBezTo>
                    <a:cubicBezTo>
                      <a:pt x="1006" y="724"/>
                      <a:pt x="1025" y="740"/>
                      <a:pt x="1040" y="761"/>
                    </a:cubicBezTo>
                    <a:cubicBezTo>
                      <a:pt x="1040" y="761"/>
                      <a:pt x="1041" y="762"/>
                      <a:pt x="1041" y="762"/>
                    </a:cubicBezTo>
                    <a:cubicBezTo>
                      <a:pt x="1046" y="786"/>
                      <a:pt x="1068" y="792"/>
                      <a:pt x="1084" y="803"/>
                    </a:cubicBezTo>
                    <a:cubicBezTo>
                      <a:pt x="1086" y="804"/>
                      <a:pt x="1088" y="805"/>
                      <a:pt x="1090" y="805"/>
                    </a:cubicBezTo>
                    <a:cubicBezTo>
                      <a:pt x="1100" y="803"/>
                      <a:pt x="1104" y="810"/>
                      <a:pt x="1109" y="816"/>
                    </a:cubicBezTo>
                    <a:cubicBezTo>
                      <a:pt x="1114" y="822"/>
                      <a:pt x="1121" y="826"/>
                      <a:pt x="1127" y="830"/>
                    </a:cubicBezTo>
                    <a:cubicBezTo>
                      <a:pt x="1131" y="833"/>
                      <a:pt x="1135" y="837"/>
                      <a:pt x="1140" y="839"/>
                    </a:cubicBezTo>
                    <a:cubicBezTo>
                      <a:pt x="1146" y="841"/>
                      <a:pt x="1153" y="842"/>
                      <a:pt x="1160" y="845"/>
                    </a:cubicBezTo>
                    <a:cubicBezTo>
                      <a:pt x="1170" y="849"/>
                      <a:pt x="1180" y="854"/>
                      <a:pt x="1191" y="859"/>
                    </a:cubicBezTo>
                    <a:cubicBezTo>
                      <a:pt x="1208" y="867"/>
                      <a:pt x="1217" y="882"/>
                      <a:pt x="1227" y="896"/>
                    </a:cubicBezTo>
                    <a:cubicBezTo>
                      <a:pt x="1234" y="906"/>
                      <a:pt x="1240" y="917"/>
                      <a:pt x="1247" y="927"/>
                    </a:cubicBezTo>
                    <a:cubicBezTo>
                      <a:pt x="1248" y="930"/>
                      <a:pt x="1251" y="932"/>
                      <a:pt x="1254" y="934"/>
                    </a:cubicBezTo>
                    <a:cubicBezTo>
                      <a:pt x="1255" y="935"/>
                      <a:pt x="1257" y="936"/>
                      <a:pt x="1258" y="938"/>
                    </a:cubicBezTo>
                    <a:cubicBezTo>
                      <a:pt x="1268" y="952"/>
                      <a:pt x="1279" y="966"/>
                      <a:pt x="1288" y="980"/>
                    </a:cubicBezTo>
                    <a:cubicBezTo>
                      <a:pt x="1292" y="988"/>
                      <a:pt x="1295" y="998"/>
                      <a:pt x="1298" y="1007"/>
                    </a:cubicBezTo>
                    <a:cubicBezTo>
                      <a:pt x="1302" y="1018"/>
                      <a:pt x="1307" y="1030"/>
                      <a:pt x="1308" y="1043"/>
                    </a:cubicBezTo>
                    <a:cubicBezTo>
                      <a:pt x="1308" y="1061"/>
                      <a:pt x="1320" y="1076"/>
                      <a:pt x="1325" y="1093"/>
                    </a:cubicBezTo>
                    <a:cubicBezTo>
                      <a:pt x="1326" y="1094"/>
                      <a:pt x="1327" y="1096"/>
                      <a:pt x="1327" y="1098"/>
                    </a:cubicBezTo>
                    <a:cubicBezTo>
                      <a:pt x="1326" y="1113"/>
                      <a:pt x="1335" y="1124"/>
                      <a:pt x="1341" y="1136"/>
                    </a:cubicBezTo>
                    <a:cubicBezTo>
                      <a:pt x="1342" y="1138"/>
                      <a:pt x="1343" y="1140"/>
                      <a:pt x="1343" y="1143"/>
                    </a:cubicBezTo>
                    <a:cubicBezTo>
                      <a:pt x="1352" y="1174"/>
                      <a:pt x="1359" y="1206"/>
                      <a:pt x="1371" y="1236"/>
                    </a:cubicBezTo>
                    <a:cubicBezTo>
                      <a:pt x="1375" y="1247"/>
                      <a:pt x="1373" y="1262"/>
                      <a:pt x="1385" y="1270"/>
                    </a:cubicBezTo>
                    <a:cubicBezTo>
                      <a:pt x="1387" y="1272"/>
                      <a:pt x="1387" y="1278"/>
                      <a:pt x="1388" y="1283"/>
                    </a:cubicBezTo>
                    <a:cubicBezTo>
                      <a:pt x="1391" y="1293"/>
                      <a:pt x="1396" y="1302"/>
                      <a:pt x="1394" y="1314"/>
                    </a:cubicBezTo>
                    <a:cubicBezTo>
                      <a:pt x="1394" y="1317"/>
                      <a:pt x="1393" y="1321"/>
                      <a:pt x="1392" y="1324"/>
                    </a:cubicBezTo>
                    <a:cubicBezTo>
                      <a:pt x="1389" y="1330"/>
                      <a:pt x="1384" y="1332"/>
                      <a:pt x="1377" y="1329"/>
                    </a:cubicBezTo>
                    <a:cubicBezTo>
                      <a:pt x="1368" y="1325"/>
                      <a:pt x="1364" y="1327"/>
                      <a:pt x="1357" y="1335"/>
                    </a:cubicBezTo>
                    <a:cubicBezTo>
                      <a:pt x="1356" y="1337"/>
                      <a:pt x="1353" y="1338"/>
                      <a:pt x="1351" y="1340"/>
                    </a:cubicBezTo>
                    <a:cubicBezTo>
                      <a:pt x="1348" y="1342"/>
                      <a:pt x="1345" y="1344"/>
                      <a:pt x="1342" y="1347"/>
                    </a:cubicBezTo>
                    <a:cubicBezTo>
                      <a:pt x="1344" y="1349"/>
                      <a:pt x="1346" y="1352"/>
                      <a:pt x="1349" y="1355"/>
                    </a:cubicBezTo>
                    <a:cubicBezTo>
                      <a:pt x="1341" y="1360"/>
                      <a:pt x="1333" y="1364"/>
                      <a:pt x="1326" y="1368"/>
                    </a:cubicBezTo>
                    <a:cubicBezTo>
                      <a:pt x="1327" y="1372"/>
                      <a:pt x="1328" y="1375"/>
                      <a:pt x="1329" y="1377"/>
                    </a:cubicBezTo>
                    <a:cubicBezTo>
                      <a:pt x="1326" y="1377"/>
                      <a:pt x="1323" y="1376"/>
                      <a:pt x="1319" y="1376"/>
                    </a:cubicBezTo>
                    <a:cubicBezTo>
                      <a:pt x="1316" y="1379"/>
                      <a:pt x="1312" y="1384"/>
                      <a:pt x="1307" y="1389"/>
                    </a:cubicBezTo>
                    <a:cubicBezTo>
                      <a:pt x="1311" y="1391"/>
                      <a:pt x="1315" y="1392"/>
                      <a:pt x="1318" y="1394"/>
                    </a:cubicBezTo>
                    <a:cubicBezTo>
                      <a:pt x="1320" y="1395"/>
                      <a:pt x="1322" y="1398"/>
                      <a:pt x="1322" y="1400"/>
                    </a:cubicBezTo>
                    <a:cubicBezTo>
                      <a:pt x="1322" y="1402"/>
                      <a:pt x="1320" y="1405"/>
                      <a:pt x="1319" y="1405"/>
                    </a:cubicBezTo>
                    <a:cubicBezTo>
                      <a:pt x="1317" y="1405"/>
                      <a:pt x="1314" y="1403"/>
                      <a:pt x="1313" y="1402"/>
                    </a:cubicBezTo>
                    <a:cubicBezTo>
                      <a:pt x="1309" y="1397"/>
                      <a:pt x="1300" y="1395"/>
                      <a:pt x="1295" y="1399"/>
                    </a:cubicBezTo>
                    <a:cubicBezTo>
                      <a:pt x="1294" y="1401"/>
                      <a:pt x="1294" y="1404"/>
                      <a:pt x="1293" y="1407"/>
                    </a:cubicBezTo>
                    <a:cubicBezTo>
                      <a:pt x="1296" y="1407"/>
                      <a:pt x="1298" y="1408"/>
                      <a:pt x="1300" y="1407"/>
                    </a:cubicBezTo>
                    <a:cubicBezTo>
                      <a:pt x="1303" y="1406"/>
                      <a:pt x="1305" y="1404"/>
                      <a:pt x="1307" y="1403"/>
                    </a:cubicBezTo>
                    <a:cubicBezTo>
                      <a:pt x="1308" y="1403"/>
                      <a:pt x="1309" y="1403"/>
                      <a:pt x="1309" y="1404"/>
                    </a:cubicBezTo>
                    <a:cubicBezTo>
                      <a:pt x="1309" y="1406"/>
                      <a:pt x="1309" y="1410"/>
                      <a:pt x="1307" y="1410"/>
                    </a:cubicBezTo>
                    <a:cubicBezTo>
                      <a:pt x="1302" y="1412"/>
                      <a:pt x="1296" y="1417"/>
                      <a:pt x="1289" y="1411"/>
                    </a:cubicBezTo>
                    <a:cubicBezTo>
                      <a:pt x="1285" y="1408"/>
                      <a:pt x="1281" y="1410"/>
                      <a:pt x="1279" y="1414"/>
                    </a:cubicBezTo>
                    <a:cubicBezTo>
                      <a:pt x="1278" y="1416"/>
                      <a:pt x="1278" y="1418"/>
                      <a:pt x="1277" y="1419"/>
                    </a:cubicBezTo>
                    <a:cubicBezTo>
                      <a:pt x="1271" y="1428"/>
                      <a:pt x="1272" y="1430"/>
                      <a:pt x="1282" y="1434"/>
                    </a:cubicBezTo>
                    <a:cubicBezTo>
                      <a:pt x="1284" y="1434"/>
                      <a:pt x="1285" y="1436"/>
                      <a:pt x="1287" y="1437"/>
                    </a:cubicBezTo>
                    <a:cubicBezTo>
                      <a:pt x="1287" y="1438"/>
                      <a:pt x="1287" y="1439"/>
                      <a:pt x="1286" y="1439"/>
                    </a:cubicBezTo>
                    <a:cubicBezTo>
                      <a:pt x="1284" y="1439"/>
                      <a:pt x="1282" y="1439"/>
                      <a:pt x="1280" y="1440"/>
                    </a:cubicBezTo>
                    <a:cubicBezTo>
                      <a:pt x="1277" y="1441"/>
                      <a:pt x="1275" y="1444"/>
                      <a:pt x="1273" y="1446"/>
                    </a:cubicBezTo>
                    <a:cubicBezTo>
                      <a:pt x="1270" y="1448"/>
                      <a:pt x="1267" y="1451"/>
                      <a:pt x="1265" y="1453"/>
                    </a:cubicBezTo>
                    <a:cubicBezTo>
                      <a:pt x="1264" y="1455"/>
                      <a:pt x="1261" y="1458"/>
                      <a:pt x="1262" y="1459"/>
                    </a:cubicBezTo>
                    <a:cubicBezTo>
                      <a:pt x="1266" y="1467"/>
                      <a:pt x="1262" y="1474"/>
                      <a:pt x="1259" y="1480"/>
                    </a:cubicBezTo>
                    <a:cubicBezTo>
                      <a:pt x="1255" y="1487"/>
                      <a:pt x="1258" y="1498"/>
                      <a:pt x="1264" y="1503"/>
                    </a:cubicBezTo>
                    <a:cubicBezTo>
                      <a:pt x="1265" y="1504"/>
                      <a:pt x="1266" y="1506"/>
                      <a:pt x="1266" y="1508"/>
                    </a:cubicBezTo>
                    <a:cubicBezTo>
                      <a:pt x="1264" y="1515"/>
                      <a:pt x="1261" y="1523"/>
                      <a:pt x="1259" y="1531"/>
                    </a:cubicBezTo>
                    <a:cubicBezTo>
                      <a:pt x="1259" y="1531"/>
                      <a:pt x="1258" y="1532"/>
                      <a:pt x="1257" y="1533"/>
                    </a:cubicBezTo>
                    <a:cubicBezTo>
                      <a:pt x="1248" y="1525"/>
                      <a:pt x="1244" y="1514"/>
                      <a:pt x="1240" y="1504"/>
                    </a:cubicBezTo>
                    <a:cubicBezTo>
                      <a:pt x="1238" y="1499"/>
                      <a:pt x="1236" y="1496"/>
                      <a:pt x="1231" y="1494"/>
                    </a:cubicBezTo>
                    <a:cubicBezTo>
                      <a:pt x="1225" y="1492"/>
                      <a:pt x="1224" y="1488"/>
                      <a:pt x="1227" y="1483"/>
                    </a:cubicBezTo>
                    <a:cubicBezTo>
                      <a:pt x="1231" y="1474"/>
                      <a:pt x="1232" y="1466"/>
                      <a:pt x="1229" y="1457"/>
                    </a:cubicBezTo>
                    <a:cubicBezTo>
                      <a:pt x="1224" y="1441"/>
                      <a:pt x="1220" y="1424"/>
                      <a:pt x="1215" y="1408"/>
                    </a:cubicBezTo>
                    <a:cubicBezTo>
                      <a:pt x="1215" y="1406"/>
                      <a:pt x="1214" y="1403"/>
                      <a:pt x="1215" y="1402"/>
                    </a:cubicBezTo>
                    <a:cubicBezTo>
                      <a:pt x="1218" y="1390"/>
                      <a:pt x="1213" y="1382"/>
                      <a:pt x="1208" y="1372"/>
                    </a:cubicBezTo>
                    <a:cubicBezTo>
                      <a:pt x="1204" y="1364"/>
                      <a:pt x="1204" y="1353"/>
                      <a:pt x="1201" y="1344"/>
                    </a:cubicBezTo>
                    <a:cubicBezTo>
                      <a:pt x="1200" y="1340"/>
                      <a:pt x="1198" y="1337"/>
                      <a:pt x="1197" y="1333"/>
                    </a:cubicBezTo>
                    <a:cubicBezTo>
                      <a:pt x="1192" y="1316"/>
                      <a:pt x="1188" y="1298"/>
                      <a:pt x="1183" y="1281"/>
                    </a:cubicBezTo>
                    <a:cubicBezTo>
                      <a:pt x="1177" y="1259"/>
                      <a:pt x="1170" y="1237"/>
                      <a:pt x="1164" y="1215"/>
                    </a:cubicBezTo>
                    <a:cubicBezTo>
                      <a:pt x="1159" y="1197"/>
                      <a:pt x="1155" y="1178"/>
                      <a:pt x="1150" y="1160"/>
                    </a:cubicBezTo>
                    <a:cubicBezTo>
                      <a:pt x="1149" y="1155"/>
                      <a:pt x="1145" y="1150"/>
                      <a:pt x="1142" y="1145"/>
                    </a:cubicBezTo>
                    <a:cubicBezTo>
                      <a:pt x="1137" y="1130"/>
                      <a:pt x="1131" y="1115"/>
                      <a:pt x="1126" y="1100"/>
                    </a:cubicBezTo>
                    <a:cubicBezTo>
                      <a:pt x="1117" y="1075"/>
                      <a:pt x="1108" y="1050"/>
                      <a:pt x="1099" y="1026"/>
                    </a:cubicBezTo>
                    <a:cubicBezTo>
                      <a:pt x="1080" y="973"/>
                      <a:pt x="1058" y="922"/>
                      <a:pt x="1032" y="873"/>
                    </a:cubicBezTo>
                    <a:cubicBezTo>
                      <a:pt x="1017" y="845"/>
                      <a:pt x="998" y="819"/>
                      <a:pt x="971" y="801"/>
                    </a:cubicBezTo>
                    <a:cubicBezTo>
                      <a:pt x="952" y="788"/>
                      <a:pt x="933" y="776"/>
                      <a:pt x="913" y="763"/>
                    </a:cubicBezTo>
                    <a:cubicBezTo>
                      <a:pt x="906" y="758"/>
                      <a:pt x="899" y="752"/>
                      <a:pt x="891" y="747"/>
                    </a:cubicBezTo>
                    <a:cubicBezTo>
                      <a:pt x="889" y="746"/>
                      <a:pt x="885" y="745"/>
                      <a:pt x="883" y="746"/>
                    </a:cubicBezTo>
                    <a:cubicBezTo>
                      <a:pt x="881" y="747"/>
                      <a:pt x="880" y="751"/>
                      <a:pt x="881" y="753"/>
                    </a:cubicBezTo>
                    <a:cubicBezTo>
                      <a:pt x="884" y="760"/>
                      <a:pt x="888" y="767"/>
                      <a:pt x="892" y="774"/>
                    </a:cubicBezTo>
                    <a:cubicBezTo>
                      <a:pt x="894" y="777"/>
                      <a:pt x="898" y="779"/>
                      <a:pt x="901" y="782"/>
                    </a:cubicBezTo>
                    <a:cubicBezTo>
                      <a:pt x="913" y="791"/>
                      <a:pt x="925" y="801"/>
                      <a:pt x="936" y="811"/>
                    </a:cubicBezTo>
                    <a:cubicBezTo>
                      <a:pt x="940" y="814"/>
                      <a:pt x="946" y="818"/>
                      <a:pt x="942" y="826"/>
                    </a:cubicBezTo>
                    <a:cubicBezTo>
                      <a:pt x="934" y="823"/>
                      <a:pt x="926" y="819"/>
                      <a:pt x="918" y="816"/>
                    </a:cubicBezTo>
                    <a:cubicBezTo>
                      <a:pt x="917" y="815"/>
                      <a:pt x="915" y="814"/>
                      <a:pt x="914" y="813"/>
                    </a:cubicBezTo>
                    <a:cubicBezTo>
                      <a:pt x="905" y="807"/>
                      <a:pt x="890" y="807"/>
                      <a:pt x="882" y="814"/>
                    </a:cubicBezTo>
                    <a:cubicBezTo>
                      <a:pt x="880" y="815"/>
                      <a:pt x="878" y="818"/>
                      <a:pt x="879" y="819"/>
                    </a:cubicBezTo>
                    <a:cubicBezTo>
                      <a:pt x="879" y="821"/>
                      <a:pt x="882" y="823"/>
                      <a:pt x="884" y="823"/>
                    </a:cubicBezTo>
                    <a:cubicBezTo>
                      <a:pt x="902" y="830"/>
                      <a:pt x="922" y="837"/>
                      <a:pt x="941" y="843"/>
                    </a:cubicBezTo>
                    <a:cubicBezTo>
                      <a:pt x="951" y="847"/>
                      <a:pt x="962" y="851"/>
                      <a:pt x="973" y="855"/>
                    </a:cubicBezTo>
                    <a:cubicBezTo>
                      <a:pt x="974" y="855"/>
                      <a:pt x="975" y="856"/>
                      <a:pt x="976" y="856"/>
                    </a:cubicBezTo>
                    <a:cubicBezTo>
                      <a:pt x="982" y="854"/>
                      <a:pt x="987" y="854"/>
                      <a:pt x="992" y="859"/>
                    </a:cubicBezTo>
                    <a:cubicBezTo>
                      <a:pt x="1000" y="868"/>
                      <a:pt x="1009" y="876"/>
                      <a:pt x="1011" y="889"/>
                    </a:cubicBezTo>
                    <a:cubicBezTo>
                      <a:pt x="1012" y="891"/>
                      <a:pt x="1009" y="896"/>
                      <a:pt x="1007" y="896"/>
                    </a:cubicBezTo>
                    <a:cubicBezTo>
                      <a:pt x="996" y="898"/>
                      <a:pt x="985" y="901"/>
                      <a:pt x="974" y="900"/>
                    </a:cubicBezTo>
                    <a:cubicBezTo>
                      <a:pt x="955" y="897"/>
                      <a:pt x="936" y="893"/>
                      <a:pt x="917" y="889"/>
                    </a:cubicBezTo>
                    <a:cubicBezTo>
                      <a:pt x="884" y="882"/>
                      <a:pt x="851" y="875"/>
                      <a:pt x="818" y="868"/>
                    </a:cubicBezTo>
                    <a:cubicBezTo>
                      <a:pt x="810" y="867"/>
                      <a:pt x="801" y="867"/>
                      <a:pt x="793" y="867"/>
                    </a:cubicBezTo>
                    <a:cubicBezTo>
                      <a:pt x="783" y="868"/>
                      <a:pt x="779" y="877"/>
                      <a:pt x="776" y="884"/>
                    </a:cubicBezTo>
                    <a:cubicBezTo>
                      <a:pt x="768" y="903"/>
                      <a:pt x="762" y="923"/>
                      <a:pt x="754" y="943"/>
                    </a:cubicBezTo>
                    <a:cubicBezTo>
                      <a:pt x="752" y="950"/>
                      <a:pt x="752" y="956"/>
                      <a:pt x="757" y="962"/>
                    </a:cubicBezTo>
                    <a:cubicBezTo>
                      <a:pt x="770" y="981"/>
                      <a:pt x="784" y="1000"/>
                      <a:pt x="797" y="1019"/>
                    </a:cubicBezTo>
                    <a:cubicBezTo>
                      <a:pt x="806" y="1033"/>
                      <a:pt x="814" y="1048"/>
                      <a:pt x="823" y="1062"/>
                    </a:cubicBezTo>
                    <a:cubicBezTo>
                      <a:pt x="827" y="1068"/>
                      <a:pt x="832" y="1073"/>
                      <a:pt x="835" y="1079"/>
                    </a:cubicBezTo>
                    <a:cubicBezTo>
                      <a:pt x="853" y="1108"/>
                      <a:pt x="871" y="1135"/>
                      <a:pt x="887" y="1165"/>
                    </a:cubicBezTo>
                    <a:cubicBezTo>
                      <a:pt x="909" y="1207"/>
                      <a:pt x="929" y="1250"/>
                      <a:pt x="950" y="1293"/>
                    </a:cubicBezTo>
                    <a:cubicBezTo>
                      <a:pt x="957" y="1309"/>
                      <a:pt x="962" y="1326"/>
                      <a:pt x="969" y="1342"/>
                    </a:cubicBezTo>
                    <a:cubicBezTo>
                      <a:pt x="974" y="1355"/>
                      <a:pt x="980" y="1367"/>
                      <a:pt x="985" y="1379"/>
                    </a:cubicBezTo>
                    <a:cubicBezTo>
                      <a:pt x="992" y="1396"/>
                      <a:pt x="999" y="1413"/>
                      <a:pt x="1005" y="1430"/>
                    </a:cubicBezTo>
                    <a:cubicBezTo>
                      <a:pt x="1013" y="1450"/>
                      <a:pt x="1020" y="1470"/>
                      <a:pt x="1028" y="1490"/>
                    </a:cubicBezTo>
                    <a:cubicBezTo>
                      <a:pt x="1034" y="1508"/>
                      <a:pt x="1040" y="1526"/>
                      <a:pt x="1047" y="1544"/>
                    </a:cubicBezTo>
                    <a:cubicBezTo>
                      <a:pt x="1059" y="1577"/>
                      <a:pt x="1069" y="1611"/>
                      <a:pt x="1078" y="1644"/>
                    </a:cubicBezTo>
                    <a:cubicBezTo>
                      <a:pt x="1082" y="1658"/>
                      <a:pt x="1085" y="1671"/>
                      <a:pt x="1089" y="1684"/>
                    </a:cubicBezTo>
                    <a:cubicBezTo>
                      <a:pt x="1089" y="1686"/>
                      <a:pt x="1090" y="1689"/>
                      <a:pt x="1089" y="1691"/>
                    </a:cubicBezTo>
                    <a:cubicBezTo>
                      <a:pt x="1089" y="1692"/>
                      <a:pt x="1087" y="1694"/>
                      <a:pt x="1086" y="1695"/>
                    </a:cubicBezTo>
                    <a:cubicBezTo>
                      <a:pt x="1085" y="1694"/>
                      <a:pt x="1084" y="1692"/>
                      <a:pt x="1083" y="1691"/>
                    </a:cubicBezTo>
                    <a:cubicBezTo>
                      <a:pt x="1082" y="1689"/>
                      <a:pt x="1083" y="1687"/>
                      <a:pt x="1082" y="1685"/>
                    </a:cubicBezTo>
                    <a:cubicBezTo>
                      <a:pt x="1079" y="1680"/>
                      <a:pt x="1074" y="1680"/>
                      <a:pt x="1070" y="1684"/>
                    </a:cubicBezTo>
                    <a:cubicBezTo>
                      <a:pt x="1068" y="1685"/>
                      <a:pt x="1064" y="1686"/>
                      <a:pt x="1064" y="1686"/>
                    </a:cubicBezTo>
                    <a:cubicBezTo>
                      <a:pt x="1060" y="1679"/>
                      <a:pt x="1055" y="1682"/>
                      <a:pt x="1049" y="1687"/>
                    </a:cubicBezTo>
                    <a:cubicBezTo>
                      <a:pt x="1046" y="1679"/>
                      <a:pt x="1042" y="1673"/>
                      <a:pt x="1040" y="1666"/>
                    </a:cubicBezTo>
                    <a:cubicBezTo>
                      <a:pt x="1038" y="1659"/>
                      <a:pt x="1037" y="1651"/>
                      <a:pt x="1037" y="1644"/>
                    </a:cubicBezTo>
                    <a:cubicBezTo>
                      <a:pt x="1036" y="1644"/>
                      <a:pt x="1035" y="1643"/>
                      <a:pt x="1034" y="1643"/>
                    </a:cubicBezTo>
                    <a:cubicBezTo>
                      <a:pt x="1030" y="1649"/>
                      <a:pt x="1026" y="1654"/>
                      <a:pt x="1022" y="1660"/>
                    </a:cubicBezTo>
                    <a:cubicBezTo>
                      <a:pt x="1022" y="1660"/>
                      <a:pt x="1021" y="1660"/>
                      <a:pt x="1021" y="1659"/>
                    </a:cubicBezTo>
                    <a:cubicBezTo>
                      <a:pt x="1021" y="1657"/>
                      <a:pt x="1021" y="1654"/>
                      <a:pt x="1022" y="1651"/>
                    </a:cubicBezTo>
                    <a:cubicBezTo>
                      <a:pt x="1024" y="1648"/>
                      <a:pt x="1026" y="1646"/>
                      <a:pt x="1027" y="1643"/>
                    </a:cubicBezTo>
                    <a:cubicBezTo>
                      <a:pt x="1028" y="1640"/>
                      <a:pt x="1027" y="1638"/>
                      <a:pt x="1027" y="1635"/>
                    </a:cubicBezTo>
                    <a:cubicBezTo>
                      <a:pt x="1024" y="1637"/>
                      <a:pt x="1020" y="1638"/>
                      <a:pt x="1020" y="1640"/>
                    </a:cubicBezTo>
                    <a:cubicBezTo>
                      <a:pt x="1018" y="1646"/>
                      <a:pt x="1014" y="1647"/>
                      <a:pt x="1008" y="1647"/>
                    </a:cubicBezTo>
                    <a:cubicBezTo>
                      <a:pt x="1009" y="1646"/>
                      <a:pt x="1011" y="1644"/>
                      <a:pt x="1012" y="1642"/>
                    </a:cubicBezTo>
                    <a:cubicBezTo>
                      <a:pt x="1011" y="1642"/>
                      <a:pt x="1011" y="1641"/>
                      <a:pt x="1011" y="1640"/>
                    </a:cubicBezTo>
                    <a:cubicBezTo>
                      <a:pt x="1008" y="1641"/>
                      <a:pt x="1004" y="1642"/>
                      <a:pt x="1002" y="1644"/>
                    </a:cubicBezTo>
                    <a:cubicBezTo>
                      <a:pt x="1001" y="1646"/>
                      <a:pt x="1002" y="1649"/>
                      <a:pt x="1004" y="1651"/>
                    </a:cubicBezTo>
                    <a:cubicBezTo>
                      <a:pt x="1011" y="1663"/>
                      <a:pt x="1018" y="1674"/>
                      <a:pt x="1026" y="1685"/>
                    </a:cubicBezTo>
                    <a:cubicBezTo>
                      <a:pt x="1038" y="1700"/>
                      <a:pt x="1048" y="1716"/>
                      <a:pt x="1059" y="1731"/>
                    </a:cubicBezTo>
                    <a:cubicBezTo>
                      <a:pt x="1062" y="1735"/>
                      <a:pt x="1061" y="1742"/>
                      <a:pt x="1062" y="1748"/>
                    </a:cubicBezTo>
                    <a:cubicBezTo>
                      <a:pt x="1062" y="1749"/>
                      <a:pt x="1059" y="1751"/>
                      <a:pt x="1058" y="1751"/>
                    </a:cubicBezTo>
                    <a:cubicBezTo>
                      <a:pt x="1052" y="1750"/>
                      <a:pt x="1049" y="1754"/>
                      <a:pt x="1047" y="1759"/>
                    </a:cubicBezTo>
                    <a:cubicBezTo>
                      <a:pt x="1044" y="1763"/>
                      <a:pt x="1041" y="1765"/>
                      <a:pt x="1037" y="1760"/>
                    </a:cubicBezTo>
                    <a:cubicBezTo>
                      <a:pt x="1036" y="1758"/>
                      <a:pt x="1035" y="1758"/>
                      <a:pt x="1033" y="1757"/>
                    </a:cubicBezTo>
                    <a:cubicBezTo>
                      <a:pt x="1025" y="1753"/>
                      <a:pt x="999" y="1757"/>
                      <a:pt x="993" y="1763"/>
                    </a:cubicBezTo>
                    <a:cubicBezTo>
                      <a:pt x="991" y="1765"/>
                      <a:pt x="989" y="1767"/>
                      <a:pt x="986" y="1769"/>
                    </a:cubicBezTo>
                    <a:cubicBezTo>
                      <a:pt x="983" y="1771"/>
                      <a:pt x="980" y="1772"/>
                      <a:pt x="977" y="1767"/>
                    </a:cubicBezTo>
                    <a:cubicBezTo>
                      <a:pt x="962" y="1737"/>
                      <a:pt x="927" y="1731"/>
                      <a:pt x="903" y="1756"/>
                    </a:cubicBezTo>
                    <a:cubicBezTo>
                      <a:pt x="900" y="1759"/>
                      <a:pt x="899" y="1765"/>
                      <a:pt x="896" y="1771"/>
                    </a:cubicBezTo>
                    <a:cubicBezTo>
                      <a:pt x="889" y="1767"/>
                      <a:pt x="882" y="1764"/>
                      <a:pt x="875" y="1760"/>
                    </a:cubicBezTo>
                    <a:cubicBezTo>
                      <a:pt x="874" y="1759"/>
                      <a:pt x="873" y="1759"/>
                      <a:pt x="872" y="1758"/>
                    </a:cubicBezTo>
                    <a:cubicBezTo>
                      <a:pt x="863" y="1756"/>
                      <a:pt x="853" y="1754"/>
                      <a:pt x="844" y="1751"/>
                    </a:cubicBezTo>
                    <a:cubicBezTo>
                      <a:pt x="840" y="1750"/>
                      <a:pt x="837" y="1750"/>
                      <a:pt x="835" y="1754"/>
                    </a:cubicBezTo>
                    <a:cubicBezTo>
                      <a:pt x="834" y="1756"/>
                      <a:pt x="830" y="1758"/>
                      <a:pt x="829" y="1757"/>
                    </a:cubicBezTo>
                    <a:cubicBezTo>
                      <a:pt x="819" y="1752"/>
                      <a:pt x="808" y="1751"/>
                      <a:pt x="796" y="1751"/>
                    </a:cubicBezTo>
                    <a:cubicBezTo>
                      <a:pt x="791" y="1751"/>
                      <a:pt x="787" y="1749"/>
                      <a:pt x="788" y="1743"/>
                    </a:cubicBezTo>
                    <a:cubicBezTo>
                      <a:pt x="788" y="1741"/>
                      <a:pt x="787" y="1739"/>
                      <a:pt x="787" y="1737"/>
                    </a:cubicBezTo>
                    <a:cubicBezTo>
                      <a:pt x="786" y="1737"/>
                      <a:pt x="785" y="1736"/>
                      <a:pt x="784" y="1736"/>
                    </a:cubicBezTo>
                    <a:close/>
                    <a:moveTo>
                      <a:pt x="754" y="773"/>
                    </a:moveTo>
                    <a:cubicBezTo>
                      <a:pt x="748" y="773"/>
                      <a:pt x="742" y="774"/>
                      <a:pt x="737" y="773"/>
                    </a:cubicBezTo>
                    <a:cubicBezTo>
                      <a:pt x="729" y="772"/>
                      <a:pt x="721" y="768"/>
                      <a:pt x="712" y="767"/>
                    </a:cubicBezTo>
                    <a:cubicBezTo>
                      <a:pt x="703" y="766"/>
                      <a:pt x="695" y="763"/>
                      <a:pt x="689" y="756"/>
                    </a:cubicBezTo>
                    <a:cubicBezTo>
                      <a:pt x="688" y="754"/>
                      <a:pt x="683" y="753"/>
                      <a:pt x="683" y="754"/>
                    </a:cubicBezTo>
                    <a:cubicBezTo>
                      <a:pt x="678" y="758"/>
                      <a:pt x="673" y="756"/>
                      <a:pt x="669" y="754"/>
                    </a:cubicBezTo>
                    <a:cubicBezTo>
                      <a:pt x="661" y="750"/>
                      <a:pt x="653" y="747"/>
                      <a:pt x="645" y="744"/>
                    </a:cubicBezTo>
                    <a:cubicBezTo>
                      <a:pt x="636" y="740"/>
                      <a:pt x="627" y="735"/>
                      <a:pt x="617" y="734"/>
                    </a:cubicBezTo>
                    <a:cubicBezTo>
                      <a:pt x="601" y="731"/>
                      <a:pt x="585" y="728"/>
                      <a:pt x="573" y="714"/>
                    </a:cubicBezTo>
                    <a:cubicBezTo>
                      <a:pt x="570" y="712"/>
                      <a:pt x="567" y="708"/>
                      <a:pt x="564" y="708"/>
                    </a:cubicBezTo>
                    <a:cubicBezTo>
                      <a:pt x="555" y="707"/>
                      <a:pt x="550" y="700"/>
                      <a:pt x="543" y="695"/>
                    </a:cubicBezTo>
                    <a:cubicBezTo>
                      <a:pt x="537" y="690"/>
                      <a:pt x="531" y="686"/>
                      <a:pt x="526" y="681"/>
                    </a:cubicBezTo>
                    <a:cubicBezTo>
                      <a:pt x="517" y="670"/>
                      <a:pt x="508" y="659"/>
                      <a:pt x="500" y="647"/>
                    </a:cubicBezTo>
                    <a:cubicBezTo>
                      <a:pt x="496" y="641"/>
                      <a:pt x="492" y="635"/>
                      <a:pt x="488" y="628"/>
                    </a:cubicBezTo>
                    <a:cubicBezTo>
                      <a:pt x="483" y="622"/>
                      <a:pt x="477" y="621"/>
                      <a:pt x="471" y="628"/>
                    </a:cubicBezTo>
                    <a:cubicBezTo>
                      <a:pt x="468" y="630"/>
                      <a:pt x="466" y="634"/>
                      <a:pt x="464" y="637"/>
                    </a:cubicBezTo>
                    <a:cubicBezTo>
                      <a:pt x="460" y="643"/>
                      <a:pt x="460" y="648"/>
                      <a:pt x="465" y="653"/>
                    </a:cubicBezTo>
                    <a:cubicBezTo>
                      <a:pt x="475" y="663"/>
                      <a:pt x="480" y="676"/>
                      <a:pt x="491" y="685"/>
                    </a:cubicBezTo>
                    <a:cubicBezTo>
                      <a:pt x="509" y="701"/>
                      <a:pt x="524" y="720"/>
                      <a:pt x="541" y="737"/>
                    </a:cubicBezTo>
                    <a:cubicBezTo>
                      <a:pt x="557" y="754"/>
                      <a:pt x="574" y="771"/>
                      <a:pt x="592" y="787"/>
                    </a:cubicBezTo>
                    <a:cubicBezTo>
                      <a:pt x="609" y="803"/>
                      <a:pt x="627" y="818"/>
                      <a:pt x="644" y="835"/>
                    </a:cubicBezTo>
                    <a:cubicBezTo>
                      <a:pt x="659" y="849"/>
                      <a:pt x="673" y="865"/>
                      <a:pt x="688" y="879"/>
                    </a:cubicBezTo>
                    <a:cubicBezTo>
                      <a:pt x="697" y="888"/>
                      <a:pt x="698" y="888"/>
                      <a:pt x="707" y="878"/>
                    </a:cubicBezTo>
                    <a:cubicBezTo>
                      <a:pt x="711" y="874"/>
                      <a:pt x="711" y="871"/>
                      <a:pt x="706" y="869"/>
                    </a:cubicBezTo>
                    <a:cubicBezTo>
                      <a:pt x="700" y="867"/>
                      <a:pt x="698" y="863"/>
                      <a:pt x="698" y="858"/>
                    </a:cubicBezTo>
                    <a:cubicBezTo>
                      <a:pt x="699" y="842"/>
                      <a:pt x="698" y="826"/>
                      <a:pt x="698" y="810"/>
                    </a:cubicBezTo>
                    <a:cubicBezTo>
                      <a:pt x="698" y="800"/>
                      <a:pt x="701" y="797"/>
                      <a:pt x="712" y="799"/>
                    </a:cubicBezTo>
                    <a:cubicBezTo>
                      <a:pt x="727" y="801"/>
                      <a:pt x="741" y="804"/>
                      <a:pt x="756" y="807"/>
                    </a:cubicBezTo>
                    <a:cubicBezTo>
                      <a:pt x="768" y="808"/>
                      <a:pt x="771" y="806"/>
                      <a:pt x="776" y="795"/>
                    </a:cubicBezTo>
                    <a:cubicBezTo>
                      <a:pt x="779" y="791"/>
                      <a:pt x="778" y="788"/>
                      <a:pt x="772" y="785"/>
                    </a:cubicBezTo>
                    <a:cubicBezTo>
                      <a:pt x="765" y="782"/>
                      <a:pt x="757" y="780"/>
                      <a:pt x="754" y="773"/>
                    </a:cubicBezTo>
                    <a:close/>
                    <a:moveTo>
                      <a:pt x="699" y="677"/>
                    </a:moveTo>
                    <a:cubicBezTo>
                      <a:pt x="698" y="677"/>
                      <a:pt x="698" y="678"/>
                      <a:pt x="697" y="679"/>
                    </a:cubicBezTo>
                    <a:cubicBezTo>
                      <a:pt x="699" y="679"/>
                      <a:pt x="702" y="679"/>
                      <a:pt x="704" y="679"/>
                    </a:cubicBezTo>
                    <a:cubicBezTo>
                      <a:pt x="711" y="678"/>
                      <a:pt x="718" y="677"/>
                      <a:pt x="724" y="683"/>
                    </a:cubicBezTo>
                    <a:cubicBezTo>
                      <a:pt x="726" y="686"/>
                      <a:pt x="733" y="686"/>
                      <a:pt x="737" y="686"/>
                    </a:cubicBezTo>
                    <a:cubicBezTo>
                      <a:pt x="746" y="686"/>
                      <a:pt x="755" y="685"/>
                      <a:pt x="764" y="685"/>
                    </a:cubicBezTo>
                    <a:cubicBezTo>
                      <a:pt x="767" y="685"/>
                      <a:pt x="770" y="684"/>
                      <a:pt x="773" y="684"/>
                    </a:cubicBezTo>
                    <a:cubicBezTo>
                      <a:pt x="776" y="685"/>
                      <a:pt x="779" y="685"/>
                      <a:pt x="782" y="686"/>
                    </a:cubicBezTo>
                    <a:cubicBezTo>
                      <a:pt x="787" y="688"/>
                      <a:pt x="793" y="693"/>
                      <a:pt x="798" y="692"/>
                    </a:cubicBezTo>
                    <a:cubicBezTo>
                      <a:pt x="808" y="691"/>
                      <a:pt x="818" y="688"/>
                      <a:pt x="828" y="685"/>
                    </a:cubicBezTo>
                    <a:cubicBezTo>
                      <a:pt x="831" y="684"/>
                      <a:pt x="832" y="681"/>
                      <a:pt x="834" y="678"/>
                    </a:cubicBezTo>
                    <a:cubicBezTo>
                      <a:pt x="832" y="677"/>
                      <a:pt x="829" y="675"/>
                      <a:pt x="827" y="674"/>
                    </a:cubicBezTo>
                    <a:cubicBezTo>
                      <a:pt x="822" y="673"/>
                      <a:pt x="817" y="674"/>
                      <a:pt x="813" y="673"/>
                    </a:cubicBezTo>
                    <a:cubicBezTo>
                      <a:pt x="811" y="673"/>
                      <a:pt x="809" y="670"/>
                      <a:pt x="809" y="668"/>
                    </a:cubicBezTo>
                    <a:cubicBezTo>
                      <a:pt x="808" y="667"/>
                      <a:pt x="810" y="664"/>
                      <a:pt x="812" y="664"/>
                    </a:cubicBezTo>
                    <a:cubicBezTo>
                      <a:pt x="816" y="663"/>
                      <a:pt x="822" y="662"/>
                      <a:pt x="825" y="665"/>
                    </a:cubicBezTo>
                    <a:cubicBezTo>
                      <a:pt x="832" y="670"/>
                      <a:pt x="835" y="668"/>
                      <a:pt x="839" y="663"/>
                    </a:cubicBezTo>
                    <a:cubicBezTo>
                      <a:pt x="841" y="661"/>
                      <a:pt x="843" y="658"/>
                      <a:pt x="845" y="657"/>
                    </a:cubicBezTo>
                    <a:cubicBezTo>
                      <a:pt x="858" y="652"/>
                      <a:pt x="868" y="643"/>
                      <a:pt x="877" y="633"/>
                    </a:cubicBezTo>
                    <a:cubicBezTo>
                      <a:pt x="880" y="630"/>
                      <a:pt x="882" y="629"/>
                      <a:pt x="884" y="627"/>
                    </a:cubicBezTo>
                    <a:cubicBezTo>
                      <a:pt x="882" y="623"/>
                      <a:pt x="882" y="620"/>
                      <a:pt x="880" y="618"/>
                    </a:cubicBezTo>
                    <a:cubicBezTo>
                      <a:pt x="877" y="615"/>
                      <a:pt x="874" y="611"/>
                      <a:pt x="871" y="611"/>
                    </a:cubicBezTo>
                    <a:cubicBezTo>
                      <a:pt x="859" y="611"/>
                      <a:pt x="847" y="613"/>
                      <a:pt x="835" y="612"/>
                    </a:cubicBezTo>
                    <a:cubicBezTo>
                      <a:pt x="828" y="612"/>
                      <a:pt x="821" y="609"/>
                      <a:pt x="814" y="608"/>
                    </a:cubicBezTo>
                    <a:cubicBezTo>
                      <a:pt x="802" y="608"/>
                      <a:pt x="790" y="608"/>
                      <a:pt x="777" y="609"/>
                    </a:cubicBezTo>
                    <a:cubicBezTo>
                      <a:pt x="771" y="609"/>
                      <a:pt x="765" y="609"/>
                      <a:pt x="759" y="611"/>
                    </a:cubicBezTo>
                    <a:cubicBezTo>
                      <a:pt x="753" y="612"/>
                      <a:pt x="748" y="612"/>
                      <a:pt x="746" y="607"/>
                    </a:cubicBezTo>
                    <a:cubicBezTo>
                      <a:pt x="745" y="603"/>
                      <a:pt x="747" y="597"/>
                      <a:pt x="750" y="594"/>
                    </a:cubicBezTo>
                    <a:cubicBezTo>
                      <a:pt x="758" y="585"/>
                      <a:pt x="772" y="583"/>
                      <a:pt x="776" y="570"/>
                    </a:cubicBezTo>
                    <a:cubicBezTo>
                      <a:pt x="776" y="569"/>
                      <a:pt x="778" y="568"/>
                      <a:pt x="780" y="568"/>
                    </a:cubicBezTo>
                    <a:cubicBezTo>
                      <a:pt x="789" y="566"/>
                      <a:pt x="799" y="564"/>
                      <a:pt x="809" y="563"/>
                    </a:cubicBezTo>
                    <a:cubicBezTo>
                      <a:pt x="812" y="562"/>
                      <a:pt x="816" y="562"/>
                      <a:pt x="820" y="562"/>
                    </a:cubicBezTo>
                    <a:cubicBezTo>
                      <a:pt x="820" y="561"/>
                      <a:pt x="820" y="560"/>
                      <a:pt x="820" y="559"/>
                    </a:cubicBezTo>
                    <a:cubicBezTo>
                      <a:pt x="818" y="558"/>
                      <a:pt x="817" y="557"/>
                      <a:pt x="815" y="557"/>
                    </a:cubicBezTo>
                    <a:cubicBezTo>
                      <a:pt x="803" y="555"/>
                      <a:pt x="790" y="553"/>
                      <a:pt x="778" y="553"/>
                    </a:cubicBezTo>
                    <a:cubicBezTo>
                      <a:pt x="754" y="552"/>
                      <a:pt x="732" y="558"/>
                      <a:pt x="713" y="572"/>
                    </a:cubicBezTo>
                    <a:cubicBezTo>
                      <a:pt x="701" y="581"/>
                      <a:pt x="691" y="590"/>
                      <a:pt x="686" y="603"/>
                    </a:cubicBezTo>
                    <a:cubicBezTo>
                      <a:pt x="682" y="611"/>
                      <a:pt x="678" y="620"/>
                      <a:pt x="679" y="628"/>
                    </a:cubicBezTo>
                    <a:cubicBezTo>
                      <a:pt x="680" y="638"/>
                      <a:pt x="686" y="648"/>
                      <a:pt x="690" y="658"/>
                    </a:cubicBezTo>
                    <a:cubicBezTo>
                      <a:pt x="693" y="664"/>
                      <a:pt x="696" y="670"/>
                      <a:pt x="699" y="677"/>
                    </a:cubicBezTo>
                    <a:close/>
                    <a:moveTo>
                      <a:pt x="865" y="1600"/>
                    </a:moveTo>
                    <a:cubicBezTo>
                      <a:pt x="866" y="1615"/>
                      <a:pt x="873" y="1625"/>
                      <a:pt x="883" y="1634"/>
                    </a:cubicBezTo>
                    <a:cubicBezTo>
                      <a:pt x="888" y="1639"/>
                      <a:pt x="892" y="1638"/>
                      <a:pt x="895" y="1631"/>
                    </a:cubicBezTo>
                    <a:cubicBezTo>
                      <a:pt x="896" y="1629"/>
                      <a:pt x="898" y="1626"/>
                      <a:pt x="900" y="1625"/>
                    </a:cubicBezTo>
                    <a:cubicBezTo>
                      <a:pt x="905" y="1621"/>
                      <a:pt x="906" y="1618"/>
                      <a:pt x="900" y="1614"/>
                    </a:cubicBezTo>
                    <a:cubicBezTo>
                      <a:pt x="896" y="1611"/>
                      <a:pt x="894" y="1608"/>
                      <a:pt x="895" y="1603"/>
                    </a:cubicBezTo>
                    <a:cubicBezTo>
                      <a:pt x="896" y="1599"/>
                      <a:pt x="898" y="1595"/>
                      <a:pt x="899" y="1591"/>
                    </a:cubicBezTo>
                    <a:cubicBezTo>
                      <a:pt x="899" y="1589"/>
                      <a:pt x="900" y="1585"/>
                      <a:pt x="899" y="1584"/>
                    </a:cubicBezTo>
                    <a:cubicBezTo>
                      <a:pt x="898" y="1582"/>
                      <a:pt x="895" y="1582"/>
                      <a:pt x="892" y="1581"/>
                    </a:cubicBezTo>
                    <a:cubicBezTo>
                      <a:pt x="890" y="1580"/>
                      <a:pt x="887" y="1581"/>
                      <a:pt x="886" y="1580"/>
                    </a:cubicBezTo>
                    <a:cubicBezTo>
                      <a:pt x="880" y="1574"/>
                      <a:pt x="876" y="1578"/>
                      <a:pt x="873" y="1582"/>
                    </a:cubicBezTo>
                    <a:cubicBezTo>
                      <a:pt x="870" y="1588"/>
                      <a:pt x="868" y="1594"/>
                      <a:pt x="865" y="1600"/>
                    </a:cubicBezTo>
                    <a:close/>
                    <a:moveTo>
                      <a:pt x="873" y="311"/>
                    </a:moveTo>
                    <a:cubicBezTo>
                      <a:pt x="873" y="312"/>
                      <a:pt x="873" y="313"/>
                      <a:pt x="873" y="314"/>
                    </a:cubicBezTo>
                    <a:cubicBezTo>
                      <a:pt x="882" y="317"/>
                      <a:pt x="891" y="320"/>
                      <a:pt x="900" y="322"/>
                    </a:cubicBezTo>
                    <a:cubicBezTo>
                      <a:pt x="902" y="323"/>
                      <a:pt x="904" y="323"/>
                      <a:pt x="906" y="322"/>
                    </a:cubicBezTo>
                    <a:cubicBezTo>
                      <a:pt x="907" y="321"/>
                      <a:pt x="909" y="319"/>
                      <a:pt x="909" y="318"/>
                    </a:cubicBezTo>
                    <a:cubicBezTo>
                      <a:pt x="909" y="317"/>
                      <a:pt x="907" y="315"/>
                      <a:pt x="906" y="314"/>
                    </a:cubicBezTo>
                    <a:cubicBezTo>
                      <a:pt x="899" y="313"/>
                      <a:pt x="893" y="310"/>
                      <a:pt x="886" y="310"/>
                    </a:cubicBezTo>
                    <a:cubicBezTo>
                      <a:pt x="882" y="309"/>
                      <a:pt x="877" y="311"/>
                      <a:pt x="873" y="311"/>
                    </a:cubicBezTo>
                    <a:close/>
                    <a:moveTo>
                      <a:pt x="993" y="1618"/>
                    </a:moveTo>
                    <a:cubicBezTo>
                      <a:pt x="987" y="1613"/>
                      <a:pt x="983" y="1609"/>
                      <a:pt x="978" y="1605"/>
                    </a:cubicBezTo>
                    <a:cubicBezTo>
                      <a:pt x="978" y="1605"/>
                      <a:pt x="973" y="1608"/>
                      <a:pt x="972" y="1610"/>
                    </a:cubicBezTo>
                    <a:cubicBezTo>
                      <a:pt x="970" y="1618"/>
                      <a:pt x="977" y="1620"/>
                      <a:pt x="982" y="1624"/>
                    </a:cubicBezTo>
                    <a:cubicBezTo>
                      <a:pt x="984" y="1623"/>
                      <a:pt x="987" y="1621"/>
                      <a:pt x="993" y="1618"/>
                    </a:cubicBezTo>
                    <a:close/>
                    <a:moveTo>
                      <a:pt x="411" y="1154"/>
                    </a:moveTo>
                    <a:cubicBezTo>
                      <a:pt x="410" y="1154"/>
                      <a:pt x="410" y="1154"/>
                      <a:pt x="409" y="1154"/>
                    </a:cubicBezTo>
                    <a:cubicBezTo>
                      <a:pt x="406" y="1157"/>
                      <a:pt x="405" y="1160"/>
                      <a:pt x="402" y="1163"/>
                    </a:cubicBezTo>
                    <a:cubicBezTo>
                      <a:pt x="398" y="1165"/>
                      <a:pt x="397" y="1168"/>
                      <a:pt x="400" y="1170"/>
                    </a:cubicBezTo>
                    <a:cubicBezTo>
                      <a:pt x="403" y="1173"/>
                      <a:pt x="407" y="1175"/>
                      <a:pt x="411" y="1178"/>
                    </a:cubicBezTo>
                    <a:cubicBezTo>
                      <a:pt x="411" y="1178"/>
                      <a:pt x="413" y="1176"/>
                      <a:pt x="413" y="1175"/>
                    </a:cubicBezTo>
                    <a:cubicBezTo>
                      <a:pt x="413" y="1168"/>
                      <a:pt x="412" y="1161"/>
                      <a:pt x="411" y="1154"/>
                    </a:cubicBezTo>
                    <a:close/>
                    <a:moveTo>
                      <a:pt x="810" y="737"/>
                    </a:moveTo>
                    <a:cubicBezTo>
                      <a:pt x="803" y="741"/>
                      <a:pt x="798" y="744"/>
                      <a:pt x="793" y="747"/>
                    </a:cubicBezTo>
                    <a:cubicBezTo>
                      <a:pt x="794" y="749"/>
                      <a:pt x="794" y="751"/>
                      <a:pt x="795" y="752"/>
                    </a:cubicBezTo>
                    <a:cubicBezTo>
                      <a:pt x="796" y="754"/>
                      <a:pt x="798" y="758"/>
                      <a:pt x="799" y="757"/>
                    </a:cubicBezTo>
                    <a:cubicBezTo>
                      <a:pt x="802" y="757"/>
                      <a:pt x="805" y="755"/>
                      <a:pt x="806" y="753"/>
                    </a:cubicBezTo>
                    <a:cubicBezTo>
                      <a:pt x="808" y="749"/>
                      <a:pt x="808" y="744"/>
                      <a:pt x="810" y="737"/>
                    </a:cubicBezTo>
                    <a:close/>
                    <a:moveTo>
                      <a:pt x="1379" y="1313"/>
                    </a:moveTo>
                    <a:cubicBezTo>
                      <a:pt x="1376" y="1309"/>
                      <a:pt x="1375" y="1305"/>
                      <a:pt x="1372" y="1303"/>
                    </a:cubicBezTo>
                    <a:cubicBezTo>
                      <a:pt x="1371" y="1301"/>
                      <a:pt x="1368" y="1303"/>
                      <a:pt x="1365" y="1303"/>
                    </a:cubicBezTo>
                    <a:cubicBezTo>
                      <a:pt x="1366" y="1305"/>
                      <a:pt x="1366" y="1307"/>
                      <a:pt x="1366" y="1309"/>
                    </a:cubicBezTo>
                    <a:cubicBezTo>
                      <a:pt x="1367" y="1311"/>
                      <a:pt x="1367" y="1313"/>
                      <a:pt x="1369" y="1314"/>
                    </a:cubicBezTo>
                    <a:cubicBezTo>
                      <a:pt x="1370" y="1316"/>
                      <a:pt x="1372" y="1317"/>
                      <a:pt x="1373" y="1319"/>
                    </a:cubicBezTo>
                    <a:cubicBezTo>
                      <a:pt x="1375" y="1317"/>
                      <a:pt x="1376" y="1316"/>
                      <a:pt x="1379" y="1313"/>
                    </a:cubicBezTo>
                    <a:close/>
                    <a:moveTo>
                      <a:pt x="85" y="1028"/>
                    </a:moveTo>
                    <a:cubicBezTo>
                      <a:pt x="90" y="1024"/>
                      <a:pt x="98" y="1025"/>
                      <a:pt x="95" y="1017"/>
                    </a:cubicBezTo>
                    <a:cubicBezTo>
                      <a:pt x="95" y="1015"/>
                      <a:pt x="89" y="1011"/>
                      <a:pt x="87" y="1012"/>
                    </a:cubicBezTo>
                    <a:cubicBezTo>
                      <a:pt x="81" y="1015"/>
                      <a:pt x="84" y="1021"/>
                      <a:pt x="85" y="1028"/>
                    </a:cubicBezTo>
                    <a:close/>
                    <a:moveTo>
                      <a:pt x="1288" y="1390"/>
                    </a:moveTo>
                    <a:cubicBezTo>
                      <a:pt x="1290" y="1389"/>
                      <a:pt x="1292" y="1388"/>
                      <a:pt x="1293" y="1386"/>
                    </a:cubicBezTo>
                    <a:cubicBezTo>
                      <a:pt x="1293" y="1384"/>
                      <a:pt x="1294" y="1379"/>
                      <a:pt x="1293" y="1379"/>
                    </a:cubicBezTo>
                    <a:cubicBezTo>
                      <a:pt x="1290" y="1378"/>
                      <a:pt x="1286" y="1377"/>
                      <a:pt x="1282" y="1376"/>
                    </a:cubicBezTo>
                    <a:cubicBezTo>
                      <a:pt x="1282" y="1379"/>
                      <a:pt x="1283" y="1381"/>
                      <a:pt x="1284" y="1383"/>
                    </a:cubicBezTo>
                    <a:cubicBezTo>
                      <a:pt x="1285" y="1386"/>
                      <a:pt x="1286" y="1388"/>
                      <a:pt x="1288" y="1390"/>
                    </a:cubicBezTo>
                    <a:close/>
                    <a:moveTo>
                      <a:pt x="400" y="1196"/>
                    </a:moveTo>
                    <a:cubicBezTo>
                      <a:pt x="406" y="1190"/>
                      <a:pt x="403" y="1185"/>
                      <a:pt x="391" y="1182"/>
                    </a:cubicBezTo>
                    <a:cubicBezTo>
                      <a:pt x="388" y="1189"/>
                      <a:pt x="388" y="1189"/>
                      <a:pt x="400" y="1196"/>
                    </a:cubicBezTo>
                    <a:close/>
                    <a:moveTo>
                      <a:pt x="571" y="1652"/>
                    </a:moveTo>
                    <a:cubicBezTo>
                      <a:pt x="573" y="1647"/>
                      <a:pt x="574" y="1642"/>
                      <a:pt x="568" y="1640"/>
                    </a:cubicBezTo>
                    <a:cubicBezTo>
                      <a:pt x="566" y="1639"/>
                      <a:pt x="560" y="1642"/>
                      <a:pt x="560" y="1644"/>
                    </a:cubicBezTo>
                    <a:cubicBezTo>
                      <a:pt x="559" y="1651"/>
                      <a:pt x="566" y="1650"/>
                      <a:pt x="571" y="1652"/>
                    </a:cubicBezTo>
                    <a:close/>
                    <a:moveTo>
                      <a:pt x="339" y="1098"/>
                    </a:moveTo>
                    <a:cubicBezTo>
                      <a:pt x="335" y="1097"/>
                      <a:pt x="330" y="1095"/>
                      <a:pt x="327" y="1100"/>
                    </a:cubicBezTo>
                    <a:cubicBezTo>
                      <a:pt x="325" y="1105"/>
                      <a:pt x="325" y="1109"/>
                      <a:pt x="328" y="1112"/>
                    </a:cubicBezTo>
                    <a:cubicBezTo>
                      <a:pt x="332" y="1107"/>
                      <a:pt x="335" y="1103"/>
                      <a:pt x="339" y="1098"/>
                    </a:cubicBezTo>
                    <a:close/>
                    <a:moveTo>
                      <a:pt x="795" y="1726"/>
                    </a:moveTo>
                    <a:cubicBezTo>
                      <a:pt x="794" y="1727"/>
                      <a:pt x="792" y="1727"/>
                      <a:pt x="791" y="1727"/>
                    </a:cubicBezTo>
                    <a:cubicBezTo>
                      <a:pt x="791" y="1732"/>
                      <a:pt x="792" y="1736"/>
                      <a:pt x="793" y="1741"/>
                    </a:cubicBezTo>
                    <a:cubicBezTo>
                      <a:pt x="795" y="1740"/>
                      <a:pt x="799" y="1738"/>
                      <a:pt x="799" y="1738"/>
                    </a:cubicBezTo>
                    <a:cubicBezTo>
                      <a:pt x="798" y="1734"/>
                      <a:pt x="797" y="1730"/>
                      <a:pt x="795" y="1726"/>
                    </a:cubicBezTo>
                    <a:close/>
                    <a:moveTo>
                      <a:pt x="676" y="722"/>
                    </a:moveTo>
                    <a:cubicBezTo>
                      <a:pt x="677" y="722"/>
                      <a:pt x="678" y="722"/>
                      <a:pt x="679" y="722"/>
                    </a:cubicBezTo>
                    <a:cubicBezTo>
                      <a:pt x="680" y="718"/>
                      <a:pt x="681" y="715"/>
                      <a:pt x="681" y="712"/>
                    </a:cubicBezTo>
                    <a:cubicBezTo>
                      <a:pt x="681" y="710"/>
                      <a:pt x="679" y="709"/>
                      <a:pt x="678" y="707"/>
                    </a:cubicBezTo>
                    <a:cubicBezTo>
                      <a:pt x="677" y="708"/>
                      <a:pt x="674" y="710"/>
                      <a:pt x="674" y="711"/>
                    </a:cubicBezTo>
                    <a:cubicBezTo>
                      <a:pt x="674" y="714"/>
                      <a:pt x="675" y="718"/>
                      <a:pt x="676" y="722"/>
                    </a:cubicBezTo>
                    <a:close/>
                    <a:moveTo>
                      <a:pt x="1329" y="1354"/>
                    </a:moveTo>
                    <a:cubicBezTo>
                      <a:pt x="1330" y="1354"/>
                      <a:pt x="1331" y="1355"/>
                      <a:pt x="1333" y="1356"/>
                    </a:cubicBezTo>
                    <a:cubicBezTo>
                      <a:pt x="1334" y="1353"/>
                      <a:pt x="1336" y="1350"/>
                      <a:pt x="1337" y="1347"/>
                    </a:cubicBezTo>
                    <a:cubicBezTo>
                      <a:pt x="1337" y="1346"/>
                      <a:pt x="1334" y="1344"/>
                      <a:pt x="1333" y="1343"/>
                    </a:cubicBezTo>
                    <a:cubicBezTo>
                      <a:pt x="1332" y="1347"/>
                      <a:pt x="1330" y="1350"/>
                      <a:pt x="1329" y="1354"/>
                    </a:cubicBezTo>
                    <a:close/>
                    <a:moveTo>
                      <a:pt x="405" y="938"/>
                    </a:moveTo>
                    <a:cubicBezTo>
                      <a:pt x="403" y="936"/>
                      <a:pt x="401" y="934"/>
                      <a:pt x="400" y="934"/>
                    </a:cubicBezTo>
                    <a:cubicBezTo>
                      <a:pt x="398" y="935"/>
                      <a:pt x="396" y="937"/>
                      <a:pt x="396" y="938"/>
                    </a:cubicBezTo>
                    <a:cubicBezTo>
                      <a:pt x="395" y="939"/>
                      <a:pt x="398" y="942"/>
                      <a:pt x="399" y="942"/>
                    </a:cubicBezTo>
                    <a:cubicBezTo>
                      <a:pt x="401" y="942"/>
                      <a:pt x="403" y="940"/>
                      <a:pt x="405" y="938"/>
                    </a:cubicBezTo>
                    <a:close/>
                    <a:moveTo>
                      <a:pt x="134" y="1115"/>
                    </a:moveTo>
                    <a:cubicBezTo>
                      <a:pt x="129" y="1114"/>
                      <a:pt x="125" y="1114"/>
                      <a:pt x="121" y="1114"/>
                    </a:cubicBezTo>
                    <a:cubicBezTo>
                      <a:pt x="121" y="1114"/>
                      <a:pt x="121" y="1116"/>
                      <a:pt x="121" y="1117"/>
                    </a:cubicBezTo>
                    <a:cubicBezTo>
                      <a:pt x="124" y="1117"/>
                      <a:pt x="128" y="1118"/>
                      <a:pt x="132" y="1118"/>
                    </a:cubicBezTo>
                    <a:cubicBezTo>
                      <a:pt x="132" y="1118"/>
                      <a:pt x="132" y="1117"/>
                      <a:pt x="134" y="1115"/>
                    </a:cubicBezTo>
                    <a:close/>
                    <a:moveTo>
                      <a:pt x="398" y="1203"/>
                    </a:moveTo>
                    <a:cubicBezTo>
                      <a:pt x="397" y="1202"/>
                      <a:pt x="396" y="1201"/>
                      <a:pt x="395" y="1200"/>
                    </a:cubicBezTo>
                    <a:cubicBezTo>
                      <a:pt x="393" y="1202"/>
                      <a:pt x="391" y="1204"/>
                      <a:pt x="389" y="1207"/>
                    </a:cubicBezTo>
                    <a:cubicBezTo>
                      <a:pt x="391" y="1209"/>
                      <a:pt x="391" y="1209"/>
                      <a:pt x="391" y="1209"/>
                    </a:cubicBezTo>
                    <a:cubicBezTo>
                      <a:pt x="394" y="1207"/>
                      <a:pt x="396" y="1205"/>
                      <a:pt x="398" y="1203"/>
                    </a:cubicBezTo>
                    <a:close/>
                    <a:moveTo>
                      <a:pt x="997" y="1629"/>
                    </a:moveTo>
                    <a:cubicBezTo>
                      <a:pt x="995" y="1628"/>
                      <a:pt x="994" y="1628"/>
                      <a:pt x="993" y="1627"/>
                    </a:cubicBezTo>
                    <a:cubicBezTo>
                      <a:pt x="991" y="1630"/>
                      <a:pt x="990" y="1632"/>
                      <a:pt x="989" y="1635"/>
                    </a:cubicBezTo>
                    <a:cubicBezTo>
                      <a:pt x="989" y="1635"/>
                      <a:pt x="992" y="1636"/>
                      <a:pt x="993" y="1637"/>
                    </a:cubicBezTo>
                    <a:cubicBezTo>
                      <a:pt x="994" y="1634"/>
                      <a:pt x="995" y="1631"/>
                      <a:pt x="997" y="1629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114">
                <a:extLst>
                  <a:ext uri="{FF2B5EF4-FFF2-40B4-BE49-F238E27FC236}">
                    <a16:creationId xmlns:a16="http://schemas.microsoft.com/office/drawing/2014/main" id="{28043477-F6EC-43BB-A156-11A7DC97F5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2081" y="1224326"/>
                <a:ext cx="381495" cy="656522"/>
              </a:xfrm>
              <a:custGeom>
                <a:avLst/>
                <a:gdLst>
                  <a:gd name="T0" fmla="*/ 108 w 119"/>
                  <a:gd name="T1" fmla="*/ 177 h 208"/>
                  <a:gd name="T2" fmla="*/ 105 w 119"/>
                  <a:gd name="T3" fmla="*/ 170 h 208"/>
                  <a:gd name="T4" fmla="*/ 103 w 119"/>
                  <a:gd name="T5" fmla="*/ 171 h 208"/>
                  <a:gd name="T6" fmla="*/ 103 w 119"/>
                  <a:gd name="T7" fmla="*/ 195 h 208"/>
                  <a:gd name="T8" fmla="*/ 103 w 119"/>
                  <a:gd name="T9" fmla="*/ 207 h 208"/>
                  <a:gd name="T10" fmla="*/ 93 w 119"/>
                  <a:gd name="T11" fmla="*/ 204 h 208"/>
                  <a:gd name="T12" fmla="*/ 72 w 119"/>
                  <a:gd name="T13" fmla="*/ 186 h 208"/>
                  <a:gd name="T14" fmla="*/ 58 w 119"/>
                  <a:gd name="T15" fmla="*/ 172 h 208"/>
                  <a:gd name="T16" fmla="*/ 17 w 119"/>
                  <a:gd name="T17" fmla="*/ 160 h 208"/>
                  <a:gd name="T18" fmla="*/ 10 w 119"/>
                  <a:gd name="T19" fmla="*/ 154 h 208"/>
                  <a:gd name="T20" fmla="*/ 5 w 119"/>
                  <a:gd name="T21" fmla="*/ 93 h 208"/>
                  <a:gd name="T22" fmla="*/ 17 w 119"/>
                  <a:gd name="T23" fmla="*/ 51 h 208"/>
                  <a:gd name="T24" fmla="*/ 42 w 119"/>
                  <a:gd name="T25" fmla="*/ 49 h 208"/>
                  <a:gd name="T26" fmla="*/ 47 w 119"/>
                  <a:gd name="T27" fmla="*/ 57 h 208"/>
                  <a:gd name="T28" fmla="*/ 39 w 119"/>
                  <a:gd name="T29" fmla="*/ 65 h 208"/>
                  <a:gd name="T30" fmla="*/ 26 w 119"/>
                  <a:gd name="T31" fmla="*/ 76 h 208"/>
                  <a:gd name="T32" fmla="*/ 38 w 119"/>
                  <a:gd name="T33" fmla="*/ 83 h 208"/>
                  <a:gd name="T34" fmla="*/ 46 w 119"/>
                  <a:gd name="T35" fmla="*/ 81 h 208"/>
                  <a:gd name="T36" fmla="*/ 52 w 119"/>
                  <a:gd name="T37" fmla="*/ 70 h 208"/>
                  <a:gd name="T38" fmla="*/ 52 w 119"/>
                  <a:gd name="T39" fmla="*/ 68 h 208"/>
                  <a:gd name="T40" fmla="*/ 51 w 119"/>
                  <a:gd name="T41" fmla="*/ 42 h 208"/>
                  <a:gd name="T42" fmla="*/ 55 w 119"/>
                  <a:gd name="T43" fmla="*/ 29 h 208"/>
                  <a:gd name="T44" fmla="*/ 62 w 119"/>
                  <a:gd name="T45" fmla="*/ 34 h 208"/>
                  <a:gd name="T46" fmla="*/ 65 w 119"/>
                  <a:gd name="T47" fmla="*/ 25 h 208"/>
                  <a:gd name="T48" fmla="*/ 65 w 119"/>
                  <a:gd name="T49" fmla="*/ 21 h 208"/>
                  <a:gd name="T50" fmla="*/ 73 w 119"/>
                  <a:gd name="T51" fmla="*/ 10 h 208"/>
                  <a:gd name="T52" fmla="*/ 82 w 119"/>
                  <a:gd name="T53" fmla="*/ 0 h 208"/>
                  <a:gd name="T54" fmla="*/ 80 w 119"/>
                  <a:gd name="T55" fmla="*/ 22 h 208"/>
                  <a:gd name="T56" fmla="*/ 100 w 119"/>
                  <a:gd name="T57" fmla="*/ 20 h 208"/>
                  <a:gd name="T58" fmla="*/ 100 w 119"/>
                  <a:gd name="T59" fmla="*/ 37 h 208"/>
                  <a:gd name="T60" fmla="*/ 104 w 119"/>
                  <a:gd name="T61" fmla="*/ 51 h 208"/>
                  <a:gd name="T62" fmla="*/ 104 w 119"/>
                  <a:gd name="T63" fmla="*/ 55 h 208"/>
                  <a:gd name="T64" fmla="*/ 106 w 119"/>
                  <a:gd name="T65" fmla="*/ 68 h 208"/>
                  <a:gd name="T66" fmla="*/ 112 w 119"/>
                  <a:gd name="T67" fmla="*/ 86 h 208"/>
                  <a:gd name="T68" fmla="*/ 117 w 119"/>
                  <a:gd name="T69" fmla="*/ 137 h 208"/>
                  <a:gd name="T70" fmla="*/ 108 w 119"/>
                  <a:gd name="T71" fmla="*/ 157 h 208"/>
                  <a:gd name="T72" fmla="*/ 108 w 119"/>
                  <a:gd name="T73" fmla="*/ 164 h 208"/>
                  <a:gd name="T74" fmla="*/ 112 w 119"/>
                  <a:gd name="T75" fmla="*/ 176 h 208"/>
                  <a:gd name="T76" fmla="*/ 108 w 119"/>
                  <a:gd name="T77" fmla="*/ 177 h 208"/>
                  <a:gd name="T78" fmla="*/ 81 w 119"/>
                  <a:gd name="T79" fmla="*/ 71 h 208"/>
                  <a:gd name="T80" fmla="*/ 76 w 119"/>
                  <a:gd name="T81" fmla="*/ 76 h 208"/>
                  <a:gd name="T82" fmla="*/ 83 w 119"/>
                  <a:gd name="T83" fmla="*/ 82 h 208"/>
                  <a:gd name="T84" fmla="*/ 88 w 119"/>
                  <a:gd name="T85" fmla="*/ 78 h 208"/>
                  <a:gd name="T86" fmla="*/ 81 w 119"/>
                  <a:gd name="T87" fmla="*/ 71 h 208"/>
                  <a:gd name="T88" fmla="*/ 66 w 119"/>
                  <a:gd name="T89" fmla="*/ 64 h 208"/>
                  <a:gd name="T90" fmla="*/ 63 w 119"/>
                  <a:gd name="T91" fmla="*/ 63 h 208"/>
                  <a:gd name="T92" fmla="*/ 60 w 119"/>
                  <a:gd name="T93" fmla="*/ 74 h 208"/>
                  <a:gd name="T94" fmla="*/ 66 w 119"/>
                  <a:gd name="T95" fmla="*/ 6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208">
                    <a:moveTo>
                      <a:pt x="108" y="177"/>
                    </a:moveTo>
                    <a:cubicBezTo>
                      <a:pt x="107" y="175"/>
                      <a:pt x="106" y="173"/>
                      <a:pt x="105" y="170"/>
                    </a:cubicBezTo>
                    <a:cubicBezTo>
                      <a:pt x="104" y="171"/>
                      <a:pt x="103" y="170"/>
                      <a:pt x="103" y="171"/>
                    </a:cubicBezTo>
                    <a:cubicBezTo>
                      <a:pt x="99" y="175"/>
                      <a:pt x="98" y="191"/>
                      <a:pt x="103" y="195"/>
                    </a:cubicBezTo>
                    <a:cubicBezTo>
                      <a:pt x="106" y="198"/>
                      <a:pt x="107" y="207"/>
                      <a:pt x="103" y="207"/>
                    </a:cubicBezTo>
                    <a:cubicBezTo>
                      <a:pt x="100" y="208"/>
                      <a:pt x="94" y="207"/>
                      <a:pt x="93" y="204"/>
                    </a:cubicBezTo>
                    <a:cubicBezTo>
                      <a:pt x="89" y="194"/>
                      <a:pt x="80" y="191"/>
                      <a:pt x="72" y="186"/>
                    </a:cubicBezTo>
                    <a:cubicBezTo>
                      <a:pt x="67" y="182"/>
                      <a:pt x="62" y="177"/>
                      <a:pt x="58" y="172"/>
                    </a:cubicBezTo>
                    <a:cubicBezTo>
                      <a:pt x="46" y="161"/>
                      <a:pt x="32" y="159"/>
                      <a:pt x="17" y="160"/>
                    </a:cubicBezTo>
                    <a:cubicBezTo>
                      <a:pt x="12" y="160"/>
                      <a:pt x="10" y="160"/>
                      <a:pt x="10" y="154"/>
                    </a:cubicBezTo>
                    <a:cubicBezTo>
                      <a:pt x="11" y="133"/>
                      <a:pt x="11" y="113"/>
                      <a:pt x="5" y="93"/>
                    </a:cubicBezTo>
                    <a:cubicBezTo>
                      <a:pt x="0" y="77"/>
                      <a:pt x="5" y="63"/>
                      <a:pt x="17" y="51"/>
                    </a:cubicBezTo>
                    <a:cubicBezTo>
                      <a:pt x="27" y="40"/>
                      <a:pt x="31" y="39"/>
                      <a:pt x="42" y="49"/>
                    </a:cubicBezTo>
                    <a:cubicBezTo>
                      <a:pt x="45" y="51"/>
                      <a:pt x="47" y="55"/>
                      <a:pt x="47" y="57"/>
                    </a:cubicBezTo>
                    <a:cubicBezTo>
                      <a:pt x="46" y="61"/>
                      <a:pt x="42" y="63"/>
                      <a:pt x="39" y="65"/>
                    </a:cubicBezTo>
                    <a:cubicBezTo>
                      <a:pt x="35" y="69"/>
                      <a:pt x="30" y="73"/>
                      <a:pt x="26" y="76"/>
                    </a:cubicBezTo>
                    <a:cubicBezTo>
                      <a:pt x="27" y="87"/>
                      <a:pt x="29" y="88"/>
                      <a:pt x="38" y="83"/>
                    </a:cubicBezTo>
                    <a:cubicBezTo>
                      <a:pt x="41" y="82"/>
                      <a:pt x="43" y="81"/>
                      <a:pt x="46" y="81"/>
                    </a:cubicBezTo>
                    <a:cubicBezTo>
                      <a:pt x="54" y="80"/>
                      <a:pt x="55" y="78"/>
                      <a:pt x="52" y="70"/>
                    </a:cubicBezTo>
                    <a:cubicBezTo>
                      <a:pt x="52" y="70"/>
                      <a:pt x="51" y="68"/>
                      <a:pt x="52" y="68"/>
                    </a:cubicBezTo>
                    <a:cubicBezTo>
                      <a:pt x="59" y="59"/>
                      <a:pt x="54" y="50"/>
                      <a:pt x="51" y="42"/>
                    </a:cubicBezTo>
                    <a:cubicBezTo>
                      <a:pt x="49" y="36"/>
                      <a:pt x="50" y="32"/>
                      <a:pt x="55" y="29"/>
                    </a:cubicBezTo>
                    <a:cubicBezTo>
                      <a:pt x="58" y="31"/>
                      <a:pt x="60" y="33"/>
                      <a:pt x="62" y="34"/>
                    </a:cubicBezTo>
                    <a:cubicBezTo>
                      <a:pt x="63" y="31"/>
                      <a:pt x="64" y="28"/>
                      <a:pt x="65" y="25"/>
                    </a:cubicBezTo>
                    <a:cubicBezTo>
                      <a:pt x="65" y="24"/>
                      <a:pt x="64" y="22"/>
                      <a:pt x="65" y="21"/>
                    </a:cubicBezTo>
                    <a:cubicBezTo>
                      <a:pt x="67" y="18"/>
                      <a:pt x="70" y="14"/>
                      <a:pt x="73" y="10"/>
                    </a:cubicBezTo>
                    <a:cubicBezTo>
                      <a:pt x="76" y="7"/>
                      <a:pt x="78" y="3"/>
                      <a:pt x="82" y="0"/>
                    </a:cubicBezTo>
                    <a:cubicBezTo>
                      <a:pt x="80" y="8"/>
                      <a:pt x="89" y="15"/>
                      <a:pt x="80" y="22"/>
                    </a:cubicBezTo>
                    <a:cubicBezTo>
                      <a:pt x="87" y="27"/>
                      <a:pt x="92" y="23"/>
                      <a:pt x="100" y="20"/>
                    </a:cubicBezTo>
                    <a:cubicBezTo>
                      <a:pt x="100" y="26"/>
                      <a:pt x="99" y="32"/>
                      <a:pt x="100" y="37"/>
                    </a:cubicBezTo>
                    <a:cubicBezTo>
                      <a:pt x="100" y="42"/>
                      <a:pt x="95" y="48"/>
                      <a:pt x="104" y="51"/>
                    </a:cubicBezTo>
                    <a:cubicBezTo>
                      <a:pt x="104" y="51"/>
                      <a:pt x="105" y="54"/>
                      <a:pt x="104" y="55"/>
                    </a:cubicBezTo>
                    <a:cubicBezTo>
                      <a:pt x="101" y="60"/>
                      <a:pt x="102" y="64"/>
                      <a:pt x="106" y="68"/>
                    </a:cubicBezTo>
                    <a:cubicBezTo>
                      <a:pt x="112" y="73"/>
                      <a:pt x="109" y="80"/>
                      <a:pt x="112" y="86"/>
                    </a:cubicBezTo>
                    <a:cubicBezTo>
                      <a:pt x="119" y="102"/>
                      <a:pt x="119" y="120"/>
                      <a:pt x="117" y="137"/>
                    </a:cubicBezTo>
                    <a:cubicBezTo>
                      <a:pt x="116" y="144"/>
                      <a:pt x="111" y="150"/>
                      <a:pt x="108" y="157"/>
                    </a:cubicBezTo>
                    <a:cubicBezTo>
                      <a:pt x="107" y="159"/>
                      <a:pt x="107" y="162"/>
                      <a:pt x="108" y="164"/>
                    </a:cubicBezTo>
                    <a:cubicBezTo>
                      <a:pt x="109" y="168"/>
                      <a:pt x="110" y="172"/>
                      <a:pt x="112" y="176"/>
                    </a:cubicBezTo>
                    <a:cubicBezTo>
                      <a:pt x="111" y="177"/>
                      <a:pt x="110" y="177"/>
                      <a:pt x="108" y="177"/>
                    </a:cubicBezTo>
                    <a:close/>
                    <a:moveTo>
                      <a:pt x="81" y="71"/>
                    </a:moveTo>
                    <a:cubicBezTo>
                      <a:pt x="78" y="74"/>
                      <a:pt x="77" y="75"/>
                      <a:pt x="76" y="76"/>
                    </a:cubicBezTo>
                    <a:cubicBezTo>
                      <a:pt x="78" y="78"/>
                      <a:pt x="81" y="80"/>
                      <a:pt x="83" y="82"/>
                    </a:cubicBezTo>
                    <a:cubicBezTo>
                      <a:pt x="84" y="82"/>
                      <a:pt x="86" y="79"/>
                      <a:pt x="88" y="78"/>
                    </a:cubicBezTo>
                    <a:cubicBezTo>
                      <a:pt x="86" y="76"/>
                      <a:pt x="84" y="74"/>
                      <a:pt x="81" y="71"/>
                    </a:cubicBezTo>
                    <a:close/>
                    <a:moveTo>
                      <a:pt x="66" y="64"/>
                    </a:moveTo>
                    <a:cubicBezTo>
                      <a:pt x="65" y="64"/>
                      <a:pt x="64" y="63"/>
                      <a:pt x="63" y="63"/>
                    </a:cubicBezTo>
                    <a:cubicBezTo>
                      <a:pt x="62" y="66"/>
                      <a:pt x="61" y="70"/>
                      <a:pt x="60" y="74"/>
                    </a:cubicBezTo>
                    <a:cubicBezTo>
                      <a:pt x="69" y="72"/>
                      <a:pt x="68" y="69"/>
                      <a:pt x="66" y="64"/>
                    </a:cubicBez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5" name="Freeform 115">
              <a:extLst>
                <a:ext uri="{FF2B5EF4-FFF2-40B4-BE49-F238E27FC236}">
                  <a16:creationId xmlns:a16="http://schemas.microsoft.com/office/drawing/2014/main" id="{1EEDE383-B592-4138-8E05-4F8F47095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554" y="1614690"/>
              <a:ext cx="425852" cy="177438"/>
            </a:xfrm>
            <a:custGeom>
              <a:avLst/>
              <a:gdLst>
                <a:gd name="T0" fmla="*/ 66 w 132"/>
                <a:gd name="T1" fmla="*/ 5 h 57"/>
                <a:gd name="T2" fmla="*/ 107 w 132"/>
                <a:gd name="T3" fmla="*/ 15 h 57"/>
                <a:gd name="T4" fmla="*/ 132 w 132"/>
                <a:gd name="T5" fmla="*/ 44 h 57"/>
                <a:gd name="T6" fmla="*/ 130 w 132"/>
                <a:gd name="T7" fmla="*/ 48 h 57"/>
                <a:gd name="T8" fmla="*/ 106 w 132"/>
                <a:gd name="T9" fmla="*/ 54 h 57"/>
                <a:gd name="T10" fmla="*/ 73 w 132"/>
                <a:gd name="T11" fmla="*/ 44 h 57"/>
                <a:gd name="T12" fmla="*/ 25 w 132"/>
                <a:gd name="T13" fmla="*/ 37 h 57"/>
                <a:gd name="T14" fmla="*/ 7 w 132"/>
                <a:gd name="T15" fmla="*/ 34 h 57"/>
                <a:gd name="T16" fmla="*/ 0 w 132"/>
                <a:gd name="T17" fmla="*/ 23 h 57"/>
                <a:gd name="T18" fmla="*/ 10 w 132"/>
                <a:gd name="T19" fmla="*/ 17 h 57"/>
                <a:gd name="T20" fmla="*/ 60 w 132"/>
                <a:gd name="T21" fmla="*/ 6 h 57"/>
                <a:gd name="T22" fmla="*/ 66 w 132"/>
                <a:gd name="T23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2" h="57">
                  <a:moveTo>
                    <a:pt x="66" y="5"/>
                  </a:moveTo>
                  <a:cubicBezTo>
                    <a:pt x="81" y="0"/>
                    <a:pt x="94" y="11"/>
                    <a:pt x="107" y="15"/>
                  </a:cubicBezTo>
                  <a:cubicBezTo>
                    <a:pt x="119" y="19"/>
                    <a:pt x="127" y="31"/>
                    <a:pt x="132" y="44"/>
                  </a:cubicBezTo>
                  <a:cubicBezTo>
                    <a:pt x="132" y="45"/>
                    <a:pt x="131" y="47"/>
                    <a:pt x="130" y="48"/>
                  </a:cubicBezTo>
                  <a:cubicBezTo>
                    <a:pt x="124" y="56"/>
                    <a:pt x="116" y="57"/>
                    <a:pt x="106" y="54"/>
                  </a:cubicBezTo>
                  <a:cubicBezTo>
                    <a:pt x="95" y="50"/>
                    <a:pt x="84" y="48"/>
                    <a:pt x="73" y="44"/>
                  </a:cubicBezTo>
                  <a:cubicBezTo>
                    <a:pt x="57" y="38"/>
                    <a:pt x="41" y="36"/>
                    <a:pt x="25" y="37"/>
                  </a:cubicBezTo>
                  <a:cubicBezTo>
                    <a:pt x="19" y="37"/>
                    <a:pt x="12" y="36"/>
                    <a:pt x="7" y="34"/>
                  </a:cubicBezTo>
                  <a:cubicBezTo>
                    <a:pt x="4" y="32"/>
                    <a:pt x="2" y="27"/>
                    <a:pt x="0" y="23"/>
                  </a:cubicBezTo>
                  <a:cubicBezTo>
                    <a:pt x="3" y="21"/>
                    <a:pt x="6" y="18"/>
                    <a:pt x="10" y="17"/>
                  </a:cubicBezTo>
                  <a:cubicBezTo>
                    <a:pt x="26" y="13"/>
                    <a:pt x="43" y="10"/>
                    <a:pt x="60" y="6"/>
                  </a:cubicBezTo>
                  <a:cubicBezTo>
                    <a:pt x="62" y="6"/>
                    <a:pt x="64" y="5"/>
                    <a:pt x="66" y="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6">
              <a:extLst>
                <a:ext uri="{FF2B5EF4-FFF2-40B4-BE49-F238E27FC236}">
                  <a16:creationId xmlns:a16="http://schemas.microsoft.com/office/drawing/2014/main" id="{90820871-C736-4F7D-9DAF-69CF3B93E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66" y="1783254"/>
              <a:ext cx="399239" cy="124207"/>
            </a:xfrm>
            <a:custGeom>
              <a:avLst/>
              <a:gdLst>
                <a:gd name="T0" fmla="*/ 0 w 127"/>
                <a:gd name="T1" fmla="*/ 38 h 40"/>
                <a:gd name="T2" fmla="*/ 21 w 127"/>
                <a:gd name="T3" fmla="*/ 20 h 40"/>
                <a:gd name="T4" fmla="*/ 44 w 127"/>
                <a:gd name="T5" fmla="*/ 13 h 40"/>
                <a:gd name="T6" fmla="*/ 97 w 127"/>
                <a:gd name="T7" fmla="*/ 2 h 40"/>
                <a:gd name="T8" fmla="*/ 120 w 127"/>
                <a:gd name="T9" fmla="*/ 15 h 40"/>
                <a:gd name="T10" fmla="*/ 124 w 127"/>
                <a:gd name="T11" fmla="*/ 25 h 40"/>
                <a:gd name="T12" fmla="*/ 117 w 127"/>
                <a:gd name="T13" fmla="*/ 36 h 40"/>
                <a:gd name="T14" fmla="*/ 99 w 127"/>
                <a:gd name="T15" fmla="*/ 32 h 40"/>
                <a:gd name="T16" fmla="*/ 84 w 127"/>
                <a:gd name="T17" fmla="*/ 33 h 40"/>
                <a:gd name="T18" fmla="*/ 56 w 127"/>
                <a:gd name="T19" fmla="*/ 31 h 40"/>
                <a:gd name="T20" fmla="*/ 45 w 127"/>
                <a:gd name="T21" fmla="*/ 30 h 40"/>
                <a:gd name="T22" fmla="*/ 0 w 127"/>
                <a:gd name="T23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40">
                  <a:moveTo>
                    <a:pt x="0" y="38"/>
                  </a:moveTo>
                  <a:cubicBezTo>
                    <a:pt x="2" y="26"/>
                    <a:pt x="13" y="24"/>
                    <a:pt x="21" y="20"/>
                  </a:cubicBezTo>
                  <a:cubicBezTo>
                    <a:pt x="28" y="17"/>
                    <a:pt x="37" y="17"/>
                    <a:pt x="44" y="13"/>
                  </a:cubicBezTo>
                  <a:cubicBezTo>
                    <a:pt x="61" y="4"/>
                    <a:pt x="79" y="4"/>
                    <a:pt x="97" y="2"/>
                  </a:cubicBezTo>
                  <a:cubicBezTo>
                    <a:pt x="108" y="0"/>
                    <a:pt x="115" y="4"/>
                    <a:pt x="120" y="15"/>
                  </a:cubicBezTo>
                  <a:cubicBezTo>
                    <a:pt x="121" y="18"/>
                    <a:pt x="123" y="21"/>
                    <a:pt x="124" y="25"/>
                  </a:cubicBezTo>
                  <a:cubicBezTo>
                    <a:pt x="127" y="31"/>
                    <a:pt x="124" y="36"/>
                    <a:pt x="117" y="36"/>
                  </a:cubicBezTo>
                  <a:cubicBezTo>
                    <a:pt x="111" y="36"/>
                    <a:pt x="105" y="34"/>
                    <a:pt x="99" y="32"/>
                  </a:cubicBezTo>
                  <a:cubicBezTo>
                    <a:pt x="93" y="30"/>
                    <a:pt x="89" y="29"/>
                    <a:pt x="84" y="33"/>
                  </a:cubicBezTo>
                  <a:cubicBezTo>
                    <a:pt x="75" y="39"/>
                    <a:pt x="65" y="37"/>
                    <a:pt x="56" y="31"/>
                  </a:cubicBezTo>
                  <a:cubicBezTo>
                    <a:pt x="53" y="28"/>
                    <a:pt x="50" y="29"/>
                    <a:pt x="45" y="30"/>
                  </a:cubicBezTo>
                  <a:cubicBezTo>
                    <a:pt x="30" y="33"/>
                    <a:pt x="16" y="40"/>
                    <a:pt x="0" y="3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17">
              <a:extLst>
                <a:ext uri="{FF2B5EF4-FFF2-40B4-BE49-F238E27FC236}">
                  <a16:creationId xmlns:a16="http://schemas.microsoft.com/office/drawing/2014/main" id="{8E6A1A89-BC52-451A-AAA9-601751E07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138" y="851705"/>
              <a:ext cx="399239" cy="319389"/>
            </a:xfrm>
            <a:custGeom>
              <a:avLst/>
              <a:gdLst>
                <a:gd name="T0" fmla="*/ 40 w 125"/>
                <a:gd name="T1" fmla="*/ 48 h 100"/>
                <a:gd name="T2" fmla="*/ 50 w 125"/>
                <a:gd name="T3" fmla="*/ 48 h 100"/>
                <a:gd name="T4" fmla="*/ 45 w 125"/>
                <a:gd name="T5" fmla="*/ 39 h 100"/>
                <a:gd name="T6" fmla="*/ 125 w 125"/>
                <a:gd name="T7" fmla="*/ 8 h 100"/>
                <a:gd name="T8" fmla="*/ 120 w 125"/>
                <a:gd name="T9" fmla="*/ 13 h 100"/>
                <a:gd name="T10" fmla="*/ 91 w 125"/>
                <a:gd name="T11" fmla="*/ 32 h 100"/>
                <a:gd name="T12" fmla="*/ 74 w 125"/>
                <a:gd name="T13" fmla="*/ 40 h 100"/>
                <a:gd name="T14" fmla="*/ 67 w 125"/>
                <a:gd name="T15" fmla="*/ 47 h 100"/>
                <a:gd name="T16" fmla="*/ 53 w 125"/>
                <a:gd name="T17" fmla="*/ 58 h 100"/>
                <a:gd name="T18" fmla="*/ 32 w 125"/>
                <a:gd name="T19" fmla="*/ 71 h 100"/>
                <a:gd name="T20" fmla="*/ 13 w 125"/>
                <a:gd name="T21" fmla="*/ 90 h 100"/>
                <a:gd name="T22" fmla="*/ 11 w 125"/>
                <a:gd name="T23" fmla="*/ 94 h 100"/>
                <a:gd name="T24" fmla="*/ 8 w 125"/>
                <a:gd name="T25" fmla="*/ 100 h 100"/>
                <a:gd name="T26" fmla="*/ 1 w 125"/>
                <a:gd name="T27" fmla="*/ 97 h 100"/>
                <a:gd name="T28" fmla="*/ 3 w 125"/>
                <a:gd name="T29" fmla="*/ 89 h 100"/>
                <a:gd name="T30" fmla="*/ 39 w 125"/>
                <a:gd name="T31" fmla="*/ 46 h 100"/>
                <a:gd name="T32" fmla="*/ 40 w 125"/>
                <a:gd name="T33" fmla="*/ 4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00">
                  <a:moveTo>
                    <a:pt x="40" y="48"/>
                  </a:moveTo>
                  <a:cubicBezTo>
                    <a:pt x="43" y="48"/>
                    <a:pt x="47" y="48"/>
                    <a:pt x="50" y="48"/>
                  </a:cubicBezTo>
                  <a:cubicBezTo>
                    <a:pt x="48" y="45"/>
                    <a:pt x="47" y="43"/>
                    <a:pt x="45" y="39"/>
                  </a:cubicBezTo>
                  <a:cubicBezTo>
                    <a:pt x="47" y="20"/>
                    <a:pt x="98" y="0"/>
                    <a:pt x="125" y="8"/>
                  </a:cubicBezTo>
                  <a:cubicBezTo>
                    <a:pt x="123" y="10"/>
                    <a:pt x="122" y="12"/>
                    <a:pt x="120" y="13"/>
                  </a:cubicBezTo>
                  <a:cubicBezTo>
                    <a:pt x="111" y="19"/>
                    <a:pt x="101" y="26"/>
                    <a:pt x="91" y="32"/>
                  </a:cubicBezTo>
                  <a:cubicBezTo>
                    <a:pt x="86" y="36"/>
                    <a:pt x="80" y="37"/>
                    <a:pt x="74" y="40"/>
                  </a:cubicBezTo>
                  <a:cubicBezTo>
                    <a:pt x="71" y="42"/>
                    <a:pt x="68" y="44"/>
                    <a:pt x="67" y="47"/>
                  </a:cubicBezTo>
                  <a:cubicBezTo>
                    <a:pt x="64" y="53"/>
                    <a:pt x="60" y="56"/>
                    <a:pt x="53" y="58"/>
                  </a:cubicBezTo>
                  <a:cubicBezTo>
                    <a:pt x="45" y="60"/>
                    <a:pt x="38" y="63"/>
                    <a:pt x="32" y="71"/>
                  </a:cubicBezTo>
                  <a:cubicBezTo>
                    <a:pt x="27" y="78"/>
                    <a:pt x="19" y="83"/>
                    <a:pt x="13" y="90"/>
                  </a:cubicBezTo>
                  <a:cubicBezTo>
                    <a:pt x="12" y="91"/>
                    <a:pt x="12" y="93"/>
                    <a:pt x="11" y="94"/>
                  </a:cubicBezTo>
                  <a:cubicBezTo>
                    <a:pt x="10" y="96"/>
                    <a:pt x="9" y="100"/>
                    <a:pt x="8" y="100"/>
                  </a:cubicBezTo>
                  <a:cubicBezTo>
                    <a:pt x="5" y="100"/>
                    <a:pt x="2" y="99"/>
                    <a:pt x="1" y="97"/>
                  </a:cubicBezTo>
                  <a:cubicBezTo>
                    <a:pt x="0" y="95"/>
                    <a:pt x="1" y="91"/>
                    <a:pt x="3" y="89"/>
                  </a:cubicBezTo>
                  <a:cubicBezTo>
                    <a:pt x="14" y="75"/>
                    <a:pt x="27" y="60"/>
                    <a:pt x="39" y="46"/>
                  </a:cubicBezTo>
                  <a:cubicBezTo>
                    <a:pt x="39" y="47"/>
                    <a:pt x="40" y="47"/>
                    <a:pt x="40" y="4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18">
              <a:extLst>
                <a:ext uri="{FF2B5EF4-FFF2-40B4-BE49-F238E27FC236}">
                  <a16:creationId xmlns:a16="http://schemas.microsoft.com/office/drawing/2014/main" id="{A5455B26-83F0-48DA-932D-26723616D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5163" y="1951823"/>
              <a:ext cx="115338" cy="115338"/>
            </a:xfrm>
            <a:custGeom>
              <a:avLst/>
              <a:gdLst>
                <a:gd name="T0" fmla="*/ 7 w 37"/>
                <a:gd name="T1" fmla="*/ 36 h 36"/>
                <a:gd name="T2" fmla="*/ 1 w 37"/>
                <a:gd name="T3" fmla="*/ 33 h 36"/>
                <a:gd name="T4" fmla="*/ 2 w 37"/>
                <a:gd name="T5" fmla="*/ 26 h 36"/>
                <a:gd name="T6" fmla="*/ 14 w 37"/>
                <a:gd name="T7" fmla="*/ 7 h 36"/>
                <a:gd name="T8" fmla="*/ 28 w 37"/>
                <a:gd name="T9" fmla="*/ 0 h 36"/>
                <a:gd name="T10" fmla="*/ 36 w 37"/>
                <a:gd name="T11" fmla="*/ 11 h 36"/>
                <a:gd name="T12" fmla="*/ 33 w 37"/>
                <a:gd name="T13" fmla="*/ 20 h 36"/>
                <a:gd name="T14" fmla="*/ 16 w 37"/>
                <a:gd name="T15" fmla="*/ 32 h 36"/>
                <a:gd name="T16" fmla="*/ 7 w 37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6">
                  <a:moveTo>
                    <a:pt x="7" y="36"/>
                  </a:moveTo>
                  <a:cubicBezTo>
                    <a:pt x="5" y="35"/>
                    <a:pt x="1" y="34"/>
                    <a:pt x="1" y="33"/>
                  </a:cubicBezTo>
                  <a:cubicBezTo>
                    <a:pt x="0" y="31"/>
                    <a:pt x="1" y="28"/>
                    <a:pt x="2" y="26"/>
                  </a:cubicBezTo>
                  <a:cubicBezTo>
                    <a:pt x="6" y="19"/>
                    <a:pt x="9" y="12"/>
                    <a:pt x="14" y="7"/>
                  </a:cubicBezTo>
                  <a:cubicBezTo>
                    <a:pt x="18" y="3"/>
                    <a:pt x="24" y="0"/>
                    <a:pt x="28" y="0"/>
                  </a:cubicBezTo>
                  <a:cubicBezTo>
                    <a:pt x="31" y="0"/>
                    <a:pt x="35" y="7"/>
                    <a:pt x="36" y="11"/>
                  </a:cubicBezTo>
                  <a:cubicBezTo>
                    <a:pt x="37" y="13"/>
                    <a:pt x="35" y="18"/>
                    <a:pt x="33" y="20"/>
                  </a:cubicBezTo>
                  <a:cubicBezTo>
                    <a:pt x="28" y="24"/>
                    <a:pt x="22" y="28"/>
                    <a:pt x="16" y="32"/>
                  </a:cubicBezTo>
                  <a:cubicBezTo>
                    <a:pt x="14" y="34"/>
                    <a:pt x="10" y="35"/>
                    <a:pt x="7" y="36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9">
              <a:extLst>
                <a:ext uri="{FF2B5EF4-FFF2-40B4-BE49-F238E27FC236}">
                  <a16:creationId xmlns:a16="http://schemas.microsoft.com/office/drawing/2014/main" id="{748CA220-6846-4E87-A75A-F8F6BE2D7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0956" y="1783254"/>
              <a:ext cx="133082" cy="62106"/>
            </a:xfrm>
            <a:custGeom>
              <a:avLst/>
              <a:gdLst>
                <a:gd name="T0" fmla="*/ 41 w 41"/>
                <a:gd name="T1" fmla="*/ 14 h 20"/>
                <a:gd name="T2" fmla="*/ 5 w 41"/>
                <a:gd name="T3" fmla="*/ 20 h 20"/>
                <a:gd name="T4" fmla="*/ 0 w 41"/>
                <a:gd name="T5" fmla="*/ 18 h 20"/>
                <a:gd name="T6" fmla="*/ 2 w 41"/>
                <a:gd name="T7" fmla="*/ 12 h 20"/>
                <a:gd name="T8" fmla="*/ 41 w 41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20">
                  <a:moveTo>
                    <a:pt x="41" y="14"/>
                  </a:moveTo>
                  <a:cubicBezTo>
                    <a:pt x="28" y="16"/>
                    <a:pt x="17" y="18"/>
                    <a:pt x="5" y="20"/>
                  </a:cubicBezTo>
                  <a:cubicBezTo>
                    <a:pt x="3" y="20"/>
                    <a:pt x="0" y="19"/>
                    <a:pt x="0" y="18"/>
                  </a:cubicBezTo>
                  <a:cubicBezTo>
                    <a:pt x="0" y="16"/>
                    <a:pt x="0" y="13"/>
                    <a:pt x="2" y="12"/>
                  </a:cubicBezTo>
                  <a:cubicBezTo>
                    <a:pt x="10" y="0"/>
                    <a:pt x="30" y="1"/>
                    <a:pt x="41" y="1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0">
              <a:extLst>
                <a:ext uri="{FF2B5EF4-FFF2-40B4-BE49-F238E27FC236}">
                  <a16:creationId xmlns:a16="http://schemas.microsoft.com/office/drawing/2014/main" id="{34FDB9F4-066D-4DC3-B140-F1EBE2074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214" y="1889717"/>
              <a:ext cx="62106" cy="97594"/>
            </a:xfrm>
            <a:custGeom>
              <a:avLst/>
              <a:gdLst>
                <a:gd name="T0" fmla="*/ 15 w 19"/>
                <a:gd name="T1" fmla="*/ 0 h 29"/>
                <a:gd name="T2" fmla="*/ 19 w 19"/>
                <a:gd name="T3" fmla="*/ 19 h 29"/>
                <a:gd name="T4" fmla="*/ 16 w 19"/>
                <a:gd name="T5" fmla="*/ 29 h 29"/>
                <a:gd name="T6" fmla="*/ 10 w 19"/>
                <a:gd name="T7" fmla="*/ 26 h 29"/>
                <a:gd name="T8" fmla="*/ 5 w 19"/>
                <a:gd name="T9" fmla="*/ 15 h 29"/>
                <a:gd name="T10" fmla="*/ 0 w 19"/>
                <a:gd name="T11" fmla="*/ 6 h 29"/>
                <a:gd name="T12" fmla="*/ 8 w 19"/>
                <a:gd name="T13" fmla="*/ 4 h 29"/>
                <a:gd name="T14" fmla="*/ 15 w 19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29">
                  <a:moveTo>
                    <a:pt x="15" y="0"/>
                  </a:moveTo>
                  <a:cubicBezTo>
                    <a:pt x="16" y="7"/>
                    <a:pt x="18" y="13"/>
                    <a:pt x="19" y="19"/>
                  </a:cubicBezTo>
                  <a:cubicBezTo>
                    <a:pt x="19" y="22"/>
                    <a:pt x="17" y="26"/>
                    <a:pt x="16" y="29"/>
                  </a:cubicBezTo>
                  <a:cubicBezTo>
                    <a:pt x="14" y="28"/>
                    <a:pt x="11" y="27"/>
                    <a:pt x="10" y="26"/>
                  </a:cubicBezTo>
                  <a:cubicBezTo>
                    <a:pt x="8" y="22"/>
                    <a:pt x="6" y="19"/>
                    <a:pt x="5" y="15"/>
                  </a:cubicBezTo>
                  <a:cubicBezTo>
                    <a:pt x="3" y="12"/>
                    <a:pt x="2" y="9"/>
                    <a:pt x="0" y="6"/>
                  </a:cubicBezTo>
                  <a:cubicBezTo>
                    <a:pt x="3" y="6"/>
                    <a:pt x="5" y="5"/>
                    <a:pt x="8" y="4"/>
                  </a:cubicBezTo>
                  <a:cubicBezTo>
                    <a:pt x="10" y="3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1">
              <a:extLst>
                <a:ext uri="{FF2B5EF4-FFF2-40B4-BE49-F238E27FC236}">
                  <a16:creationId xmlns:a16="http://schemas.microsoft.com/office/drawing/2014/main" id="{F82BE4CB-80C3-4395-A021-63FF964E7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2907" y="1845360"/>
              <a:ext cx="44362" cy="44362"/>
            </a:xfrm>
            <a:custGeom>
              <a:avLst/>
              <a:gdLst>
                <a:gd name="T0" fmla="*/ 2 w 15"/>
                <a:gd name="T1" fmla="*/ 0 h 16"/>
                <a:gd name="T2" fmla="*/ 13 w 15"/>
                <a:gd name="T3" fmla="*/ 8 h 16"/>
                <a:gd name="T4" fmla="*/ 14 w 15"/>
                <a:gd name="T5" fmla="*/ 16 h 16"/>
                <a:gd name="T6" fmla="*/ 6 w 15"/>
                <a:gd name="T7" fmla="*/ 15 h 16"/>
                <a:gd name="T8" fmla="*/ 0 w 15"/>
                <a:gd name="T9" fmla="*/ 2 h 16"/>
                <a:gd name="T10" fmla="*/ 2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2" y="0"/>
                  </a:moveTo>
                  <a:cubicBezTo>
                    <a:pt x="6" y="2"/>
                    <a:pt x="10" y="5"/>
                    <a:pt x="13" y="8"/>
                  </a:cubicBezTo>
                  <a:cubicBezTo>
                    <a:pt x="15" y="9"/>
                    <a:pt x="13" y="13"/>
                    <a:pt x="14" y="16"/>
                  </a:cubicBezTo>
                  <a:cubicBezTo>
                    <a:pt x="11" y="16"/>
                    <a:pt x="7" y="16"/>
                    <a:pt x="6" y="15"/>
                  </a:cubicBezTo>
                  <a:cubicBezTo>
                    <a:pt x="3" y="11"/>
                    <a:pt x="2" y="6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2">
              <a:extLst>
                <a:ext uri="{FF2B5EF4-FFF2-40B4-BE49-F238E27FC236}">
                  <a16:creationId xmlns:a16="http://schemas.microsoft.com/office/drawing/2014/main" id="{3D9B0FFC-D82C-4001-97F7-D693DF3C4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520" y="1224326"/>
              <a:ext cx="44362" cy="53232"/>
            </a:xfrm>
            <a:custGeom>
              <a:avLst/>
              <a:gdLst>
                <a:gd name="T0" fmla="*/ 4 w 12"/>
                <a:gd name="T1" fmla="*/ 17 h 17"/>
                <a:gd name="T2" fmla="*/ 12 w 12"/>
                <a:gd name="T3" fmla="*/ 0 h 17"/>
                <a:gd name="T4" fmla="*/ 4 w 1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7">
                  <a:moveTo>
                    <a:pt x="4" y="17"/>
                  </a:moveTo>
                  <a:cubicBezTo>
                    <a:pt x="0" y="5"/>
                    <a:pt x="2" y="3"/>
                    <a:pt x="12" y="0"/>
                  </a:cubicBezTo>
                  <a:cubicBezTo>
                    <a:pt x="9" y="7"/>
                    <a:pt x="6" y="12"/>
                    <a:pt x="4" y="1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3">
              <a:extLst>
                <a:ext uri="{FF2B5EF4-FFF2-40B4-BE49-F238E27FC236}">
                  <a16:creationId xmlns:a16="http://schemas.microsoft.com/office/drawing/2014/main" id="{439DAD47-D501-4E71-A017-42085DC38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429" y="816217"/>
              <a:ext cx="35488" cy="8875"/>
            </a:xfrm>
            <a:custGeom>
              <a:avLst/>
              <a:gdLst>
                <a:gd name="T0" fmla="*/ 11 w 11"/>
                <a:gd name="T1" fmla="*/ 4 h 4"/>
                <a:gd name="T2" fmla="*/ 0 w 11"/>
                <a:gd name="T3" fmla="*/ 4 h 4"/>
                <a:gd name="T4" fmla="*/ 0 w 11"/>
                <a:gd name="T5" fmla="*/ 1 h 4"/>
                <a:gd name="T6" fmla="*/ 11 w 11"/>
                <a:gd name="T7" fmla="*/ 0 h 4"/>
                <a:gd name="T8" fmla="*/ 11 w 1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11" y="4"/>
                  </a:moveTo>
                  <a:cubicBezTo>
                    <a:pt x="7" y="4"/>
                    <a:pt x="4" y="4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4" name="Rectangle 169">
            <a:extLst>
              <a:ext uri="{FF2B5EF4-FFF2-40B4-BE49-F238E27FC236}">
                <a16:creationId xmlns:a16="http://schemas.microsoft.com/office/drawing/2014/main" id="{0A9144FD-E76F-47EB-9A11-9E5C8D979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8376" y="0"/>
            <a:ext cx="2173624" cy="6858000"/>
          </a:xfrm>
          <a:prstGeom prst="rect">
            <a:avLst/>
          </a:pr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87263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55AC4F-010A-4F7B-AA61-0703815D4BD4}"/>
              </a:ext>
            </a:extLst>
          </p:cNvPr>
          <p:cNvSpPr txBox="1"/>
          <p:nvPr/>
        </p:nvSpPr>
        <p:spPr>
          <a:xfrm>
            <a:off x="5824470" y="3850561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93BDCB-4690-4BE7-90D6-136A66506522}"/>
              </a:ext>
            </a:extLst>
          </p:cNvPr>
          <p:cNvSpPr txBox="1"/>
          <p:nvPr/>
        </p:nvSpPr>
        <p:spPr>
          <a:xfrm>
            <a:off x="5910355" y="2771200"/>
            <a:ext cx="55494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cs typeface="Arial" pitchFamily="34" charset="0"/>
              </a:rPr>
              <a:t>CU USU AGAM INTEGRE IMPEDIT.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D04FBB-E512-45D1-9AF2-5FCE926A424F}"/>
              </a:ext>
            </a:extLst>
          </p:cNvPr>
          <p:cNvSpPr txBox="1"/>
          <p:nvPr/>
        </p:nvSpPr>
        <p:spPr>
          <a:xfrm>
            <a:off x="5910354" y="1707343"/>
            <a:ext cx="5549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Rounded Rectangle 2">
            <a:extLst>
              <a:ext uri="{FF2B5EF4-FFF2-40B4-BE49-F238E27FC236}">
                <a16:creationId xmlns:a16="http://schemas.microsoft.com/office/drawing/2014/main" id="{F9027A35-C32A-47F0-AF63-9CB28C3A07CE}"/>
              </a:ext>
            </a:extLst>
          </p:cNvPr>
          <p:cNvSpPr>
            <a:spLocks noChangeAspect="1"/>
          </p:cNvSpPr>
          <p:nvPr/>
        </p:nvSpPr>
        <p:spPr>
          <a:xfrm>
            <a:off x="8733449" y="5342832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186E8CBC-DC33-4202-A367-87DC6D5DA239}"/>
              </a:ext>
            </a:extLst>
          </p:cNvPr>
          <p:cNvSpPr>
            <a:spLocks noChangeAspect="1"/>
          </p:cNvSpPr>
          <p:nvPr/>
        </p:nvSpPr>
        <p:spPr>
          <a:xfrm>
            <a:off x="5895856" y="5342832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344787-CCC1-48A6-BEAD-6AD709847552}"/>
              </a:ext>
            </a:extLst>
          </p:cNvPr>
          <p:cNvSpPr txBox="1"/>
          <p:nvPr/>
        </p:nvSpPr>
        <p:spPr>
          <a:xfrm>
            <a:off x="6574003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AA6D75-CE66-4A94-9252-72BC1D982FC6}"/>
              </a:ext>
            </a:extLst>
          </p:cNvPr>
          <p:cNvSpPr txBox="1"/>
          <p:nvPr/>
        </p:nvSpPr>
        <p:spPr>
          <a:xfrm>
            <a:off x="9577709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Freeform 56">
            <a:extLst>
              <a:ext uri="{FF2B5EF4-FFF2-40B4-BE49-F238E27FC236}">
                <a16:creationId xmlns:a16="http://schemas.microsoft.com/office/drawing/2014/main" id="{B5FD1D55-8E16-4761-93A2-8D6B9008AF93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0" y="1180731"/>
            <a:ext cx="5339956" cy="5224740"/>
          </a:xfrm>
          <a:custGeom>
            <a:avLst/>
            <a:gdLst>
              <a:gd name="T0" fmla="*/ 1280 w 1380"/>
              <a:gd name="T1" fmla="*/ 1072 h 1325"/>
              <a:gd name="T2" fmla="*/ 1056 w 1380"/>
              <a:gd name="T3" fmla="*/ 905 h 1325"/>
              <a:gd name="T4" fmla="*/ 1347 w 1380"/>
              <a:gd name="T5" fmla="*/ 1064 h 1325"/>
              <a:gd name="T6" fmla="*/ 1124 w 1380"/>
              <a:gd name="T7" fmla="*/ 845 h 1325"/>
              <a:gd name="T8" fmla="*/ 1003 w 1380"/>
              <a:gd name="T9" fmla="*/ 901 h 1325"/>
              <a:gd name="T10" fmla="*/ 995 w 1380"/>
              <a:gd name="T11" fmla="*/ 711 h 1325"/>
              <a:gd name="T12" fmla="*/ 1228 w 1380"/>
              <a:gd name="T13" fmla="*/ 782 h 1325"/>
              <a:gd name="T14" fmla="*/ 993 w 1380"/>
              <a:gd name="T15" fmla="*/ 627 h 1325"/>
              <a:gd name="T16" fmla="*/ 1007 w 1380"/>
              <a:gd name="T17" fmla="*/ 388 h 1325"/>
              <a:gd name="T18" fmla="*/ 929 w 1380"/>
              <a:gd name="T19" fmla="*/ 85 h 1325"/>
              <a:gd name="T20" fmla="*/ 658 w 1380"/>
              <a:gd name="T21" fmla="*/ 0 h 1325"/>
              <a:gd name="T22" fmla="*/ 478 w 1380"/>
              <a:gd name="T23" fmla="*/ 110 h 1325"/>
              <a:gd name="T24" fmla="*/ 417 w 1380"/>
              <a:gd name="T25" fmla="*/ 266 h 1325"/>
              <a:gd name="T26" fmla="*/ 456 w 1380"/>
              <a:gd name="T27" fmla="*/ 599 h 1325"/>
              <a:gd name="T28" fmla="*/ 196 w 1380"/>
              <a:gd name="T29" fmla="*/ 771 h 1325"/>
              <a:gd name="T30" fmla="*/ 0 w 1380"/>
              <a:gd name="T31" fmla="*/ 950 h 1325"/>
              <a:gd name="T32" fmla="*/ 84 w 1380"/>
              <a:gd name="T33" fmla="*/ 1161 h 1325"/>
              <a:gd name="T34" fmla="*/ 78 w 1380"/>
              <a:gd name="T35" fmla="*/ 1036 h 1325"/>
              <a:gd name="T36" fmla="*/ 202 w 1380"/>
              <a:gd name="T37" fmla="*/ 909 h 1325"/>
              <a:gd name="T38" fmla="*/ 261 w 1380"/>
              <a:gd name="T39" fmla="*/ 754 h 1325"/>
              <a:gd name="T40" fmla="*/ 374 w 1380"/>
              <a:gd name="T41" fmla="*/ 739 h 1325"/>
              <a:gd name="T42" fmla="*/ 454 w 1380"/>
              <a:gd name="T43" fmla="*/ 745 h 1325"/>
              <a:gd name="T44" fmla="*/ 383 w 1380"/>
              <a:gd name="T45" fmla="*/ 829 h 1325"/>
              <a:gd name="T46" fmla="*/ 347 w 1380"/>
              <a:gd name="T47" fmla="*/ 822 h 1325"/>
              <a:gd name="T48" fmla="*/ 283 w 1380"/>
              <a:gd name="T49" fmla="*/ 855 h 1325"/>
              <a:gd name="T50" fmla="*/ 84 w 1380"/>
              <a:gd name="T51" fmla="*/ 1325 h 1325"/>
              <a:gd name="T52" fmla="*/ 321 w 1380"/>
              <a:gd name="T53" fmla="*/ 983 h 1325"/>
              <a:gd name="T54" fmla="*/ 398 w 1380"/>
              <a:gd name="T55" fmla="*/ 903 h 1325"/>
              <a:gd name="T56" fmla="*/ 227 w 1380"/>
              <a:gd name="T57" fmla="*/ 1176 h 1325"/>
              <a:gd name="T58" fmla="*/ 379 w 1380"/>
              <a:gd name="T59" fmla="*/ 1128 h 1325"/>
              <a:gd name="T60" fmla="*/ 437 w 1380"/>
              <a:gd name="T61" fmla="*/ 1325 h 1325"/>
              <a:gd name="T62" fmla="*/ 443 w 1380"/>
              <a:gd name="T63" fmla="*/ 1190 h 1325"/>
              <a:gd name="T64" fmla="*/ 1380 w 1380"/>
              <a:gd name="T65" fmla="*/ 1257 h 1325"/>
              <a:gd name="T66" fmla="*/ 341 w 1380"/>
              <a:gd name="T67" fmla="*/ 881 h 1325"/>
              <a:gd name="T68" fmla="*/ 812 w 1380"/>
              <a:gd name="T69" fmla="*/ 420 h 1325"/>
              <a:gd name="T70" fmla="*/ 689 w 1380"/>
              <a:gd name="T71" fmla="*/ 588 h 1325"/>
              <a:gd name="T72" fmla="*/ 683 w 1380"/>
              <a:gd name="T73" fmla="*/ 415 h 1325"/>
              <a:gd name="T74" fmla="*/ 538 w 1380"/>
              <a:gd name="T75" fmla="*/ 773 h 1325"/>
              <a:gd name="T76" fmla="*/ 549 w 1380"/>
              <a:gd name="T77" fmla="*/ 693 h 1325"/>
              <a:gd name="T78" fmla="*/ 627 w 1380"/>
              <a:gd name="T79" fmla="*/ 741 h 1325"/>
              <a:gd name="T80" fmla="*/ 622 w 1380"/>
              <a:gd name="T81" fmla="*/ 847 h 1325"/>
              <a:gd name="T82" fmla="*/ 538 w 1380"/>
              <a:gd name="T83" fmla="*/ 773 h 1325"/>
              <a:gd name="T84" fmla="*/ 678 w 1380"/>
              <a:gd name="T85" fmla="*/ 803 h 1325"/>
              <a:gd name="T86" fmla="*/ 609 w 1380"/>
              <a:gd name="T87" fmla="*/ 807 h 1325"/>
              <a:gd name="T88" fmla="*/ 707 w 1380"/>
              <a:gd name="T89" fmla="*/ 895 h 1325"/>
              <a:gd name="T90" fmla="*/ 661 w 1380"/>
              <a:gd name="T91" fmla="*/ 870 h 1325"/>
              <a:gd name="T92" fmla="*/ 797 w 1380"/>
              <a:gd name="T93" fmla="*/ 904 h 1325"/>
              <a:gd name="T94" fmla="*/ 599 w 1380"/>
              <a:gd name="T95" fmla="*/ 204 h 1325"/>
              <a:gd name="T96" fmla="*/ 760 w 1380"/>
              <a:gd name="T97" fmla="*/ 236 h 1325"/>
              <a:gd name="T98" fmla="*/ 639 w 1380"/>
              <a:gd name="T99" fmla="*/ 401 h 1325"/>
              <a:gd name="T100" fmla="*/ 649 w 1380"/>
              <a:gd name="T101" fmla="*/ 580 h 1325"/>
              <a:gd name="T102" fmla="*/ 668 w 1380"/>
              <a:gd name="T103" fmla="*/ 620 h 1325"/>
              <a:gd name="T104" fmla="*/ 589 w 1380"/>
              <a:gd name="T105" fmla="*/ 678 h 1325"/>
              <a:gd name="T106" fmla="*/ 578 w 1380"/>
              <a:gd name="T107" fmla="*/ 442 h 1325"/>
              <a:gd name="T108" fmla="*/ 492 w 1380"/>
              <a:gd name="T109" fmla="*/ 1220 h 1325"/>
              <a:gd name="T110" fmla="*/ 492 w 1380"/>
              <a:gd name="T111" fmla="*/ 1220 h 1325"/>
              <a:gd name="T112" fmla="*/ 497 w 1380"/>
              <a:gd name="T113" fmla="*/ 842 h 1325"/>
              <a:gd name="T114" fmla="*/ 839 w 1380"/>
              <a:gd name="T115" fmla="*/ 1038 h 1325"/>
              <a:gd name="T116" fmla="*/ 841 w 1380"/>
              <a:gd name="T117" fmla="*/ 1093 h 1325"/>
              <a:gd name="T118" fmla="*/ 883 w 1380"/>
              <a:gd name="T119" fmla="*/ 1198 h 1325"/>
              <a:gd name="T120" fmla="*/ 842 w 1380"/>
              <a:gd name="T121" fmla="*/ 997 h 1325"/>
              <a:gd name="T122" fmla="*/ 1004 w 1380"/>
              <a:gd name="T123" fmla="*/ 1046 h 1325"/>
              <a:gd name="T124" fmla="*/ 1064 w 1380"/>
              <a:gd name="T125" fmla="*/ 1034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80" h="1325">
                <a:moveTo>
                  <a:pt x="1333" y="1193"/>
                </a:moveTo>
                <a:cubicBezTo>
                  <a:pt x="1350" y="1203"/>
                  <a:pt x="1365" y="1212"/>
                  <a:pt x="1380" y="1220"/>
                </a:cubicBezTo>
                <a:cubicBezTo>
                  <a:pt x="1380" y="1114"/>
                  <a:pt x="1380" y="1114"/>
                  <a:pt x="1380" y="1114"/>
                </a:cubicBezTo>
                <a:cubicBezTo>
                  <a:pt x="1352" y="1087"/>
                  <a:pt x="1313" y="1087"/>
                  <a:pt x="1280" y="1072"/>
                </a:cubicBezTo>
                <a:cubicBezTo>
                  <a:pt x="1231" y="1049"/>
                  <a:pt x="1180" y="1027"/>
                  <a:pt x="1133" y="999"/>
                </a:cubicBezTo>
                <a:cubicBezTo>
                  <a:pt x="1105" y="983"/>
                  <a:pt x="1083" y="956"/>
                  <a:pt x="1059" y="932"/>
                </a:cubicBezTo>
                <a:cubicBezTo>
                  <a:pt x="1054" y="928"/>
                  <a:pt x="1054" y="919"/>
                  <a:pt x="1051" y="912"/>
                </a:cubicBezTo>
                <a:cubicBezTo>
                  <a:pt x="1053" y="909"/>
                  <a:pt x="1055" y="907"/>
                  <a:pt x="1056" y="905"/>
                </a:cubicBezTo>
                <a:cubicBezTo>
                  <a:pt x="1065" y="909"/>
                  <a:pt x="1076" y="913"/>
                  <a:pt x="1082" y="919"/>
                </a:cubicBezTo>
                <a:cubicBezTo>
                  <a:pt x="1101" y="937"/>
                  <a:pt x="1121" y="941"/>
                  <a:pt x="1146" y="940"/>
                </a:cubicBezTo>
                <a:cubicBezTo>
                  <a:pt x="1192" y="939"/>
                  <a:pt x="1236" y="953"/>
                  <a:pt x="1272" y="983"/>
                </a:cubicBezTo>
                <a:cubicBezTo>
                  <a:pt x="1299" y="1007"/>
                  <a:pt x="1321" y="1038"/>
                  <a:pt x="1347" y="1064"/>
                </a:cubicBezTo>
                <a:cubicBezTo>
                  <a:pt x="1356" y="1074"/>
                  <a:pt x="1369" y="1080"/>
                  <a:pt x="1380" y="1088"/>
                </a:cubicBezTo>
                <a:cubicBezTo>
                  <a:pt x="1380" y="934"/>
                  <a:pt x="1380" y="934"/>
                  <a:pt x="1380" y="934"/>
                </a:cubicBezTo>
                <a:cubicBezTo>
                  <a:pt x="1325" y="883"/>
                  <a:pt x="1258" y="859"/>
                  <a:pt x="1187" y="840"/>
                </a:cubicBezTo>
                <a:cubicBezTo>
                  <a:pt x="1164" y="833"/>
                  <a:pt x="1145" y="831"/>
                  <a:pt x="1124" y="845"/>
                </a:cubicBezTo>
                <a:cubicBezTo>
                  <a:pt x="1103" y="859"/>
                  <a:pt x="1078" y="863"/>
                  <a:pt x="1053" y="853"/>
                </a:cubicBezTo>
                <a:cubicBezTo>
                  <a:pt x="1046" y="850"/>
                  <a:pt x="1036" y="846"/>
                  <a:pt x="1030" y="849"/>
                </a:cubicBezTo>
                <a:cubicBezTo>
                  <a:pt x="1018" y="853"/>
                  <a:pt x="1004" y="859"/>
                  <a:pt x="996" y="868"/>
                </a:cubicBezTo>
                <a:cubicBezTo>
                  <a:pt x="992" y="873"/>
                  <a:pt x="1000" y="887"/>
                  <a:pt x="1003" y="901"/>
                </a:cubicBezTo>
                <a:cubicBezTo>
                  <a:pt x="999" y="898"/>
                  <a:pt x="992" y="897"/>
                  <a:pt x="990" y="893"/>
                </a:cubicBezTo>
                <a:cubicBezTo>
                  <a:pt x="980" y="859"/>
                  <a:pt x="968" y="825"/>
                  <a:pt x="960" y="790"/>
                </a:cubicBezTo>
                <a:cubicBezTo>
                  <a:pt x="957" y="775"/>
                  <a:pt x="964" y="763"/>
                  <a:pt x="984" y="758"/>
                </a:cubicBezTo>
                <a:cubicBezTo>
                  <a:pt x="1010" y="752"/>
                  <a:pt x="1014" y="731"/>
                  <a:pt x="995" y="711"/>
                </a:cubicBezTo>
                <a:cubicBezTo>
                  <a:pt x="986" y="702"/>
                  <a:pt x="977" y="690"/>
                  <a:pt x="974" y="677"/>
                </a:cubicBezTo>
                <a:cubicBezTo>
                  <a:pt x="973" y="673"/>
                  <a:pt x="987" y="664"/>
                  <a:pt x="997" y="655"/>
                </a:cubicBezTo>
                <a:cubicBezTo>
                  <a:pt x="994" y="650"/>
                  <a:pt x="990" y="643"/>
                  <a:pt x="985" y="636"/>
                </a:cubicBezTo>
                <a:cubicBezTo>
                  <a:pt x="1059" y="691"/>
                  <a:pt x="1228" y="782"/>
                  <a:pt x="1228" y="782"/>
                </a:cubicBezTo>
                <a:cubicBezTo>
                  <a:pt x="1138" y="790"/>
                  <a:pt x="1094" y="858"/>
                  <a:pt x="1094" y="858"/>
                </a:cubicBezTo>
                <a:cubicBezTo>
                  <a:pt x="1169" y="790"/>
                  <a:pt x="1347" y="784"/>
                  <a:pt x="1261" y="773"/>
                </a:cubicBezTo>
                <a:cubicBezTo>
                  <a:pt x="1175" y="762"/>
                  <a:pt x="1051" y="662"/>
                  <a:pt x="1051" y="662"/>
                </a:cubicBezTo>
                <a:cubicBezTo>
                  <a:pt x="1021" y="641"/>
                  <a:pt x="1004" y="632"/>
                  <a:pt x="993" y="627"/>
                </a:cubicBezTo>
                <a:cubicBezTo>
                  <a:pt x="985" y="618"/>
                  <a:pt x="978" y="607"/>
                  <a:pt x="967" y="601"/>
                </a:cubicBezTo>
                <a:cubicBezTo>
                  <a:pt x="930" y="581"/>
                  <a:pt x="930" y="582"/>
                  <a:pt x="949" y="543"/>
                </a:cubicBezTo>
                <a:cubicBezTo>
                  <a:pt x="960" y="519"/>
                  <a:pt x="967" y="494"/>
                  <a:pt x="977" y="469"/>
                </a:cubicBezTo>
                <a:cubicBezTo>
                  <a:pt x="987" y="442"/>
                  <a:pt x="998" y="415"/>
                  <a:pt x="1007" y="388"/>
                </a:cubicBezTo>
                <a:cubicBezTo>
                  <a:pt x="1011" y="377"/>
                  <a:pt x="1013" y="364"/>
                  <a:pt x="1014" y="352"/>
                </a:cubicBezTo>
                <a:cubicBezTo>
                  <a:pt x="1020" y="285"/>
                  <a:pt x="1010" y="220"/>
                  <a:pt x="990" y="157"/>
                </a:cubicBezTo>
                <a:cubicBezTo>
                  <a:pt x="982" y="129"/>
                  <a:pt x="966" y="104"/>
                  <a:pt x="937" y="91"/>
                </a:cubicBezTo>
                <a:cubicBezTo>
                  <a:pt x="934" y="90"/>
                  <a:pt x="930" y="88"/>
                  <a:pt x="929" y="85"/>
                </a:cubicBezTo>
                <a:cubicBezTo>
                  <a:pt x="910" y="32"/>
                  <a:pt x="853" y="38"/>
                  <a:pt x="816" y="13"/>
                </a:cubicBezTo>
                <a:cubicBezTo>
                  <a:pt x="808" y="8"/>
                  <a:pt x="799" y="4"/>
                  <a:pt x="791" y="0"/>
                </a:cubicBezTo>
                <a:cubicBezTo>
                  <a:pt x="773" y="0"/>
                  <a:pt x="756" y="0"/>
                  <a:pt x="738" y="0"/>
                </a:cubicBezTo>
                <a:cubicBezTo>
                  <a:pt x="711" y="20"/>
                  <a:pt x="685" y="15"/>
                  <a:pt x="658" y="0"/>
                </a:cubicBezTo>
                <a:cubicBezTo>
                  <a:pt x="648" y="0"/>
                  <a:pt x="637" y="0"/>
                  <a:pt x="627" y="0"/>
                </a:cubicBezTo>
                <a:cubicBezTo>
                  <a:pt x="616" y="5"/>
                  <a:pt x="606" y="13"/>
                  <a:pt x="594" y="15"/>
                </a:cubicBezTo>
                <a:cubicBezTo>
                  <a:pt x="557" y="20"/>
                  <a:pt x="530" y="38"/>
                  <a:pt x="518" y="74"/>
                </a:cubicBezTo>
                <a:cubicBezTo>
                  <a:pt x="512" y="96"/>
                  <a:pt x="497" y="105"/>
                  <a:pt x="478" y="110"/>
                </a:cubicBezTo>
                <a:cubicBezTo>
                  <a:pt x="455" y="115"/>
                  <a:pt x="440" y="125"/>
                  <a:pt x="440" y="152"/>
                </a:cubicBezTo>
                <a:cubicBezTo>
                  <a:pt x="440" y="160"/>
                  <a:pt x="431" y="169"/>
                  <a:pt x="424" y="175"/>
                </a:cubicBezTo>
                <a:cubicBezTo>
                  <a:pt x="410" y="189"/>
                  <a:pt x="404" y="203"/>
                  <a:pt x="414" y="222"/>
                </a:cubicBezTo>
                <a:cubicBezTo>
                  <a:pt x="421" y="235"/>
                  <a:pt x="425" y="247"/>
                  <a:pt x="417" y="266"/>
                </a:cubicBezTo>
                <a:cubicBezTo>
                  <a:pt x="409" y="284"/>
                  <a:pt x="417" y="306"/>
                  <a:pt x="434" y="327"/>
                </a:cubicBezTo>
                <a:cubicBezTo>
                  <a:pt x="472" y="373"/>
                  <a:pt x="503" y="424"/>
                  <a:pt x="477" y="491"/>
                </a:cubicBezTo>
                <a:cubicBezTo>
                  <a:pt x="467" y="516"/>
                  <a:pt x="468" y="546"/>
                  <a:pt x="470" y="573"/>
                </a:cubicBezTo>
                <a:cubicBezTo>
                  <a:pt x="471" y="588"/>
                  <a:pt x="467" y="594"/>
                  <a:pt x="456" y="599"/>
                </a:cubicBezTo>
                <a:cubicBezTo>
                  <a:pt x="452" y="601"/>
                  <a:pt x="448" y="604"/>
                  <a:pt x="444" y="605"/>
                </a:cubicBezTo>
                <a:cubicBezTo>
                  <a:pt x="384" y="619"/>
                  <a:pt x="338" y="658"/>
                  <a:pt x="290" y="693"/>
                </a:cubicBezTo>
                <a:cubicBezTo>
                  <a:pt x="277" y="703"/>
                  <a:pt x="267" y="718"/>
                  <a:pt x="255" y="728"/>
                </a:cubicBezTo>
                <a:cubicBezTo>
                  <a:pt x="236" y="744"/>
                  <a:pt x="217" y="759"/>
                  <a:pt x="196" y="771"/>
                </a:cubicBezTo>
                <a:cubicBezTo>
                  <a:pt x="178" y="782"/>
                  <a:pt x="157" y="787"/>
                  <a:pt x="138" y="797"/>
                </a:cubicBezTo>
                <a:cubicBezTo>
                  <a:pt x="113" y="810"/>
                  <a:pt x="112" y="822"/>
                  <a:pt x="135" y="839"/>
                </a:cubicBezTo>
                <a:cubicBezTo>
                  <a:pt x="143" y="846"/>
                  <a:pt x="151" y="852"/>
                  <a:pt x="158" y="858"/>
                </a:cubicBezTo>
                <a:cubicBezTo>
                  <a:pt x="105" y="889"/>
                  <a:pt x="53" y="919"/>
                  <a:pt x="0" y="950"/>
                </a:cubicBezTo>
                <a:cubicBezTo>
                  <a:pt x="0" y="1325"/>
                  <a:pt x="0" y="1325"/>
                  <a:pt x="0" y="1325"/>
                </a:cubicBezTo>
                <a:cubicBezTo>
                  <a:pt x="48" y="1325"/>
                  <a:pt x="48" y="1325"/>
                  <a:pt x="48" y="1325"/>
                </a:cubicBezTo>
                <a:cubicBezTo>
                  <a:pt x="65" y="1275"/>
                  <a:pt x="63" y="1219"/>
                  <a:pt x="102" y="1176"/>
                </a:cubicBezTo>
                <a:cubicBezTo>
                  <a:pt x="102" y="1176"/>
                  <a:pt x="91" y="1165"/>
                  <a:pt x="84" y="1161"/>
                </a:cubicBezTo>
                <a:cubicBezTo>
                  <a:pt x="88" y="1185"/>
                  <a:pt x="58" y="1231"/>
                  <a:pt x="32" y="1233"/>
                </a:cubicBezTo>
                <a:cubicBezTo>
                  <a:pt x="35" y="1206"/>
                  <a:pt x="23" y="1178"/>
                  <a:pt x="50" y="1156"/>
                </a:cubicBezTo>
                <a:cubicBezTo>
                  <a:pt x="56" y="1151"/>
                  <a:pt x="57" y="1135"/>
                  <a:pt x="54" y="1126"/>
                </a:cubicBezTo>
                <a:cubicBezTo>
                  <a:pt x="44" y="1091"/>
                  <a:pt x="64" y="1064"/>
                  <a:pt x="78" y="1036"/>
                </a:cubicBezTo>
                <a:cubicBezTo>
                  <a:pt x="80" y="1031"/>
                  <a:pt x="86" y="1027"/>
                  <a:pt x="85" y="1023"/>
                </a:cubicBezTo>
                <a:cubicBezTo>
                  <a:pt x="78" y="989"/>
                  <a:pt x="98" y="973"/>
                  <a:pt x="124" y="957"/>
                </a:cubicBezTo>
                <a:cubicBezTo>
                  <a:pt x="141" y="947"/>
                  <a:pt x="152" y="927"/>
                  <a:pt x="168" y="915"/>
                </a:cubicBezTo>
                <a:cubicBezTo>
                  <a:pt x="176" y="909"/>
                  <a:pt x="189" y="911"/>
                  <a:pt x="202" y="909"/>
                </a:cubicBezTo>
                <a:cubicBezTo>
                  <a:pt x="193" y="940"/>
                  <a:pt x="185" y="966"/>
                  <a:pt x="177" y="992"/>
                </a:cubicBezTo>
                <a:cubicBezTo>
                  <a:pt x="207" y="950"/>
                  <a:pt x="231" y="906"/>
                  <a:pt x="288" y="881"/>
                </a:cubicBezTo>
                <a:cubicBezTo>
                  <a:pt x="238" y="861"/>
                  <a:pt x="193" y="843"/>
                  <a:pt x="152" y="827"/>
                </a:cubicBezTo>
                <a:cubicBezTo>
                  <a:pt x="190" y="801"/>
                  <a:pt x="228" y="781"/>
                  <a:pt x="261" y="754"/>
                </a:cubicBezTo>
                <a:cubicBezTo>
                  <a:pt x="292" y="729"/>
                  <a:pt x="315" y="696"/>
                  <a:pt x="347" y="672"/>
                </a:cubicBezTo>
                <a:cubicBezTo>
                  <a:pt x="380" y="646"/>
                  <a:pt x="419" y="628"/>
                  <a:pt x="459" y="610"/>
                </a:cubicBezTo>
                <a:cubicBezTo>
                  <a:pt x="414" y="639"/>
                  <a:pt x="369" y="667"/>
                  <a:pt x="349" y="716"/>
                </a:cubicBezTo>
                <a:cubicBezTo>
                  <a:pt x="351" y="731"/>
                  <a:pt x="375" y="724"/>
                  <a:pt x="374" y="739"/>
                </a:cubicBezTo>
                <a:cubicBezTo>
                  <a:pt x="393" y="688"/>
                  <a:pt x="445" y="672"/>
                  <a:pt x="479" y="633"/>
                </a:cubicBezTo>
                <a:cubicBezTo>
                  <a:pt x="484" y="641"/>
                  <a:pt x="492" y="648"/>
                  <a:pt x="491" y="654"/>
                </a:cubicBezTo>
                <a:cubicBezTo>
                  <a:pt x="487" y="688"/>
                  <a:pt x="484" y="696"/>
                  <a:pt x="462" y="732"/>
                </a:cubicBezTo>
                <a:cubicBezTo>
                  <a:pt x="460" y="735"/>
                  <a:pt x="458" y="738"/>
                  <a:pt x="454" y="745"/>
                </a:cubicBezTo>
                <a:cubicBezTo>
                  <a:pt x="466" y="746"/>
                  <a:pt x="476" y="747"/>
                  <a:pt x="491" y="748"/>
                </a:cubicBezTo>
                <a:cubicBezTo>
                  <a:pt x="463" y="763"/>
                  <a:pt x="439" y="777"/>
                  <a:pt x="415" y="791"/>
                </a:cubicBezTo>
                <a:cubicBezTo>
                  <a:pt x="404" y="803"/>
                  <a:pt x="394" y="816"/>
                  <a:pt x="383" y="829"/>
                </a:cubicBezTo>
                <a:cubicBezTo>
                  <a:pt x="383" y="829"/>
                  <a:pt x="383" y="829"/>
                  <a:pt x="383" y="829"/>
                </a:cubicBezTo>
                <a:cubicBezTo>
                  <a:pt x="376" y="840"/>
                  <a:pt x="369" y="851"/>
                  <a:pt x="362" y="862"/>
                </a:cubicBezTo>
                <a:cubicBezTo>
                  <a:pt x="359" y="861"/>
                  <a:pt x="357" y="861"/>
                  <a:pt x="355" y="860"/>
                </a:cubicBezTo>
                <a:cubicBezTo>
                  <a:pt x="353" y="847"/>
                  <a:pt x="352" y="835"/>
                  <a:pt x="350" y="822"/>
                </a:cubicBezTo>
                <a:cubicBezTo>
                  <a:pt x="349" y="822"/>
                  <a:pt x="348" y="822"/>
                  <a:pt x="347" y="822"/>
                </a:cubicBezTo>
                <a:cubicBezTo>
                  <a:pt x="345" y="842"/>
                  <a:pt x="342" y="862"/>
                  <a:pt x="340" y="881"/>
                </a:cubicBezTo>
                <a:cubicBezTo>
                  <a:pt x="340" y="881"/>
                  <a:pt x="340" y="881"/>
                  <a:pt x="340" y="881"/>
                </a:cubicBezTo>
                <a:cubicBezTo>
                  <a:pt x="334" y="897"/>
                  <a:pt x="328" y="913"/>
                  <a:pt x="325" y="922"/>
                </a:cubicBezTo>
                <a:cubicBezTo>
                  <a:pt x="314" y="904"/>
                  <a:pt x="300" y="883"/>
                  <a:pt x="283" y="855"/>
                </a:cubicBezTo>
                <a:cubicBezTo>
                  <a:pt x="280" y="866"/>
                  <a:pt x="279" y="869"/>
                  <a:pt x="280" y="869"/>
                </a:cubicBezTo>
                <a:cubicBezTo>
                  <a:pt x="309" y="893"/>
                  <a:pt x="303" y="916"/>
                  <a:pt x="290" y="950"/>
                </a:cubicBezTo>
                <a:cubicBezTo>
                  <a:pt x="263" y="1023"/>
                  <a:pt x="219" y="1083"/>
                  <a:pt x="179" y="1148"/>
                </a:cubicBezTo>
                <a:cubicBezTo>
                  <a:pt x="144" y="1205"/>
                  <a:pt x="106" y="1260"/>
                  <a:pt x="84" y="1325"/>
                </a:cubicBezTo>
                <a:cubicBezTo>
                  <a:pt x="106" y="1325"/>
                  <a:pt x="106" y="1325"/>
                  <a:pt x="106" y="1325"/>
                </a:cubicBezTo>
                <a:cubicBezTo>
                  <a:pt x="123" y="1274"/>
                  <a:pt x="135" y="1221"/>
                  <a:pt x="174" y="1181"/>
                </a:cubicBezTo>
                <a:cubicBezTo>
                  <a:pt x="192" y="1162"/>
                  <a:pt x="204" y="1137"/>
                  <a:pt x="224" y="1121"/>
                </a:cubicBezTo>
                <a:cubicBezTo>
                  <a:pt x="268" y="1083"/>
                  <a:pt x="284" y="1026"/>
                  <a:pt x="321" y="983"/>
                </a:cubicBezTo>
                <a:cubicBezTo>
                  <a:pt x="342" y="959"/>
                  <a:pt x="358" y="928"/>
                  <a:pt x="370" y="898"/>
                </a:cubicBezTo>
                <a:cubicBezTo>
                  <a:pt x="379" y="877"/>
                  <a:pt x="380" y="852"/>
                  <a:pt x="384" y="829"/>
                </a:cubicBezTo>
                <a:cubicBezTo>
                  <a:pt x="393" y="827"/>
                  <a:pt x="400" y="827"/>
                  <a:pt x="398" y="841"/>
                </a:cubicBezTo>
                <a:cubicBezTo>
                  <a:pt x="396" y="859"/>
                  <a:pt x="398" y="877"/>
                  <a:pt x="398" y="903"/>
                </a:cubicBezTo>
                <a:cubicBezTo>
                  <a:pt x="443" y="853"/>
                  <a:pt x="452" y="781"/>
                  <a:pt x="518" y="758"/>
                </a:cubicBezTo>
                <a:cubicBezTo>
                  <a:pt x="428" y="927"/>
                  <a:pt x="313" y="1080"/>
                  <a:pt x="230" y="1253"/>
                </a:cubicBezTo>
                <a:cubicBezTo>
                  <a:pt x="222" y="1203"/>
                  <a:pt x="274" y="1170"/>
                  <a:pt x="263" y="1120"/>
                </a:cubicBezTo>
                <a:cubicBezTo>
                  <a:pt x="252" y="1138"/>
                  <a:pt x="241" y="1155"/>
                  <a:pt x="227" y="1176"/>
                </a:cubicBezTo>
                <a:cubicBezTo>
                  <a:pt x="223" y="1167"/>
                  <a:pt x="219" y="1162"/>
                  <a:pt x="214" y="1152"/>
                </a:cubicBezTo>
                <a:cubicBezTo>
                  <a:pt x="179" y="1211"/>
                  <a:pt x="146" y="1268"/>
                  <a:pt x="113" y="1325"/>
                </a:cubicBezTo>
                <a:cubicBezTo>
                  <a:pt x="419" y="1325"/>
                  <a:pt x="419" y="1325"/>
                  <a:pt x="419" y="1325"/>
                </a:cubicBezTo>
                <a:cubicBezTo>
                  <a:pt x="405" y="1259"/>
                  <a:pt x="392" y="1194"/>
                  <a:pt x="379" y="1128"/>
                </a:cubicBezTo>
                <a:cubicBezTo>
                  <a:pt x="384" y="1127"/>
                  <a:pt x="388" y="1126"/>
                  <a:pt x="393" y="1124"/>
                </a:cubicBezTo>
                <a:cubicBezTo>
                  <a:pt x="400" y="1155"/>
                  <a:pt x="408" y="1185"/>
                  <a:pt x="414" y="1216"/>
                </a:cubicBezTo>
                <a:cubicBezTo>
                  <a:pt x="422" y="1250"/>
                  <a:pt x="429" y="1283"/>
                  <a:pt x="436" y="1317"/>
                </a:cubicBezTo>
                <a:cubicBezTo>
                  <a:pt x="436" y="1319"/>
                  <a:pt x="437" y="1322"/>
                  <a:pt x="437" y="1325"/>
                </a:cubicBezTo>
                <a:cubicBezTo>
                  <a:pt x="467" y="1325"/>
                  <a:pt x="467" y="1325"/>
                  <a:pt x="467" y="1325"/>
                </a:cubicBezTo>
                <a:cubicBezTo>
                  <a:pt x="439" y="1255"/>
                  <a:pt x="413" y="1185"/>
                  <a:pt x="421" y="1108"/>
                </a:cubicBezTo>
                <a:cubicBezTo>
                  <a:pt x="424" y="1107"/>
                  <a:pt x="428" y="1107"/>
                  <a:pt x="431" y="1107"/>
                </a:cubicBezTo>
                <a:cubicBezTo>
                  <a:pt x="435" y="1135"/>
                  <a:pt x="437" y="1163"/>
                  <a:pt x="443" y="1190"/>
                </a:cubicBezTo>
                <a:cubicBezTo>
                  <a:pt x="450" y="1218"/>
                  <a:pt x="463" y="1243"/>
                  <a:pt x="470" y="1271"/>
                </a:cubicBezTo>
                <a:cubicBezTo>
                  <a:pt x="475" y="1288"/>
                  <a:pt x="476" y="1307"/>
                  <a:pt x="476" y="1325"/>
                </a:cubicBezTo>
                <a:cubicBezTo>
                  <a:pt x="1380" y="1325"/>
                  <a:pt x="1380" y="1325"/>
                  <a:pt x="1380" y="1325"/>
                </a:cubicBezTo>
                <a:cubicBezTo>
                  <a:pt x="1380" y="1257"/>
                  <a:pt x="1380" y="1257"/>
                  <a:pt x="1380" y="1257"/>
                </a:cubicBezTo>
                <a:cubicBezTo>
                  <a:pt x="1359" y="1242"/>
                  <a:pt x="1325" y="1236"/>
                  <a:pt x="1333" y="1193"/>
                </a:cubicBezTo>
                <a:close/>
                <a:moveTo>
                  <a:pt x="339" y="934"/>
                </a:moveTo>
                <a:cubicBezTo>
                  <a:pt x="337" y="934"/>
                  <a:pt x="336" y="934"/>
                  <a:pt x="334" y="933"/>
                </a:cubicBezTo>
                <a:cubicBezTo>
                  <a:pt x="336" y="916"/>
                  <a:pt x="338" y="898"/>
                  <a:pt x="341" y="881"/>
                </a:cubicBezTo>
                <a:cubicBezTo>
                  <a:pt x="348" y="875"/>
                  <a:pt x="355" y="870"/>
                  <a:pt x="362" y="864"/>
                </a:cubicBezTo>
                <a:cubicBezTo>
                  <a:pt x="365" y="866"/>
                  <a:pt x="367" y="868"/>
                  <a:pt x="370" y="869"/>
                </a:cubicBezTo>
                <a:cubicBezTo>
                  <a:pt x="360" y="891"/>
                  <a:pt x="350" y="912"/>
                  <a:pt x="339" y="934"/>
                </a:cubicBezTo>
                <a:close/>
                <a:moveTo>
                  <a:pt x="812" y="420"/>
                </a:moveTo>
                <a:cubicBezTo>
                  <a:pt x="810" y="436"/>
                  <a:pt x="812" y="449"/>
                  <a:pt x="808" y="460"/>
                </a:cubicBezTo>
                <a:cubicBezTo>
                  <a:pt x="792" y="498"/>
                  <a:pt x="774" y="536"/>
                  <a:pt x="756" y="574"/>
                </a:cubicBezTo>
                <a:cubicBezTo>
                  <a:pt x="754" y="579"/>
                  <a:pt x="748" y="584"/>
                  <a:pt x="743" y="585"/>
                </a:cubicBezTo>
                <a:cubicBezTo>
                  <a:pt x="725" y="587"/>
                  <a:pt x="707" y="589"/>
                  <a:pt x="689" y="588"/>
                </a:cubicBezTo>
                <a:cubicBezTo>
                  <a:pt x="671" y="588"/>
                  <a:pt x="663" y="572"/>
                  <a:pt x="673" y="556"/>
                </a:cubicBezTo>
                <a:cubicBezTo>
                  <a:pt x="683" y="536"/>
                  <a:pt x="685" y="519"/>
                  <a:pt x="670" y="500"/>
                </a:cubicBezTo>
                <a:cubicBezTo>
                  <a:pt x="665" y="493"/>
                  <a:pt x="667" y="480"/>
                  <a:pt x="669" y="470"/>
                </a:cubicBezTo>
                <a:cubicBezTo>
                  <a:pt x="672" y="451"/>
                  <a:pt x="678" y="433"/>
                  <a:pt x="683" y="415"/>
                </a:cubicBezTo>
                <a:cubicBezTo>
                  <a:pt x="701" y="418"/>
                  <a:pt x="726" y="402"/>
                  <a:pt x="738" y="434"/>
                </a:cubicBezTo>
                <a:cubicBezTo>
                  <a:pt x="739" y="437"/>
                  <a:pt x="754" y="436"/>
                  <a:pt x="763" y="434"/>
                </a:cubicBezTo>
                <a:cubicBezTo>
                  <a:pt x="778" y="431"/>
                  <a:pt x="792" y="426"/>
                  <a:pt x="812" y="420"/>
                </a:cubicBezTo>
                <a:close/>
                <a:moveTo>
                  <a:pt x="538" y="773"/>
                </a:moveTo>
                <a:cubicBezTo>
                  <a:pt x="538" y="764"/>
                  <a:pt x="538" y="754"/>
                  <a:pt x="538" y="743"/>
                </a:cubicBezTo>
                <a:cubicBezTo>
                  <a:pt x="546" y="744"/>
                  <a:pt x="554" y="744"/>
                  <a:pt x="556" y="745"/>
                </a:cubicBezTo>
                <a:cubicBezTo>
                  <a:pt x="551" y="730"/>
                  <a:pt x="545" y="714"/>
                  <a:pt x="539" y="697"/>
                </a:cubicBezTo>
                <a:cubicBezTo>
                  <a:pt x="542" y="696"/>
                  <a:pt x="545" y="694"/>
                  <a:pt x="549" y="693"/>
                </a:cubicBezTo>
                <a:cubicBezTo>
                  <a:pt x="555" y="704"/>
                  <a:pt x="567" y="715"/>
                  <a:pt x="567" y="726"/>
                </a:cubicBezTo>
                <a:cubicBezTo>
                  <a:pt x="569" y="764"/>
                  <a:pt x="597" y="765"/>
                  <a:pt x="617" y="771"/>
                </a:cubicBezTo>
                <a:cubicBezTo>
                  <a:pt x="605" y="756"/>
                  <a:pt x="590" y="739"/>
                  <a:pt x="571" y="718"/>
                </a:cubicBezTo>
                <a:cubicBezTo>
                  <a:pt x="602" y="713"/>
                  <a:pt x="616" y="722"/>
                  <a:pt x="627" y="741"/>
                </a:cubicBezTo>
                <a:cubicBezTo>
                  <a:pt x="637" y="757"/>
                  <a:pt x="650" y="772"/>
                  <a:pt x="662" y="787"/>
                </a:cubicBezTo>
                <a:cubicBezTo>
                  <a:pt x="632" y="792"/>
                  <a:pt x="602" y="796"/>
                  <a:pt x="572" y="801"/>
                </a:cubicBezTo>
                <a:cubicBezTo>
                  <a:pt x="573" y="804"/>
                  <a:pt x="573" y="806"/>
                  <a:pt x="573" y="809"/>
                </a:cubicBezTo>
                <a:cubicBezTo>
                  <a:pt x="589" y="822"/>
                  <a:pt x="606" y="834"/>
                  <a:pt x="622" y="847"/>
                </a:cubicBezTo>
                <a:cubicBezTo>
                  <a:pt x="621" y="849"/>
                  <a:pt x="620" y="851"/>
                  <a:pt x="618" y="853"/>
                </a:cubicBezTo>
                <a:cubicBezTo>
                  <a:pt x="594" y="842"/>
                  <a:pt x="570" y="831"/>
                  <a:pt x="545" y="820"/>
                </a:cubicBezTo>
                <a:cubicBezTo>
                  <a:pt x="561" y="800"/>
                  <a:pt x="573" y="785"/>
                  <a:pt x="590" y="764"/>
                </a:cubicBezTo>
                <a:cubicBezTo>
                  <a:pt x="570" y="768"/>
                  <a:pt x="554" y="770"/>
                  <a:pt x="538" y="773"/>
                </a:cubicBezTo>
                <a:close/>
                <a:moveTo>
                  <a:pt x="609" y="807"/>
                </a:moveTo>
                <a:cubicBezTo>
                  <a:pt x="623" y="802"/>
                  <a:pt x="634" y="799"/>
                  <a:pt x="645" y="795"/>
                </a:cubicBezTo>
                <a:cubicBezTo>
                  <a:pt x="651" y="793"/>
                  <a:pt x="656" y="790"/>
                  <a:pt x="662" y="787"/>
                </a:cubicBezTo>
                <a:cubicBezTo>
                  <a:pt x="667" y="792"/>
                  <a:pt x="672" y="797"/>
                  <a:pt x="678" y="803"/>
                </a:cubicBezTo>
                <a:cubicBezTo>
                  <a:pt x="679" y="801"/>
                  <a:pt x="680" y="799"/>
                  <a:pt x="681" y="798"/>
                </a:cubicBezTo>
                <a:cubicBezTo>
                  <a:pt x="671" y="779"/>
                  <a:pt x="660" y="759"/>
                  <a:pt x="650" y="740"/>
                </a:cubicBezTo>
                <a:cubicBezTo>
                  <a:pt x="685" y="756"/>
                  <a:pt x="701" y="790"/>
                  <a:pt x="723" y="824"/>
                </a:cubicBezTo>
                <a:cubicBezTo>
                  <a:pt x="685" y="820"/>
                  <a:pt x="647" y="841"/>
                  <a:pt x="609" y="807"/>
                </a:cubicBezTo>
                <a:close/>
                <a:moveTo>
                  <a:pt x="661" y="870"/>
                </a:moveTo>
                <a:cubicBezTo>
                  <a:pt x="662" y="868"/>
                  <a:pt x="663" y="865"/>
                  <a:pt x="664" y="863"/>
                </a:cubicBezTo>
                <a:cubicBezTo>
                  <a:pt x="687" y="867"/>
                  <a:pt x="710" y="872"/>
                  <a:pt x="734" y="877"/>
                </a:cubicBezTo>
                <a:cubicBezTo>
                  <a:pt x="724" y="884"/>
                  <a:pt x="715" y="890"/>
                  <a:pt x="707" y="895"/>
                </a:cubicBezTo>
                <a:cubicBezTo>
                  <a:pt x="729" y="899"/>
                  <a:pt x="751" y="903"/>
                  <a:pt x="775" y="908"/>
                </a:cubicBezTo>
                <a:cubicBezTo>
                  <a:pt x="750" y="926"/>
                  <a:pt x="689" y="915"/>
                  <a:pt x="656" y="886"/>
                </a:cubicBezTo>
                <a:cubicBezTo>
                  <a:pt x="675" y="889"/>
                  <a:pt x="691" y="892"/>
                  <a:pt x="708" y="895"/>
                </a:cubicBezTo>
                <a:cubicBezTo>
                  <a:pt x="692" y="886"/>
                  <a:pt x="677" y="878"/>
                  <a:pt x="661" y="870"/>
                </a:cubicBezTo>
                <a:close/>
                <a:moveTo>
                  <a:pt x="761" y="835"/>
                </a:moveTo>
                <a:cubicBezTo>
                  <a:pt x="776" y="838"/>
                  <a:pt x="782" y="839"/>
                  <a:pt x="790" y="840"/>
                </a:cubicBezTo>
                <a:cubicBezTo>
                  <a:pt x="796" y="859"/>
                  <a:pt x="802" y="879"/>
                  <a:pt x="808" y="899"/>
                </a:cubicBezTo>
                <a:cubicBezTo>
                  <a:pt x="804" y="901"/>
                  <a:pt x="801" y="902"/>
                  <a:pt x="797" y="904"/>
                </a:cubicBezTo>
                <a:cubicBezTo>
                  <a:pt x="786" y="883"/>
                  <a:pt x="775" y="862"/>
                  <a:pt x="761" y="835"/>
                </a:cubicBezTo>
                <a:close/>
                <a:moveTo>
                  <a:pt x="512" y="344"/>
                </a:moveTo>
                <a:cubicBezTo>
                  <a:pt x="510" y="281"/>
                  <a:pt x="500" y="220"/>
                  <a:pt x="555" y="172"/>
                </a:cubicBezTo>
                <a:cubicBezTo>
                  <a:pt x="570" y="183"/>
                  <a:pt x="584" y="193"/>
                  <a:pt x="599" y="204"/>
                </a:cubicBezTo>
                <a:cubicBezTo>
                  <a:pt x="599" y="202"/>
                  <a:pt x="598" y="199"/>
                  <a:pt x="598" y="197"/>
                </a:cubicBezTo>
                <a:cubicBezTo>
                  <a:pt x="614" y="196"/>
                  <a:pt x="629" y="195"/>
                  <a:pt x="644" y="195"/>
                </a:cubicBezTo>
                <a:cubicBezTo>
                  <a:pt x="666" y="193"/>
                  <a:pt x="687" y="192"/>
                  <a:pt x="709" y="191"/>
                </a:cubicBezTo>
                <a:cubicBezTo>
                  <a:pt x="743" y="189"/>
                  <a:pt x="757" y="202"/>
                  <a:pt x="760" y="236"/>
                </a:cubicBezTo>
                <a:cubicBezTo>
                  <a:pt x="762" y="263"/>
                  <a:pt x="748" y="291"/>
                  <a:pt x="765" y="318"/>
                </a:cubicBezTo>
                <a:cubicBezTo>
                  <a:pt x="766" y="319"/>
                  <a:pt x="756" y="332"/>
                  <a:pt x="749" y="334"/>
                </a:cubicBezTo>
                <a:cubicBezTo>
                  <a:pt x="742" y="337"/>
                  <a:pt x="732" y="336"/>
                  <a:pt x="723" y="335"/>
                </a:cubicBezTo>
                <a:cubicBezTo>
                  <a:pt x="669" y="330"/>
                  <a:pt x="659" y="345"/>
                  <a:pt x="639" y="401"/>
                </a:cubicBezTo>
                <a:cubicBezTo>
                  <a:pt x="627" y="436"/>
                  <a:pt x="618" y="471"/>
                  <a:pt x="626" y="510"/>
                </a:cubicBezTo>
                <a:cubicBezTo>
                  <a:pt x="628" y="520"/>
                  <a:pt x="614" y="534"/>
                  <a:pt x="607" y="549"/>
                </a:cubicBezTo>
                <a:cubicBezTo>
                  <a:pt x="611" y="554"/>
                  <a:pt x="620" y="566"/>
                  <a:pt x="631" y="578"/>
                </a:cubicBezTo>
                <a:cubicBezTo>
                  <a:pt x="634" y="579"/>
                  <a:pt x="642" y="579"/>
                  <a:pt x="649" y="580"/>
                </a:cubicBezTo>
                <a:cubicBezTo>
                  <a:pt x="649" y="584"/>
                  <a:pt x="649" y="587"/>
                  <a:pt x="649" y="591"/>
                </a:cubicBezTo>
                <a:cubicBezTo>
                  <a:pt x="632" y="591"/>
                  <a:pt x="615" y="593"/>
                  <a:pt x="598" y="590"/>
                </a:cubicBezTo>
                <a:cubicBezTo>
                  <a:pt x="577" y="587"/>
                  <a:pt x="574" y="596"/>
                  <a:pt x="575" y="606"/>
                </a:cubicBezTo>
                <a:cubicBezTo>
                  <a:pt x="606" y="610"/>
                  <a:pt x="633" y="615"/>
                  <a:pt x="668" y="620"/>
                </a:cubicBezTo>
                <a:cubicBezTo>
                  <a:pt x="647" y="630"/>
                  <a:pt x="634" y="637"/>
                  <a:pt x="616" y="646"/>
                </a:cubicBezTo>
                <a:cubicBezTo>
                  <a:pt x="651" y="655"/>
                  <a:pt x="680" y="663"/>
                  <a:pt x="712" y="671"/>
                </a:cubicBezTo>
                <a:cubicBezTo>
                  <a:pt x="695" y="686"/>
                  <a:pt x="684" y="697"/>
                  <a:pt x="672" y="706"/>
                </a:cubicBezTo>
                <a:cubicBezTo>
                  <a:pt x="646" y="727"/>
                  <a:pt x="603" y="714"/>
                  <a:pt x="589" y="678"/>
                </a:cubicBezTo>
                <a:cubicBezTo>
                  <a:pt x="565" y="618"/>
                  <a:pt x="542" y="557"/>
                  <a:pt x="523" y="495"/>
                </a:cubicBezTo>
                <a:cubicBezTo>
                  <a:pt x="516" y="471"/>
                  <a:pt x="522" y="443"/>
                  <a:pt x="525" y="416"/>
                </a:cubicBezTo>
                <a:cubicBezTo>
                  <a:pt x="537" y="433"/>
                  <a:pt x="567" y="415"/>
                  <a:pt x="571" y="442"/>
                </a:cubicBezTo>
                <a:cubicBezTo>
                  <a:pt x="571" y="443"/>
                  <a:pt x="576" y="443"/>
                  <a:pt x="578" y="442"/>
                </a:cubicBezTo>
                <a:cubicBezTo>
                  <a:pt x="614" y="427"/>
                  <a:pt x="623" y="372"/>
                  <a:pt x="592" y="350"/>
                </a:cubicBezTo>
                <a:cubicBezTo>
                  <a:pt x="583" y="345"/>
                  <a:pt x="570" y="345"/>
                  <a:pt x="560" y="344"/>
                </a:cubicBezTo>
                <a:cubicBezTo>
                  <a:pt x="545" y="343"/>
                  <a:pt x="530" y="344"/>
                  <a:pt x="512" y="344"/>
                </a:cubicBezTo>
                <a:close/>
                <a:moveTo>
                  <a:pt x="492" y="1220"/>
                </a:moveTo>
                <a:cubicBezTo>
                  <a:pt x="471" y="1220"/>
                  <a:pt x="463" y="1207"/>
                  <a:pt x="464" y="1190"/>
                </a:cubicBezTo>
                <a:cubicBezTo>
                  <a:pt x="464" y="1172"/>
                  <a:pt x="476" y="1158"/>
                  <a:pt x="494" y="1161"/>
                </a:cubicBezTo>
                <a:cubicBezTo>
                  <a:pt x="506" y="1163"/>
                  <a:pt x="515" y="1176"/>
                  <a:pt x="526" y="1183"/>
                </a:cubicBezTo>
                <a:cubicBezTo>
                  <a:pt x="520" y="1208"/>
                  <a:pt x="513" y="1220"/>
                  <a:pt x="492" y="1220"/>
                </a:cubicBezTo>
                <a:close/>
                <a:moveTo>
                  <a:pt x="755" y="1009"/>
                </a:moveTo>
                <a:cubicBezTo>
                  <a:pt x="751" y="1002"/>
                  <a:pt x="738" y="1000"/>
                  <a:pt x="729" y="999"/>
                </a:cubicBezTo>
                <a:cubicBezTo>
                  <a:pt x="643" y="985"/>
                  <a:pt x="579" y="933"/>
                  <a:pt x="517" y="878"/>
                </a:cubicBezTo>
                <a:cubicBezTo>
                  <a:pt x="509" y="870"/>
                  <a:pt x="506" y="857"/>
                  <a:pt x="497" y="842"/>
                </a:cubicBezTo>
                <a:cubicBezTo>
                  <a:pt x="603" y="901"/>
                  <a:pt x="702" y="957"/>
                  <a:pt x="801" y="1013"/>
                </a:cubicBezTo>
                <a:cubicBezTo>
                  <a:pt x="796" y="1012"/>
                  <a:pt x="789" y="1011"/>
                  <a:pt x="782" y="1009"/>
                </a:cubicBezTo>
                <a:cubicBezTo>
                  <a:pt x="781" y="1012"/>
                  <a:pt x="780" y="1015"/>
                  <a:pt x="779" y="1017"/>
                </a:cubicBezTo>
                <a:cubicBezTo>
                  <a:pt x="799" y="1024"/>
                  <a:pt x="819" y="1031"/>
                  <a:pt x="839" y="1038"/>
                </a:cubicBezTo>
                <a:cubicBezTo>
                  <a:pt x="811" y="1029"/>
                  <a:pt x="776" y="1041"/>
                  <a:pt x="755" y="1009"/>
                </a:cubicBezTo>
                <a:close/>
                <a:moveTo>
                  <a:pt x="835" y="1133"/>
                </a:moveTo>
                <a:cubicBezTo>
                  <a:pt x="833" y="1131"/>
                  <a:pt x="830" y="1130"/>
                  <a:pt x="827" y="1129"/>
                </a:cubicBezTo>
                <a:cubicBezTo>
                  <a:pt x="831" y="1117"/>
                  <a:pt x="833" y="1101"/>
                  <a:pt x="841" y="1093"/>
                </a:cubicBezTo>
                <a:cubicBezTo>
                  <a:pt x="850" y="1084"/>
                  <a:pt x="865" y="1081"/>
                  <a:pt x="880" y="1080"/>
                </a:cubicBezTo>
                <a:cubicBezTo>
                  <a:pt x="853" y="1087"/>
                  <a:pt x="840" y="1106"/>
                  <a:pt x="835" y="1133"/>
                </a:cubicBezTo>
                <a:close/>
                <a:moveTo>
                  <a:pt x="912" y="1209"/>
                </a:moveTo>
                <a:cubicBezTo>
                  <a:pt x="900" y="1205"/>
                  <a:pt x="893" y="1202"/>
                  <a:pt x="883" y="1198"/>
                </a:cubicBezTo>
                <a:cubicBezTo>
                  <a:pt x="920" y="1185"/>
                  <a:pt x="879" y="1165"/>
                  <a:pt x="894" y="1149"/>
                </a:cubicBezTo>
                <a:cubicBezTo>
                  <a:pt x="919" y="1162"/>
                  <a:pt x="911" y="1184"/>
                  <a:pt x="912" y="1209"/>
                </a:cubicBezTo>
                <a:close/>
                <a:moveTo>
                  <a:pt x="858" y="1025"/>
                </a:moveTo>
                <a:cubicBezTo>
                  <a:pt x="850" y="1012"/>
                  <a:pt x="847" y="1006"/>
                  <a:pt x="842" y="997"/>
                </a:cubicBezTo>
                <a:cubicBezTo>
                  <a:pt x="898" y="1006"/>
                  <a:pt x="894" y="949"/>
                  <a:pt x="924" y="931"/>
                </a:cubicBezTo>
                <a:cubicBezTo>
                  <a:pt x="926" y="933"/>
                  <a:pt x="928" y="934"/>
                  <a:pt x="930" y="936"/>
                </a:cubicBezTo>
                <a:cubicBezTo>
                  <a:pt x="907" y="964"/>
                  <a:pt x="884" y="993"/>
                  <a:pt x="858" y="1025"/>
                </a:cubicBezTo>
                <a:close/>
                <a:moveTo>
                  <a:pt x="1004" y="1046"/>
                </a:moveTo>
                <a:cubicBezTo>
                  <a:pt x="1004" y="1057"/>
                  <a:pt x="1004" y="1061"/>
                  <a:pt x="1004" y="1064"/>
                </a:cubicBezTo>
                <a:cubicBezTo>
                  <a:pt x="1002" y="1065"/>
                  <a:pt x="1001" y="1065"/>
                  <a:pt x="1000" y="1066"/>
                </a:cubicBezTo>
                <a:cubicBezTo>
                  <a:pt x="994" y="1055"/>
                  <a:pt x="988" y="1044"/>
                  <a:pt x="982" y="1034"/>
                </a:cubicBezTo>
                <a:cubicBezTo>
                  <a:pt x="1010" y="1034"/>
                  <a:pt x="1037" y="1034"/>
                  <a:pt x="1064" y="1034"/>
                </a:cubicBezTo>
                <a:cubicBezTo>
                  <a:pt x="1064" y="1037"/>
                  <a:pt x="1064" y="1039"/>
                  <a:pt x="1064" y="1042"/>
                </a:cubicBezTo>
                <a:cubicBezTo>
                  <a:pt x="1042" y="1034"/>
                  <a:pt x="1034" y="1084"/>
                  <a:pt x="1004" y="1046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A3536CA9-D0B3-4C54-AC69-D899B2F0D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06CE4E34-DAE3-41D8-9DEF-CE80E1789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CAD4F403-BEA0-4BDD-9647-5FDFC669F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7D541CB8-3A97-4F90-A47B-3ED34898C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AE7FD0F-C677-49E7-920D-AE6FD5B589BD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880F54B-C309-41A5-8FC5-C9912D8358F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BFEE413-044B-40CD-902D-1B80496C0BAE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84AA0E0-C1EF-4FD0-9583-ABDD5DDAA208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4D08DE-0DAC-43CC-95A3-4D23960AF49A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5DD2A1-ED2D-4656-8374-E16DF4D9927A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973EA83-73E1-48F5-A54F-4FFD053A6402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058062-3460-439B-A6AB-FB4911ED9AA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6F6AB0A-4D81-46DF-B938-5DC554991CC0}"/>
              </a:ext>
            </a:extLst>
          </p:cNvPr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866297C-4F29-4B06-9DC6-DD049D9948C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92605A5-CA46-4DE5-A9C4-CB472BA19C3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6305FA2-96E0-47FE-AE31-20B2A98139A6}"/>
              </a:ext>
            </a:extLst>
          </p:cNvPr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9735AC-3201-4B38-AD4E-0A9F0D83D49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B332B7-C120-412F-AE73-44292EA483D9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DEF195E-E005-413B-ACF8-ED8694A1F775}"/>
              </a:ext>
            </a:extLst>
          </p:cNvPr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32B3370-4E69-400C-80B5-2CC881B88E3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7647C1D-B446-4EA8-9F02-EC4E2B7865D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B33A89B-8F82-4F45-A6C8-406586324DC5}"/>
              </a:ext>
            </a:extLst>
          </p:cNvPr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7248B11-DD77-4F55-8BB3-9CCEE9A7EF2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EB11748-7487-41A4-9CF0-49AE33E9D5A3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1DD637BF-EDE0-482C-A93E-8EAC3B0F7C73}"/>
              </a:ext>
            </a:extLst>
          </p:cNvPr>
          <p:cNvSpPr txBox="1"/>
          <p:nvPr/>
        </p:nvSpPr>
        <p:spPr>
          <a:xfrm>
            <a:off x="6465431" y="1951600"/>
            <a:ext cx="4731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rgbClr val="FF0000"/>
                </a:solidFill>
                <a:cs typeface="Arial" pitchFamily="34" charset="0"/>
              </a:rPr>
              <a:t>PERUVIAN PATRIOT</a:t>
            </a:r>
            <a:endParaRPr lang="ko-KR" altLang="en-US" sz="28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D8D2F6-2C12-4A31-A20F-FB21BB7D9D13}"/>
              </a:ext>
            </a:extLst>
          </p:cNvPr>
          <p:cNvSpPr txBox="1"/>
          <p:nvPr/>
        </p:nvSpPr>
        <p:spPr>
          <a:xfrm>
            <a:off x="6224903" y="1063756"/>
            <a:ext cx="520136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INDEX FOR PPT OF FESTIVALS PATRIAS RED</a:t>
            </a:r>
            <a:endParaRPr lang="ko-KR" altLang="en-US" sz="2800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594263" y="1422278"/>
            <a:ext cx="1533473" cy="4592622"/>
            <a:chOff x="1594263" y="1422278"/>
            <a:chExt cx="1533473" cy="4592622"/>
          </a:xfrm>
        </p:grpSpPr>
        <p:sp>
          <p:nvSpPr>
            <p:cNvPr id="149" name="Freeform 1471"/>
            <p:cNvSpPr>
              <a:spLocks noEditPoints="1"/>
            </p:cNvSpPr>
            <p:nvPr/>
          </p:nvSpPr>
          <p:spPr bwMode="auto">
            <a:xfrm>
              <a:off x="2185743" y="1455135"/>
              <a:ext cx="164303" cy="383370"/>
            </a:xfrm>
            <a:custGeom>
              <a:avLst/>
              <a:gdLst>
                <a:gd name="T0" fmla="*/ 24 w 52"/>
                <a:gd name="T1" fmla="*/ 0 h 116"/>
                <a:gd name="T2" fmla="*/ 51 w 52"/>
                <a:gd name="T3" fmla="*/ 62 h 116"/>
                <a:gd name="T4" fmla="*/ 51 w 52"/>
                <a:gd name="T5" fmla="*/ 69 h 116"/>
                <a:gd name="T6" fmla="*/ 35 w 52"/>
                <a:gd name="T7" fmla="*/ 114 h 116"/>
                <a:gd name="T8" fmla="*/ 28 w 52"/>
                <a:gd name="T9" fmla="*/ 115 h 116"/>
                <a:gd name="T10" fmla="*/ 15 w 52"/>
                <a:gd name="T11" fmla="*/ 106 h 116"/>
                <a:gd name="T12" fmla="*/ 2 w 52"/>
                <a:gd name="T13" fmla="*/ 72 h 116"/>
                <a:gd name="T14" fmla="*/ 1 w 52"/>
                <a:gd name="T15" fmla="*/ 63 h 116"/>
                <a:gd name="T16" fmla="*/ 22 w 52"/>
                <a:gd name="T17" fmla="*/ 6 h 116"/>
                <a:gd name="T18" fmla="*/ 24 w 52"/>
                <a:gd name="T19" fmla="*/ 0 h 116"/>
                <a:gd name="T20" fmla="*/ 7 w 52"/>
                <a:gd name="T21" fmla="*/ 59 h 116"/>
                <a:gd name="T22" fmla="*/ 23 w 52"/>
                <a:gd name="T23" fmla="*/ 61 h 116"/>
                <a:gd name="T24" fmla="*/ 27 w 52"/>
                <a:gd name="T25" fmla="*/ 53 h 116"/>
                <a:gd name="T26" fmla="*/ 27 w 52"/>
                <a:gd name="T27" fmla="*/ 23 h 116"/>
                <a:gd name="T28" fmla="*/ 25 w 52"/>
                <a:gd name="T29" fmla="*/ 15 h 116"/>
                <a:gd name="T30" fmla="*/ 22 w 52"/>
                <a:gd name="T31" fmla="*/ 15 h 116"/>
                <a:gd name="T32" fmla="*/ 22 w 52"/>
                <a:gd name="T33" fmla="*/ 46 h 116"/>
                <a:gd name="T34" fmla="*/ 12 w 52"/>
                <a:gd name="T35" fmla="*/ 57 h 116"/>
                <a:gd name="T36" fmla="*/ 7 w 52"/>
                <a:gd name="T37" fmla="*/ 59 h 116"/>
                <a:gd name="T38" fmla="*/ 31 w 52"/>
                <a:gd name="T39" fmla="*/ 104 h 116"/>
                <a:gd name="T40" fmla="*/ 36 w 52"/>
                <a:gd name="T41" fmla="*/ 74 h 116"/>
                <a:gd name="T42" fmla="*/ 48 w 52"/>
                <a:gd name="T43" fmla="*/ 72 h 116"/>
                <a:gd name="T44" fmla="*/ 31 w 52"/>
                <a:gd name="T45" fmla="*/ 81 h 116"/>
                <a:gd name="T46" fmla="*/ 31 w 52"/>
                <a:gd name="T47" fmla="*/ 104 h 116"/>
                <a:gd name="T48" fmla="*/ 23 w 52"/>
                <a:gd name="T49" fmla="*/ 75 h 116"/>
                <a:gd name="T50" fmla="*/ 23 w 52"/>
                <a:gd name="T51" fmla="*/ 103 h 116"/>
                <a:gd name="T52" fmla="*/ 26 w 52"/>
                <a:gd name="T53" fmla="*/ 103 h 116"/>
                <a:gd name="T54" fmla="*/ 26 w 52"/>
                <a:gd name="T55" fmla="*/ 72 h 116"/>
                <a:gd name="T56" fmla="*/ 8 w 52"/>
                <a:gd name="T57" fmla="*/ 72 h 116"/>
                <a:gd name="T58" fmla="*/ 8 w 52"/>
                <a:gd name="T59" fmla="*/ 74 h 116"/>
                <a:gd name="T60" fmla="*/ 23 w 52"/>
                <a:gd name="T61" fmla="*/ 7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16">
                  <a:moveTo>
                    <a:pt x="24" y="0"/>
                  </a:moveTo>
                  <a:cubicBezTo>
                    <a:pt x="33" y="20"/>
                    <a:pt x="42" y="41"/>
                    <a:pt x="51" y="62"/>
                  </a:cubicBezTo>
                  <a:cubicBezTo>
                    <a:pt x="52" y="64"/>
                    <a:pt x="51" y="67"/>
                    <a:pt x="51" y="69"/>
                  </a:cubicBezTo>
                  <a:cubicBezTo>
                    <a:pt x="46" y="84"/>
                    <a:pt x="41" y="98"/>
                    <a:pt x="35" y="114"/>
                  </a:cubicBezTo>
                  <a:cubicBezTo>
                    <a:pt x="34" y="114"/>
                    <a:pt x="31" y="114"/>
                    <a:pt x="28" y="115"/>
                  </a:cubicBezTo>
                  <a:cubicBezTo>
                    <a:pt x="21" y="116"/>
                    <a:pt x="18" y="113"/>
                    <a:pt x="15" y="106"/>
                  </a:cubicBezTo>
                  <a:cubicBezTo>
                    <a:pt x="12" y="94"/>
                    <a:pt x="7" y="83"/>
                    <a:pt x="2" y="72"/>
                  </a:cubicBezTo>
                  <a:cubicBezTo>
                    <a:pt x="1" y="69"/>
                    <a:pt x="0" y="66"/>
                    <a:pt x="1" y="63"/>
                  </a:cubicBezTo>
                  <a:cubicBezTo>
                    <a:pt x="8" y="44"/>
                    <a:pt x="15" y="25"/>
                    <a:pt x="22" y="6"/>
                  </a:cubicBezTo>
                  <a:cubicBezTo>
                    <a:pt x="23" y="3"/>
                    <a:pt x="24" y="1"/>
                    <a:pt x="24" y="0"/>
                  </a:cubicBezTo>
                  <a:close/>
                  <a:moveTo>
                    <a:pt x="7" y="59"/>
                  </a:moveTo>
                  <a:cubicBezTo>
                    <a:pt x="12" y="66"/>
                    <a:pt x="18" y="61"/>
                    <a:pt x="23" y="61"/>
                  </a:cubicBezTo>
                  <a:cubicBezTo>
                    <a:pt x="25" y="61"/>
                    <a:pt x="26" y="56"/>
                    <a:pt x="27" y="53"/>
                  </a:cubicBezTo>
                  <a:cubicBezTo>
                    <a:pt x="27" y="43"/>
                    <a:pt x="27" y="33"/>
                    <a:pt x="27" y="23"/>
                  </a:cubicBezTo>
                  <a:cubicBezTo>
                    <a:pt x="27" y="20"/>
                    <a:pt x="26" y="17"/>
                    <a:pt x="25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25"/>
                    <a:pt x="22" y="35"/>
                    <a:pt x="22" y="46"/>
                  </a:cubicBezTo>
                  <a:cubicBezTo>
                    <a:pt x="22" y="53"/>
                    <a:pt x="23" y="60"/>
                    <a:pt x="12" y="57"/>
                  </a:cubicBezTo>
                  <a:cubicBezTo>
                    <a:pt x="11" y="57"/>
                    <a:pt x="9" y="58"/>
                    <a:pt x="7" y="59"/>
                  </a:cubicBezTo>
                  <a:close/>
                  <a:moveTo>
                    <a:pt x="31" y="104"/>
                  </a:moveTo>
                  <a:cubicBezTo>
                    <a:pt x="36" y="95"/>
                    <a:pt x="35" y="84"/>
                    <a:pt x="36" y="74"/>
                  </a:cubicBezTo>
                  <a:cubicBezTo>
                    <a:pt x="40" y="73"/>
                    <a:pt x="44" y="72"/>
                    <a:pt x="48" y="72"/>
                  </a:cubicBezTo>
                  <a:cubicBezTo>
                    <a:pt x="34" y="65"/>
                    <a:pt x="31" y="68"/>
                    <a:pt x="31" y="81"/>
                  </a:cubicBezTo>
                  <a:cubicBezTo>
                    <a:pt x="31" y="89"/>
                    <a:pt x="31" y="96"/>
                    <a:pt x="31" y="104"/>
                  </a:cubicBezTo>
                  <a:close/>
                  <a:moveTo>
                    <a:pt x="23" y="75"/>
                  </a:moveTo>
                  <a:cubicBezTo>
                    <a:pt x="23" y="85"/>
                    <a:pt x="23" y="94"/>
                    <a:pt x="23" y="103"/>
                  </a:cubicBezTo>
                  <a:cubicBezTo>
                    <a:pt x="24" y="103"/>
                    <a:pt x="25" y="103"/>
                    <a:pt x="26" y="103"/>
                  </a:cubicBezTo>
                  <a:cubicBezTo>
                    <a:pt x="26" y="93"/>
                    <a:pt x="26" y="82"/>
                    <a:pt x="26" y="72"/>
                  </a:cubicBezTo>
                  <a:cubicBezTo>
                    <a:pt x="20" y="72"/>
                    <a:pt x="14" y="72"/>
                    <a:pt x="8" y="72"/>
                  </a:cubicBezTo>
                  <a:cubicBezTo>
                    <a:pt x="8" y="72"/>
                    <a:pt x="8" y="73"/>
                    <a:pt x="8" y="74"/>
                  </a:cubicBezTo>
                  <a:cubicBezTo>
                    <a:pt x="12" y="74"/>
                    <a:pt x="16" y="75"/>
                    <a:pt x="23" y="75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470"/>
            <p:cNvSpPr>
              <a:spLocks noEditPoints="1"/>
            </p:cNvSpPr>
            <p:nvPr/>
          </p:nvSpPr>
          <p:spPr bwMode="auto">
            <a:xfrm>
              <a:off x="1780466" y="1422278"/>
              <a:ext cx="821503" cy="1993506"/>
            </a:xfrm>
            <a:custGeom>
              <a:avLst/>
              <a:gdLst>
                <a:gd name="T0" fmla="*/ 150 w 254"/>
                <a:gd name="T1" fmla="*/ 0 h 615"/>
                <a:gd name="T2" fmla="*/ 170 w 254"/>
                <a:gd name="T3" fmla="*/ 54 h 615"/>
                <a:gd name="T4" fmla="*/ 172 w 254"/>
                <a:gd name="T5" fmla="*/ 100 h 615"/>
                <a:gd name="T6" fmla="*/ 166 w 254"/>
                <a:gd name="T7" fmla="*/ 133 h 615"/>
                <a:gd name="T8" fmla="*/ 177 w 254"/>
                <a:gd name="T9" fmla="*/ 171 h 615"/>
                <a:gd name="T10" fmla="*/ 251 w 254"/>
                <a:gd name="T11" fmla="*/ 356 h 615"/>
                <a:gd name="T12" fmla="*/ 252 w 254"/>
                <a:gd name="T13" fmla="*/ 364 h 615"/>
                <a:gd name="T14" fmla="*/ 237 w 254"/>
                <a:gd name="T15" fmla="*/ 382 h 615"/>
                <a:gd name="T16" fmla="*/ 221 w 254"/>
                <a:gd name="T17" fmla="*/ 398 h 615"/>
                <a:gd name="T18" fmla="*/ 208 w 254"/>
                <a:gd name="T19" fmla="*/ 406 h 615"/>
                <a:gd name="T20" fmla="*/ 198 w 254"/>
                <a:gd name="T21" fmla="*/ 414 h 615"/>
                <a:gd name="T22" fmla="*/ 183 w 254"/>
                <a:gd name="T23" fmla="*/ 432 h 615"/>
                <a:gd name="T24" fmla="*/ 167 w 254"/>
                <a:gd name="T25" fmla="*/ 445 h 615"/>
                <a:gd name="T26" fmla="*/ 158 w 254"/>
                <a:gd name="T27" fmla="*/ 451 h 615"/>
                <a:gd name="T28" fmla="*/ 98 w 254"/>
                <a:gd name="T29" fmla="*/ 510 h 615"/>
                <a:gd name="T30" fmla="*/ 79 w 254"/>
                <a:gd name="T31" fmla="*/ 532 h 615"/>
                <a:gd name="T32" fmla="*/ 77 w 254"/>
                <a:gd name="T33" fmla="*/ 534 h 615"/>
                <a:gd name="T34" fmla="*/ 38 w 254"/>
                <a:gd name="T35" fmla="*/ 576 h 615"/>
                <a:gd name="T36" fmla="*/ 0 w 254"/>
                <a:gd name="T37" fmla="*/ 615 h 615"/>
                <a:gd name="T38" fmla="*/ 3 w 254"/>
                <a:gd name="T39" fmla="*/ 594 h 615"/>
                <a:gd name="T40" fmla="*/ 34 w 254"/>
                <a:gd name="T41" fmla="*/ 487 h 615"/>
                <a:gd name="T42" fmla="*/ 93 w 254"/>
                <a:gd name="T43" fmla="*/ 301 h 615"/>
                <a:gd name="T44" fmla="*/ 137 w 254"/>
                <a:gd name="T45" fmla="*/ 166 h 615"/>
                <a:gd name="T46" fmla="*/ 131 w 254"/>
                <a:gd name="T47" fmla="*/ 101 h 615"/>
                <a:gd name="T48" fmla="*/ 131 w 254"/>
                <a:gd name="T49" fmla="*/ 55 h 615"/>
                <a:gd name="T50" fmla="*/ 146 w 254"/>
                <a:gd name="T51" fmla="*/ 11 h 615"/>
                <a:gd name="T52" fmla="*/ 150 w 254"/>
                <a:gd name="T53" fmla="*/ 0 h 615"/>
                <a:gd name="T54" fmla="*/ 149 w 254"/>
                <a:gd name="T55" fmla="*/ 11 h 615"/>
                <a:gd name="T56" fmla="*/ 147 w 254"/>
                <a:gd name="T57" fmla="*/ 17 h 615"/>
                <a:gd name="T58" fmla="*/ 126 w 254"/>
                <a:gd name="T59" fmla="*/ 74 h 615"/>
                <a:gd name="T60" fmla="*/ 127 w 254"/>
                <a:gd name="T61" fmla="*/ 83 h 615"/>
                <a:gd name="T62" fmla="*/ 140 w 254"/>
                <a:gd name="T63" fmla="*/ 117 h 615"/>
                <a:gd name="T64" fmla="*/ 153 w 254"/>
                <a:gd name="T65" fmla="*/ 126 h 615"/>
                <a:gd name="T66" fmla="*/ 160 w 254"/>
                <a:gd name="T67" fmla="*/ 125 h 615"/>
                <a:gd name="T68" fmla="*/ 176 w 254"/>
                <a:gd name="T69" fmla="*/ 80 h 615"/>
                <a:gd name="T70" fmla="*/ 176 w 254"/>
                <a:gd name="T71" fmla="*/ 73 h 615"/>
                <a:gd name="T72" fmla="*/ 149 w 254"/>
                <a:gd name="T73" fmla="*/ 1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4" h="615">
                  <a:moveTo>
                    <a:pt x="150" y="0"/>
                  </a:moveTo>
                  <a:cubicBezTo>
                    <a:pt x="157" y="20"/>
                    <a:pt x="162" y="38"/>
                    <a:pt x="170" y="54"/>
                  </a:cubicBezTo>
                  <a:cubicBezTo>
                    <a:pt x="179" y="70"/>
                    <a:pt x="180" y="84"/>
                    <a:pt x="172" y="100"/>
                  </a:cubicBezTo>
                  <a:cubicBezTo>
                    <a:pt x="167" y="110"/>
                    <a:pt x="165" y="122"/>
                    <a:pt x="166" y="133"/>
                  </a:cubicBezTo>
                  <a:cubicBezTo>
                    <a:pt x="168" y="146"/>
                    <a:pt x="173" y="158"/>
                    <a:pt x="177" y="171"/>
                  </a:cubicBezTo>
                  <a:cubicBezTo>
                    <a:pt x="202" y="232"/>
                    <a:pt x="227" y="294"/>
                    <a:pt x="251" y="356"/>
                  </a:cubicBezTo>
                  <a:cubicBezTo>
                    <a:pt x="253" y="359"/>
                    <a:pt x="254" y="362"/>
                    <a:pt x="252" y="364"/>
                  </a:cubicBezTo>
                  <a:cubicBezTo>
                    <a:pt x="247" y="370"/>
                    <a:pt x="242" y="376"/>
                    <a:pt x="237" y="382"/>
                  </a:cubicBezTo>
                  <a:cubicBezTo>
                    <a:pt x="232" y="388"/>
                    <a:pt x="227" y="393"/>
                    <a:pt x="221" y="398"/>
                  </a:cubicBezTo>
                  <a:cubicBezTo>
                    <a:pt x="217" y="402"/>
                    <a:pt x="212" y="403"/>
                    <a:pt x="208" y="406"/>
                  </a:cubicBezTo>
                  <a:cubicBezTo>
                    <a:pt x="204" y="408"/>
                    <a:pt x="201" y="411"/>
                    <a:pt x="198" y="414"/>
                  </a:cubicBezTo>
                  <a:cubicBezTo>
                    <a:pt x="193" y="420"/>
                    <a:pt x="188" y="426"/>
                    <a:pt x="183" y="432"/>
                  </a:cubicBezTo>
                  <a:cubicBezTo>
                    <a:pt x="179" y="437"/>
                    <a:pt x="175" y="443"/>
                    <a:pt x="167" y="445"/>
                  </a:cubicBezTo>
                  <a:cubicBezTo>
                    <a:pt x="163" y="445"/>
                    <a:pt x="160" y="448"/>
                    <a:pt x="158" y="451"/>
                  </a:cubicBezTo>
                  <a:cubicBezTo>
                    <a:pt x="138" y="471"/>
                    <a:pt x="117" y="490"/>
                    <a:pt x="98" y="510"/>
                  </a:cubicBezTo>
                  <a:cubicBezTo>
                    <a:pt x="91" y="517"/>
                    <a:pt x="85" y="525"/>
                    <a:pt x="79" y="532"/>
                  </a:cubicBezTo>
                  <a:cubicBezTo>
                    <a:pt x="78" y="532"/>
                    <a:pt x="78" y="533"/>
                    <a:pt x="77" y="534"/>
                  </a:cubicBezTo>
                  <a:cubicBezTo>
                    <a:pt x="60" y="544"/>
                    <a:pt x="50" y="560"/>
                    <a:pt x="38" y="576"/>
                  </a:cubicBezTo>
                  <a:cubicBezTo>
                    <a:pt x="28" y="590"/>
                    <a:pt x="14" y="601"/>
                    <a:pt x="0" y="615"/>
                  </a:cubicBezTo>
                  <a:cubicBezTo>
                    <a:pt x="1" y="607"/>
                    <a:pt x="1" y="600"/>
                    <a:pt x="3" y="594"/>
                  </a:cubicBezTo>
                  <a:cubicBezTo>
                    <a:pt x="13" y="558"/>
                    <a:pt x="23" y="522"/>
                    <a:pt x="34" y="487"/>
                  </a:cubicBezTo>
                  <a:cubicBezTo>
                    <a:pt x="53" y="425"/>
                    <a:pt x="73" y="363"/>
                    <a:pt x="93" y="301"/>
                  </a:cubicBezTo>
                  <a:cubicBezTo>
                    <a:pt x="108" y="256"/>
                    <a:pt x="123" y="211"/>
                    <a:pt x="137" y="166"/>
                  </a:cubicBezTo>
                  <a:cubicBezTo>
                    <a:pt x="144" y="144"/>
                    <a:pt x="142" y="121"/>
                    <a:pt x="131" y="101"/>
                  </a:cubicBezTo>
                  <a:cubicBezTo>
                    <a:pt x="123" y="85"/>
                    <a:pt x="122" y="71"/>
                    <a:pt x="131" y="55"/>
                  </a:cubicBezTo>
                  <a:cubicBezTo>
                    <a:pt x="138" y="41"/>
                    <a:pt x="141" y="26"/>
                    <a:pt x="146" y="11"/>
                  </a:cubicBezTo>
                  <a:cubicBezTo>
                    <a:pt x="147" y="8"/>
                    <a:pt x="148" y="5"/>
                    <a:pt x="150" y="0"/>
                  </a:cubicBezTo>
                  <a:close/>
                  <a:moveTo>
                    <a:pt x="149" y="11"/>
                  </a:moveTo>
                  <a:cubicBezTo>
                    <a:pt x="149" y="12"/>
                    <a:pt x="148" y="14"/>
                    <a:pt x="147" y="17"/>
                  </a:cubicBezTo>
                  <a:cubicBezTo>
                    <a:pt x="140" y="36"/>
                    <a:pt x="133" y="55"/>
                    <a:pt x="126" y="74"/>
                  </a:cubicBezTo>
                  <a:cubicBezTo>
                    <a:pt x="125" y="77"/>
                    <a:pt x="126" y="80"/>
                    <a:pt x="127" y="83"/>
                  </a:cubicBezTo>
                  <a:cubicBezTo>
                    <a:pt x="132" y="94"/>
                    <a:pt x="137" y="105"/>
                    <a:pt x="140" y="117"/>
                  </a:cubicBezTo>
                  <a:cubicBezTo>
                    <a:pt x="143" y="124"/>
                    <a:pt x="146" y="127"/>
                    <a:pt x="153" y="126"/>
                  </a:cubicBezTo>
                  <a:cubicBezTo>
                    <a:pt x="156" y="125"/>
                    <a:pt x="159" y="125"/>
                    <a:pt x="160" y="125"/>
                  </a:cubicBezTo>
                  <a:cubicBezTo>
                    <a:pt x="166" y="109"/>
                    <a:pt x="171" y="95"/>
                    <a:pt x="176" y="80"/>
                  </a:cubicBezTo>
                  <a:cubicBezTo>
                    <a:pt x="176" y="78"/>
                    <a:pt x="177" y="75"/>
                    <a:pt x="176" y="73"/>
                  </a:cubicBezTo>
                  <a:cubicBezTo>
                    <a:pt x="167" y="52"/>
                    <a:pt x="158" y="31"/>
                    <a:pt x="149" y="1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1594263" y="3448647"/>
              <a:ext cx="1533473" cy="2566253"/>
              <a:chOff x="1594263" y="3448647"/>
              <a:chExt cx="1533473" cy="2566253"/>
            </a:xfrm>
          </p:grpSpPr>
          <p:sp>
            <p:nvSpPr>
              <p:cNvPr id="151" name="Freeform 1469"/>
              <p:cNvSpPr>
                <a:spLocks/>
              </p:cNvSpPr>
              <p:nvPr/>
            </p:nvSpPr>
            <p:spPr bwMode="auto">
              <a:xfrm>
                <a:off x="1966676" y="3448647"/>
                <a:ext cx="1161060" cy="2124946"/>
              </a:xfrm>
              <a:custGeom>
                <a:avLst/>
                <a:gdLst>
                  <a:gd name="T0" fmla="*/ 0 w 360"/>
                  <a:gd name="T1" fmla="*/ 346 h 657"/>
                  <a:gd name="T2" fmla="*/ 17 w 360"/>
                  <a:gd name="T3" fmla="*/ 326 h 657"/>
                  <a:gd name="T4" fmla="*/ 60 w 360"/>
                  <a:gd name="T5" fmla="*/ 283 h 657"/>
                  <a:gd name="T6" fmla="*/ 68 w 360"/>
                  <a:gd name="T7" fmla="*/ 273 h 657"/>
                  <a:gd name="T8" fmla="*/ 112 w 360"/>
                  <a:gd name="T9" fmla="*/ 223 h 657"/>
                  <a:gd name="T10" fmla="*/ 153 w 360"/>
                  <a:gd name="T11" fmla="*/ 175 h 657"/>
                  <a:gd name="T12" fmla="*/ 185 w 360"/>
                  <a:gd name="T13" fmla="*/ 132 h 657"/>
                  <a:gd name="T14" fmla="*/ 254 w 360"/>
                  <a:gd name="T15" fmla="*/ 54 h 657"/>
                  <a:gd name="T16" fmla="*/ 285 w 360"/>
                  <a:gd name="T17" fmla="*/ 17 h 657"/>
                  <a:gd name="T18" fmla="*/ 296 w 360"/>
                  <a:gd name="T19" fmla="*/ 0 h 657"/>
                  <a:gd name="T20" fmla="*/ 321 w 360"/>
                  <a:gd name="T21" fmla="*/ 61 h 657"/>
                  <a:gd name="T22" fmla="*/ 352 w 360"/>
                  <a:gd name="T23" fmla="*/ 138 h 657"/>
                  <a:gd name="T24" fmla="*/ 358 w 360"/>
                  <a:gd name="T25" fmla="*/ 164 h 657"/>
                  <a:gd name="T26" fmla="*/ 358 w 360"/>
                  <a:gd name="T27" fmla="*/ 178 h 657"/>
                  <a:gd name="T28" fmla="*/ 331 w 360"/>
                  <a:gd name="T29" fmla="*/ 251 h 657"/>
                  <a:gd name="T30" fmla="*/ 297 w 360"/>
                  <a:gd name="T31" fmla="*/ 303 h 657"/>
                  <a:gd name="T32" fmla="*/ 253 w 360"/>
                  <a:gd name="T33" fmla="*/ 353 h 657"/>
                  <a:gd name="T34" fmla="*/ 237 w 360"/>
                  <a:gd name="T35" fmla="*/ 372 h 657"/>
                  <a:gd name="T36" fmla="*/ 191 w 360"/>
                  <a:gd name="T37" fmla="*/ 425 h 657"/>
                  <a:gd name="T38" fmla="*/ 168 w 360"/>
                  <a:gd name="T39" fmla="*/ 449 h 657"/>
                  <a:gd name="T40" fmla="*/ 138 w 360"/>
                  <a:gd name="T41" fmla="*/ 476 h 657"/>
                  <a:gd name="T42" fmla="*/ 105 w 360"/>
                  <a:gd name="T43" fmla="*/ 518 h 657"/>
                  <a:gd name="T44" fmla="*/ 104 w 360"/>
                  <a:gd name="T45" fmla="*/ 529 h 657"/>
                  <a:gd name="T46" fmla="*/ 103 w 360"/>
                  <a:gd name="T47" fmla="*/ 644 h 657"/>
                  <a:gd name="T48" fmla="*/ 89 w 360"/>
                  <a:gd name="T49" fmla="*/ 657 h 657"/>
                  <a:gd name="T50" fmla="*/ 76 w 360"/>
                  <a:gd name="T51" fmla="*/ 644 h 657"/>
                  <a:gd name="T52" fmla="*/ 77 w 360"/>
                  <a:gd name="T53" fmla="*/ 503 h 657"/>
                  <a:gd name="T54" fmla="*/ 61 w 360"/>
                  <a:gd name="T55" fmla="*/ 453 h 657"/>
                  <a:gd name="T56" fmla="*/ 6 w 360"/>
                  <a:gd name="T57" fmla="*/ 358 h 657"/>
                  <a:gd name="T58" fmla="*/ 0 w 360"/>
                  <a:gd name="T59" fmla="*/ 346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60" h="657">
                    <a:moveTo>
                      <a:pt x="0" y="346"/>
                    </a:moveTo>
                    <a:cubicBezTo>
                      <a:pt x="6" y="339"/>
                      <a:pt x="12" y="333"/>
                      <a:pt x="17" y="326"/>
                    </a:cubicBezTo>
                    <a:cubicBezTo>
                      <a:pt x="30" y="311"/>
                      <a:pt x="42" y="293"/>
                      <a:pt x="60" y="283"/>
                    </a:cubicBezTo>
                    <a:cubicBezTo>
                      <a:pt x="63" y="281"/>
                      <a:pt x="65" y="276"/>
                      <a:pt x="68" y="273"/>
                    </a:cubicBezTo>
                    <a:cubicBezTo>
                      <a:pt x="81" y="255"/>
                      <a:pt x="94" y="237"/>
                      <a:pt x="112" y="223"/>
                    </a:cubicBezTo>
                    <a:cubicBezTo>
                      <a:pt x="129" y="210"/>
                      <a:pt x="141" y="193"/>
                      <a:pt x="153" y="175"/>
                    </a:cubicBezTo>
                    <a:cubicBezTo>
                      <a:pt x="163" y="160"/>
                      <a:pt x="174" y="146"/>
                      <a:pt x="185" y="132"/>
                    </a:cubicBezTo>
                    <a:cubicBezTo>
                      <a:pt x="208" y="106"/>
                      <a:pt x="231" y="80"/>
                      <a:pt x="254" y="54"/>
                    </a:cubicBezTo>
                    <a:cubicBezTo>
                      <a:pt x="265" y="42"/>
                      <a:pt x="275" y="29"/>
                      <a:pt x="285" y="17"/>
                    </a:cubicBezTo>
                    <a:cubicBezTo>
                      <a:pt x="289" y="12"/>
                      <a:pt x="292" y="6"/>
                      <a:pt x="296" y="0"/>
                    </a:cubicBezTo>
                    <a:cubicBezTo>
                      <a:pt x="304" y="21"/>
                      <a:pt x="312" y="41"/>
                      <a:pt x="321" y="61"/>
                    </a:cubicBezTo>
                    <a:cubicBezTo>
                      <a:pt x="331" y="87"/>
                      <a:pt x="342" y="112"/>
                      <a:pt x="352" y="138"/>
                    </a:cubicBezTo>
                    <a:cubicBezTo>
                      <a:pt x="356" y="146"/>
                      <a:pt x="356" y="156"/>
                      <a:pt x="358" y="164"/>
                    </a:cubicBezTo>
                    <a:cubicBezTo>
                      <a:pt x="358" y="169"/>
                      <a:pt x="357" y="174"/>
                      <a:pt x="358" y="178"/>
                    </a:cubicBezTo>
                    <a:cubicBezTo>
                      <a:pt x="360" y="207"/>
                      <a:pt x="348" y="229"/>
                      <a:pt x="331" y="251"/>
                    </a:cubicBezTo>
                    <a:cubicBezTo>
                      <a:pt x="318" y="267"/>
                      <a:pt x="308" y="286"/>
                      <a:pt x="297" y="303"/>
                    </a:cubicBezTo>
                    <a:cubicBezTo>
                      <a:pt x="285" y="323"/>
                      <a:pt x="271" y="339"/>
                      <a:pt x="253" y="353"/>
                    </a:cubicBezTo>
                    <a:cubicBezTo>
                      <a:pt x="246" y="357"/>
                      <a:pt x="241" y="365"/>
                      <a:pt x="237" y="372"/>
                    </a:cubicBezTo>
                    <a:cubicBezTo>
                      <a:pt x="225" y="392"/>
                      <a:pt x="211" y="411"/>
                      <a:pt x="191" y="425"/>
                    </a:cubicBezTo>
                    <a:cubicBezTo>
                      <a:pt x="182" y="431"/>
                      <a:pt x="176" y="441"/>
                      <a:pt x="168" y="449"/>
                    </a:cubicBezTo>
                    <a:cubicBezTo>
                      <a:pt x="159" y="458"/>
                      <a:pt x="149" y="468"/>
                      <a:pt x="138" y="476"/>
                    </a:cubicBezTo>
                    <a:cubicBezTo>
                      <a:pt x="123" y="487"/>
                      <a:pt x="115" y="503"/>
                      <a:pt x="105" y="518"/>
                    </a:cubicBezTo>
                    <a:cubicBezTo>
                      <a:pt x="103" y="521"/>
                      <a:pt x="104" y="525"/>
                      <a:pt x="104" y="529"/>
                    </a:cubicBezTo>
                    <a:cubicBezTo>
                      <a:pt x="103" y="568"/>
                      <a:pt x="103" y="606"/>
                      <a:pt x="103" y="644"/>
                    </a:cubicBezTo>
                    <a:cubicBezTo>
                      <a:pt x="103" y="653"/>
                      <a:pt x="99" y="656"/>
                      <a:pt x="89" y="657"/>
                    </a:cubicBezTo>
                    <a:cubicBezTo>
                      <a:pt x="80" y="657"/>
                      <a:pt x="76" y="653"/>
                      <a:pt x="76" y="644"/>
                    </a:cubicBezTo>
                    <a:cubicBezTo>
                      <a:pt x="77" y="597"/>
                      <a:pt x="78" y="550"/>
                      <a:pt x="77" y="503"/>
                    </a:cubicBezTo>
                    <a:cubicBezTo>
                      <a:pt x="77" y="485"/>
                      <a:pt x="74" y="468"/>
                      <a:pt x="61" y="453"/>
                    </a:cubicBezTo>
                    <a:cubicBezTo>
                      <a:pt x="37" y="425"/>
                      <a:pt x="19" y="393"/>
                      <a:pt x="6" y="358"/>
                    </a:cubicBezTo>
                    <a:cubicBezTo>
                      <a:pt x="4" y="353"/>
                      <a:pt x="2" y="349"/>
                      <a:pt x="0" y="346"/>
                    </a:cubicBezTo>
                    <a:close/>
                  </a:path>
                </a:pathLst>
              </a:cu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" name="Rectangle 1472"/>
              <p:cNvSpPr>
                <a:spLocks noChangeArrowheads="1"/>
              </p:cNvSpPr>
              <p:nvPr/>
            </p:nvSpPr>
            <p:spPr bwMode="auto">
              <a:xfrm>
                <a:off x="1747610" y="5532953"/>
                <a:ext cx="898180" cy="31765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" name="Rectangle 1473"/>
              <p:cNvSpPr>
                <a:spLocks noChangeArrowheads="1"/>
              </p:cNvSpPr>
              <p:nvPr/>
            </p:nvSpPr>
            <p:spPr bwMode="auto">
              <a:xfrm>
                <a:off x="1594263" y="5686300"/>
                <a:ext cx="1237730" cy="328600"/>
              </a:xfrm>
              <a:prstGeom prst="rect">
                <a:avLst/>
              </a:prstGeom>
              <a:solidFill>
                <a:srgbClr val="E1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175BD02-38AA-4A68-B05C-F31D4418EB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7CEB058D-2E5E-4B3F-BFA8-B9AD925477C7}"/>
              </a:ext>
            </a:extLst>
          </p:cNvPr>
          <p:cNvSpPr/>
          <p:nvPr/>
        </p:nvSpPr>
        <p:spPr>
          <a:xfrm>
            <a:off x="112395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9CC91F50-E36E-4A6F-BDB3-F2D686B3905C}"/>
              </a:ext>
            </a:extLst>
          </p:cNvPr>
          <p:cNvSpPr/>
          <p:nvPr/>
        </p:nvSpPr>
        <p:spPr>
          <a:xfrm>
            <a:off x="380682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E6A160F9-3616-48DC-85B9-873EDC51E89C}"/>
              </a:ext>
            </a:extLst>
          </p:cNvPr>
          <p:cNvSpPr/>
          <p:nvPr/>
        </p:nvSpPr>
        <p:spPr>
          <a:xfrm>
            <a:off x="648970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E5205A0-2025-4611-8E92-1AE8FB62E2DB}"/>
              </a:ext>
            </a:extLst>
          </p:cNvPr>
          <p:cNvSpPr/>
          <p:nvPr/>
        </p:nvSpPr>
        <p:spPr>
          <a:xfrm>
            <a:off x="917257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2E3FF2-B3E6-4FF5-A157-6C3014EAA6E3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8BC63F-A849-4C3F-86B6-0800D57AAC50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BF92E0-9ACA-4E38-9484-CC86E39A4614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E4F171-3B96-4E10-B2BA-2950CE414E5D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55C54A91-131A-4F12-95AD-62947813158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FDC99F-79C0-4F77-8813-D7F4A585C5F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A6BCA9-DC84-400C-AB10-B89262AC67D7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DA956795-99A1-40FF-90CF-FA9CE2D0C00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BB525F-D6BC-4304-A29E-8240759762E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4CA484E-3C30-4C07-B2FF-C19CC65A5252}"/>
              </a:ext>
            </a:extLst>
          </p:cNvPr>
          <p:cNvSpPr txBox="1"/>
          <p:nvPr/>
        </p:nvSpPr>
        <p:spPr>
          <a:xfrm>
            <a:off x="178828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7DA56E-3E75-46BA-AE6A-B18A675296DE}"/>
              </a:ext>
            </a:extLst>
          </p:cNvPr>
          <p:cNvSpPr txBox="1"/>
          <p:nvPr/>
        </p:nvSpPr>
        <p:spPr>
          <a:xfrm>
            <a:off x="447116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458C999-6A31-469D-B68E-528BE1945504}"/>
              </a:ext>
            </a:extLst>
          </p:cNvPr>
          <p:cNvSpPr txBox="1"/>
          <p:nvPr/>
        </p:nvSpPr>
        <p:spPr>
          <a:xfrm>
            <a:off x="715403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020912C-8AA8-40F6-9B8F-BF44EE10C2EB}"/>
              </a:ext>
            </a:extLst>
          </p:cNvPr>
          <p:cNvSpPr txBox="1"/>
          <p:nvPr/>
        </p:nvSpPr>
        <p:spPr>
          <a:xfrm>
            <a:off x="983691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C267225-F3B7-4BF5-9752-4852AF108BA7}"/>
              </a:ext>
            </a:extLst>
          </p:cNvPr>
          <p:cNvGrpSpPr/>
          <p:nvPr/>
        </p:nvGrpSpPr>
        <p:grpSpPr>
          <a:xfrm>
            <a:off x="1332579" y="2715224"/>
            <a:ext cx="1478215" cy="1974885"/>
            <a:chOff x="1113220" y="4149080"/>
            <a:chExt cx="1516195" cy="1974885"/>
          </a:xfrm>
        </p:grpSpPr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B555B2D-C182-438A-95E1-1864E8BC004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B7C70AF1-1943-44D5-AF2E-9AE92318A80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EB3F9031-CE37-40CE-80E0-BC3480C95C31}"/>
              </a:ext>
            </a:extLst>
          </p:cNvPr>
          <p:cNvGrpSpPr/>
          <p:nvPr/>
        </p:nvGrpSpPr>
        <p:grpSpPr>
          <a:xfrm>
            <a:off x="4015454" y="2715224"/>
            <a:ext cx="1478215" cy="1974885"/>
            <a:chOff x="1113220" y="4149080"/>
            <a:chExt cx="1516195" cy="1974885"/>
          </a:xfrm>
        </p:grpSpPr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82B41B61-EF52-42A6-ABB3-B1409A244B6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C1F74737-CEF5-44C5-B243-534D20D7D75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385FEE2-43CD-4C99-8259-B86C4B42E6CA}"/>
              </a:ext>
            </a:extLst>
          </p:cNvPr>
          <p:cNvGrpSpPr/>
          <p:nvPr/>
        </p:nvGrpSpPr>
        <p:grpSpPr>
          <a:xfrm>
            <a:off x="6698329" y="2715224"/>
            <a:ext cx="1478215" cy="1974885"/>
            <a:chOff x="1113220" y="4149080"/>
            <a:chExt cx="1516195" cy="1974885"/>
          </a:xfrm>
        </p:grpSpPr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A92447B7-08C7-4060-B14C-E2A54FF6000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FAC42F1C-B678-45F0-90E9-BA4C91D6AE2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D97B99FF-6A4C-45AB-9472-AFFBEF3A8606}"/>
              </a:ext>
            </a:extLst>
          </p:cNvPr>
          <p:cNvGrpSpPr/>
          <p:nvPr/>
        </p:nvGrpSpPr>
        <p:grpSpPr>
          <a:xfrm>
            <a:off x="9381205" y="2715224"/>
            <a:ext cx="1478215" cy="1974885"/>
            <a:chOff x="1113220" y="4149080"/>
            <a:chExt cx="1516195" cy="1974885"/>
          </a:xfrm>
        </p:grpSpPr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9A551F36-B1B6-4018-A825-A6F2902D7D3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1F9E0801-EA39-4F5C-A5E3-0FEFBEA61DA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655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C52C065-8AF3-4FF2-8175-FDFD8AFFF0C2}"/>
              </a:ext>
            </a:extLst>
          </p:cNvPr>
          <p:cNvSpPr/>
          <p:nvPr/>
        </p:nvSpPr>
        <p:spPr>
          <a:xfrm>
            <a:off x="4032000" y="0"/>
            <a:ext cx="4128000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7606" y="4573316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7CD365-3356-4744-816E-5F86D1925CFB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Marcador de posición de imagen 3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58F61EC6-187D-40EC-A6DD-E212CB0FC8A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4" r="32714"/>
          <a:stretch>
            <a:fillRect/>
          </a:stretch>
        </p:blipFill>
        <p:spPr/>
      </p:pic>
      <p:pic>
        <p:nvPicPr>
          <p:cNvPr id="11" name="Marcador de posición de imagen 10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5C4683B1-1017-46D9-A946-B7E2012A6B76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4" r="32714"/>
          <a:stretch>
            <a:fillRect/>
          </a:stretch>
        </p:blipFill>
        <p:spPr>
          <a:xfrm>
            <a:off x="8159750" y="0"/>
            <a:ext cx="4032250" cy="6858000"/>
          </a:xfrm>
          <a:prstGeom prst="rect">
            <a:avLst/>
          </a:prstGeom>
        </p:spPr>
      </p:pic>
      <p:sp>
        <p:nvSpPr>
          <p:cNvPr id="14" name="Freeform 2705">
            <a:extLst>
              <a:ext uri="{FF2B5EF4-FFF2-40B4-BE49-F238E27FC236}">
                <a16:creationId xmlns:a16="http://schemas.microsoft.com/office/drawing/2014/main" id="{1942B039-09CA-41EC-A354-B3C85EDBE9D2}"/>
              </a:ext>
            </a:extLst>
          </p:cNvPr>
          <p:cNvSpPr>
            <a:spLocks/>
          </p:cNvSpPr>
          <p:nvPr/>
        </p:nvSpPr>
        <p:spPr bwMode="auto">
          <a:xfrm>
            <a:off x="5421597" y="2640079"/>
            <a:ext cx="1348805" cy="1948696"/>
          </a:xfrm>
          <a:custGeom>
            <a:avLst/>
            <a:gdLst>
              <a:gd name="T0" fmla="*/ 549 w 1195"/>
              <a:gd name="T1" fmla="*/ 6 h 1724"/>
              <a:gd name="T2" fmla="*/ 571 w 1195"/>
              <a:gd name="T3" fmla="*/ 47 h 1724"/>
              <a:gd name="T4" fmla="*/ 572 w 1195"/>
              <a:gd name="T5" fmla="*/ 87 h 1724"/>
              <a:gd name="T6" fmla="*/ 544 w 1195"/>
              <a:gd name="T7" fmla="*/ 143 h 1724"/>
              <a:gd name="T8" fmla="*/ 327 w 1195"/>
              <a:gd name="T9" fmla="*/ 280 h 1724"/>
              <a:gd name="T10" fmla="*/ 263 w 1195"/>
              <a:gd name="T11" fmla="*/ 376 h 1724"/>
              <a:gd name="T12" fmla="*/ 220 w 1195"/>
              <a:gd name="T13" fmla="*/ 469 h 1724"/>
              <a:gd name="T14" fmla="*/ 148 w 1195"/>
              <a:gd name="T15" fmla="*/ 421 h 1724"/>
              <a:gd name="T16" fmla="*/ 94 w 1195"/>
              <a:gd name="T17" fmla="*/ 418 h 1724"/>
              <a:gd name="T18" fmla="*/ 91 w 1195"/>
              <a:gd name="T19" fmla="*/ 380 h 1724"/>
              <a:gd name="T20" fmla="*/ 107 w 1195"/>
              <a:gd name="T21" fmla="*/ 328 h 1724"/>
              <a:gd name="T22" fmla="*/ 30 w 1195"/>
              <a:gd name="T23" fmla="*/ 376 h 1724"/>
              <a:gd name="T24" fmla="*/ 24 w 1195"/>
              <a:gd name="T25" fmla="*/ 475 h 1724"/>
              <a:gd name="T26" fmla="*/ 28 w 1195"/>
              <a:gd name="T27" fmla="*/ 557 h 1724"/>
              <a:gd name="T28" fmla="*/ 150 w 1195"/>
              <a:gd name="T29" fmla="*/ 664 h 1724"/>
              <a:gd name="T30" fmla="*/ 218 w 1195"/>
              <a:gd name="T31" fmla="*/ 768 h 1724"/>
              <a:gd name="T32" fmla="*/ 280 w 1195"/>
              <a:gd name="T33" fmla="*/ 883 h 1724"/>
              <a:gd name="T34" fmla="*/ 360 w 1195"/>
              <a:gd name="T35" fmla="*/ 1059 h 1724"/>
              <a:gd name="T36" fmla="*/ 441 w 1195"/>
              <a:gd name="T37" fmla="*/ 1171 h 1724"/>
              <a:gd name="T38" fmla="*/ 495 w 1195"/>
              <a:gd name="T39" fmla="*/ 1298 h 1724"/>
              <a:gd name="T40" fmla="*/ 496 w 1195"/>
              <a:gd name="T41" fmla="*/ 1335 h 1724"/>
              <a:gd name="T42" fmla="*/ 563 w 1195"/>
              <a:gd name="T43" fmla="*/ 1403 h 1724"/>
              <a:gd name="T44" fmla="*/ 677 w 1195"/>
              <a:gd name="T45" fmla="*/ 1493 h 1724"/>
              <a:gd name="T46" fmla="*/ 829 w 1195"/>
              <a:gd name="T47" fmla="*/ 1565 h 1724"/>
              <a:gd name="T48" fmla="*/ 943 w 1195"/>
              <a:gd name="T49" fmla="*/ 1646 h 1724"/>
              <a:gd name="T50" fmla="*/ 1044 w 1195"/>
              <a:gd name="T51" fmla="*/ 1724 h 1724"/>
              <a:gd name="T52" fmla="*/ 1108 w 1195"/>
              <a:gd name="T53" fmla="*/ 1651 h 1724"/>
              <a:gd name="T54" fmla="*/ 1161 w 1195"/>
              <a:gd name="T55" fmla="*/ 1566 h 1724"/>
              <a:gd name="T56" fmla="*/ 1126 w 1195"/>
              <a:gd name="T57" fmla="*/ 1472 h 1724"/>
              <a:gd name="T58" fmla="*/ 1138 w 1195"/>
              <a:gd name="T59" fmla="*/ 1387 h 1724"/>
              <a:gd name="T60" fmla="*/ 1173 w 1195"/>
              <a:gd name="T61" fmla="*/ 1318 h 1724"/>
              <a:gd name="T62" fmla="*/ 1180 w 1195"/>
              <a:gd name="T63" fmla="*/ 1199 h 1724"/>
              <a:gd name="T64" fmla="*/ 1105 w 1195"/>
              <a:gd name="T65" fmla="*/ 1026 h 1724"/>
              <a:gd name="T66" fmla="*/ 1070 w 1195"/>
              <a:gd name="T67" fmla="*/ 1026 h 1724"/>
              <a:gd name="T68" fmla="*/ 1014 w 1195"/>
              <a:gd name="T69" fmla="*/ 936 h 1724"/>
              <a:gd name="T70" fmla="*/ 1020 w 1195"/>
              <a:gd name="T71" fmla="*/ 884 h 1724"/>
              <a:gd name="T72" fmla="*/ 903 w 1195"/>
              <a:gd name="T73" fmla="*/ 936 h 1724"/>
              <a:gd name="T74" fmla="*/ 850 w 1195"/>
              <a:gd name="T75" fmla="*/ 888 h 1724"/>
              <a:gd name="T76" fmla="*/ 775 w 1195"/>
              <a:gd name="T77" fmla="*/ 816 h 1724"/>
              <a:gd name="T78" fmla="*/ 700 w 1195"/>
              <a:gd name="T79" fmla="*/ 709 h 1724"/>
              <a:gd name="T80" fmla="*/ 766 w 1195"/>
              <a:gd name="T81" fmla="*/ 619 h 1724"/>
              <a:gd name="T82" fmla="*/ 799 w 1195"/>
              <a:gd name="T83" fmla="*/ 507 h 1724"/>
              <a:gd name="T84" fmla="*/ 878 w 1195"/>
              <a:gd name="T85" fmla="*/ 440 h 1724"/>
              <a:gd name="T86" fmla="*/ 962 w 1195"/>
              <a:gd name="T87" fmla="*/ 415 h 1724"/>
              <a:gd name="T88" fmla="*/ 1044 w 1195"/>
              <a:gd name="T89" fmla="*/ 397 h 1724"/>
              <a:gd name="T90" fmla="*/ 1083 w 1195"/>
              <a:gd name="T91" fmla="*/ 397 h 1724"/>
              <a:gd name="T92" fmla="*/ 1028 w 1195"/>
              <a:gd name="T93" fmla="*/ 358 h 1724"/>
              <a:gd name="T94" fmla="*/ 1064 w 1195"/>
              <a:gd name="T95" fmla="*/ 248 h 1724"/>
              <a:gd name="T96" fmla="*/ 969 w 1195"/>
              <a:gd name="T97" fmla="*/ 216 h 1724"/>
              <a:gd name="T98" fmla="*/ 884 w 1195"/>
              <a:gd name="T99" fmla="*/ 221 h 1724"/>
              <a:gd name="T100" fmla="*/ 857 w 1195"/>
              <a:gd name="T101" fmla="*/ 228 h 1724"/>
              <a:gd name="T102" fmla="*/ 771 w 1195"/>
              <a:gd name="T103" fmla="*/ 168 h 1724"/>
              <a:gd name="T104" fmla="*/ 718 w 1195"/>
              <a:gd name="T105" fmla="*/ 114 h 1724"/>
              <a:gd name="T106" fmla="*/ 695 w 1195"/>
              <a:gd name="T107" fmla="*/ 95 h 1724"/>
              <a:gd name="T108" fmla="*/ 640 w 1195"/>
              <a:gd name="T109" fmla="*/ 32 h 1724"/>
              <a:gd name="T110" fmla="*/ 587 w 1195"/>
              <a:gd name="T111" fmla="*/ 0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95" h="1724">
                <a:moveTo>
                  <a:pt x="586" y="0"/>
                </a:moveTo>
                <a:cubicBezTo>
                  <a:pt x="584" y="0"/>
                  <a:pt x="580" y="4"/>
                  <a:pt x="577" y="6"/>
                </a:cubicBezTo>
                <a:cubicBezTo>
                  <a:pt x="576" y="7"/>
                  <a:pt x="574" y="6"/>
                  <a:pt x="573" y="7"/>
                </a:cubicBezTo>
                <a:cubicBezTo>
                  <a:pt x="570" y="9"/>
                  <a:pt x="568" y="9"/>
                  <a:pt x="565" y="9"/>
                </a:cubicBezTo>
                <a:cubicBezTo>
                  <a:pt x="560" y="9"/>
                  <a:pt x="554" y="6"/>
                  <a:pt x="549" y="6"/>
                </a:cubicBezTo>
                <a:cubicBezTo>
                  <a:pt x="549" y="6"/>
                  <a:pt x="549" y="6"/>
                  <a:pt x="548" y="6"/>
                </a:cubicBezTo>
                <a:cubicBezTo>
                  <a:pt x="546" y="6"/>
                  <a:pt x="543" y="9"/>
                  <a:pt x="541" y="10"/>
                </a:cubicBezTo>
                <a:cubicBezTo>
                  <a:pt x="543" y="13"/>
                  <a:pt x="544" y="15"/>
                  <a:pt x="546" y="18"/>
                </a:cubicBezTo>
                <a:cubicBezTo>
                  <a:pt x="550" y="21"/>
                  <a:pt x="555" y="24"/>
                  <a:pt x="556" y="28"/>
                </a:cubicBezTo>
                <a:cubicBezTo>
                  <a:pt x="558" y="37"/>
                  <a:pt x="564" y="42"/>
                  <a:pt x="571" y="47"/>
                </a:cubicBezTo>
                <a:cubicBezTo>
                  <a:pt x="573" y="48"/>
                  <a:pt x="576" y="51"/>
                  <a:pt x="576" y="54"/>
                </a:cubicBezTo>
                <a:cubicBezTo>
                  <a:pt x="575" y="64"/>
                  <a:pt x="575" y="75"/>
                  <a:pt x="574" y="86"/>
                </a:cubicBezTo>
                <a:cubicBezTo>
                  <a:pt x="574" y="86"/>
                  <a:pt x="574" y="86"/>
                  <a:pt x="574" y="86"/>
                </a:cubicBezTo>
                <a:cubicBezTo>
                  <a:pt x="574" y="86"/>
                  <a:pt x="574" y="86"/>
                  <a:pt x="574" y="86"/>
                </a:cubicBezTo>
                <a:cubicBezTo>
                  <a:pt x="573" y="87"/>
                  <a:pt x="573" y="87"/>
                  <a:pt x="572" y="87"/>
                </a:cubicBezTo>
                <a:cubicBezTo>
                  <a:pt x="572" y="87"/>
                  <a:pt x="571" y="87"/>
                  <a:pt x="571" y="87"/>
                </a:cubicBezTo>
                <a:cubicBezTo>
                  <a:pt x="569" y="85"/>
                  <a:pt x="567" y="85"/>
                  <a:pt x="566" y="85"/>
                </a:cubicBezTo>
                <a:cubicBezTo>
                  <a:pt x="562" y="85"/>
                  <a:pt x="561" y="88"/>
                  <a:pt x="560" y="93"/>
                </a:cubicBezTo>
                <a:cubicBezTo>
                  <a:pt x="558" y="101"/>
                  <a:pt x="557" y="108"/>
                  <a:pt x="554" y="116"/>
                </a:cubicBezTo>
                <a:cubicBezTo>
                  <a:pt x="551" y="125"/>
                  <a:pt x="550" y="136"/>
                  <a:pt x="544" y="143"/>
                </a:cubicBezTo>
                <a:cubicBezTo>
                  <a:pt x="522" y="168"/>
                  <a:pt x="504" y="197"/>
                  <a:pt x="475" y="215"/>
                </a:cubicBezTo>
                <a:cubicBezTo>
                  <a:pt x="464" y="223"/>
                  <a:pt x="453" y="232"/>
                  <a:pt x="441" y="239"/>
                </a:cubicBezTo>
                <a:cubicBezTo>
                  <a:pt x="430" y="245"/>
                  <a:pt x="418" y="247"/>
                  <a:pt x="407" y="251"/>
                </a:cubicBezTo>
                <a:cubicBezTo>
                  <a:pt x="389" y="257"/>
                  <a:pt x="371" y="263"/>
                  <a:pt x="353" y="269"/>
                </a:cubicBezTo>
                <a:cubicBezTo>
                  <a:pt x="344" y="272"/>
                  <a:pt x="335" y="275"/>
                  <a:pt x="327" y="280"/>
                </a:cubicBezTo>
                <a:cubicBezTo>
                  <a:pt x="319" y="287"/>
                  <a:pt x="313" y="296"/>
                  <a:pt x="305" y="304"/>
                </a:cubicBezTo>
                <a:cubicBezTo>
                  <a:pt x="301" y="309"/>
                  <a:pt x="297" y="318"/>
                  <a:pt x="292" y="318"/>
                </a:cubicBezTo>
                <a:cubicBezTo>
                  <a:pt x="280" y="319"/>
                  <a:pt x="280" y="327"/>
                  <a:pt x="280" y="335"/>
                </a:cubicBezTo>
                <a:cubicBezTo>
                  <a:pt x="281" y="345"/>
                  <a:pt x="277" y="354"/>
                  <a:pt x="270" y="361"/>
                </a:cubicBezTo>
                <a:cubicBezTo>
                  <a:pt x="266" y="365"/>
                  <a:pt x="265" y="371"/>
                  <a:pt x="263" y="376"/>
                </a:cubicBezTo>
                <a:cubicBezTo>
                  <a:pt x="262" y="380"/>
                  <a:pt x="261" y="384"/>
                  <a:pt x="260" y="388"/>
                </a:cubicBezTo>
                <a:cubicBezTo>
                  <a:pt x="257" y="399"/>
                  <a:pt x="248" y="408"/>
                  <a:pt x="253" y="421"/>
                </a:cubicBezTo>
                <a:cubicBezTo>
                  <a:pt x="254" y="423"/>
                  <a:pt x="249" y="428"/>
                  <a:pt x="246" y="431"/>
                </a:cubicBezTo>
                <a:cubicBezTo>
                  <a:pt x="241" y="436"/>
                  <a:pt x="231" y="440"/>
                  <a:pt x="230" y="446"/>
                </a:cubicBezTo>
                <a:cubicBezTo>
                  <a:pt x="229" y="455"/>
                  <a:pt x="222" y="460"/>
                  <a:pt x="220" y="469"/>
                </a:cubicBezTo>
                <a:cubicBezTo>
                  <a:pt x="209" y="465"/>
                  <a:pt x="197" y="468"/>
                  <a:pt x="189" y="458"/>
                </a:cubicBezTo>
                <a:cubicBezTo>
                  <a:pt x="182" y="449"/>
                  <a:pt x="176" y="440"/>
                  <a:pt x="178" y="428"/>
                </a:cubicBezTo>
                <a:cubicBezTo>
                  <a:pt x="171" y="424"/>
                  <a:pt x="166" y="417"/>
                  <a:pt x="158" y="417"/>
                </a:cubicBezTo>
                <a:cubicBezTo>
                  <a:pt x="155" y="417"/>
                  <a:pt x="152" y="418"/>
                  <a:pt x="149" y="420"/>
                </a:cubicBezTo>
                <a:cubicBezTo>
                  <a:pt x="149" y="421"/>
                  <a:pt x="148" y="421"/>
                  <a:pt x="148" y="421"/>
                </a:cubicBezTo>
                <a:cubicBezTo>
                  <a:pt x="147" y="421"/>
                  <a:pt x="146" y="420"/>
                  <a:pt x="146" y="420"/>
                </a:cubicBezTo>
                <a:cubicBezTo>
                  <a:pt x="140" y="417"/>
                  <a:pt x="132" y="415"/>
                  <a:pt x="128" y="411"/>
                </a:cubicBezTo>
                <a:cubicBezTo>
                  <a:pt x="124" y="406"/>
                  <a:pt x="120" y="404"/>
                  <a:pt x="116" y="404"/>
                </a:cubicBezTo>
                <a:cubicBezTo>
                  <a:pt x="111" y="404"/>
                  <a:pt x="106" y="408"/>
                  <a:pt x="101" y="413"/>
                </a:cubicBezTo>
                <a:cubicBezTo>
                  <a:pt x="99" y="415"/>
                  <a:pt x="97" y="417"/>
                  <a:pt x="94" y="418"/>
                </a:cubicBezTo>
                <a:cubicBezTo>
                  <a:pt x="92" y="419"/>
                  <a:pt x="88" y="419"/>
                  <a:pt x="83" y="419"/>
                </a:cubicBezTo>
                <a:cubicBezTo>
                  <a:pt x="89" y="411"/>
                  <a:pt x="93" y="405"/>
                  <a:pt x="99" y="397"/>
                </a:cubicBezTo>
                <a:cubicBezTo>
                  <a:pt x="93" y="396"/>
                  <a:pt x="89" y="395"/>
                  <a:pt x="85" y="394"/>
                </a:cubicBezTo>
                <a:cubicBezTo>
                  <a:pt x="82" y="384"/>
                  <a:pt x="82" y="379"/>
                  <a:pt x="87" y="379"/>
                </a:cubicBezTo>
                <a:cubicBezTo>
                  <a:pt x="88" y="379"/>
                  <a:pt x="89" y="379"/>
                  <a:pt x="91" y="380"/>
                </a:cubicBezTo>
                <a:cubicBezTo>
                  <a:pt x="92" y="380"/>
                  <a:pt x="94" y="380"/>
                  <a:pt x="95" y="380"/>
                </a:cubicBezTo>
                <a:cubicBezTo>
                  <a:pt x="101" y="380"/>
                  <a:pt x="104" y="376"/>
                  <a:pt x="109" y="373"/>
                </a:cubicBezTo>
                <a:cubicBezTo>
                  <a:pt x="117" y="368"/>
                  <a:pt x="114" y="362"/>
                  <a:pt x="110" y="355"/>
                </a:cubicBezTo>
                <a:cubicBezTo>
                  <a:pt x="109" y="354"/>
                  <a:pt x="110" y="351"/>
                  <a:pt x="110" y="349"/>
                </a:cubicBezTo>
                <a:cubicBezTo>
                  <a:pt x="109" y="342"/>
                  <a:pt x="109" y="335"/>
                  <a:pt x="107" y="328"/>
                </a:cubicBezTo>
                <a:cubicBezTo>
                  <a:pt x="105" y="323"/>
                  <a:pt x="104" y="320"/>
                  <a:pt x="101" y="320"/>
                </a:cubicBezTo>
                <a:cubicBezTo>
                  <a:pt x="99" y="320"/>
                  <a:pt x="97" y="322"/>
                  <a:pt x="94" y="325"/>
                </a:cubicBezTo>
                <a:cubicBezTo>
                  <a:pt x="92" y="327"/>
                  <a:pt x="90" y="328"/>
                  <a:pt x="87" y="330"/>
                </a:cubicBezTo>
                <a:cubicBezTo>
                  <a:pt x="78" y="335"/>
                  <a:pt x="69" y="340"/>
                  <a:pt x="60" y="344"/>
                </a:cubicBezTo>
                <a:cubicBezTo>
                  <a:pt x="46" y="351"/>
                  <a:pt x="43" y="368"/>
                  <a:pt x="30" y="376"/>
                </a:cubicBezTo>
                <a:cubicBezTo>
                  <a:pt x="22" y="381"/>
                  <a:pt x="17" y="390"/>
                  <a:pt x="12" y="398"/>
                </a:cubicBezTo>
                <a:cubicBezTo>
                  <a:pt x="9" y="403"/>
                  <a:pt x="6" y="408"/>
                  <a:pt x="5" y="413"/>
                </a:cubicBezTo>
                <a:cubicBezTo>
                  <a:pt x="3" y="422"/>
                  <a:pt x="4" y="431"/>
                  <a:pt x="2" y="439"/>
                </a:cubicBezTo>
                <a:cubicBezTo>
                  <a:pt x="0" y="445"/>
                  <a:pt x="1" y="449"/>
                  <a:pt x="5" y="453"/>
                </a:cubicBezTo>
                <a:cubicBezTo>
                  <a:pt x="12" y="461"/>
                  <a:pt x="18" y="469"/>
                  <a:pt x="24" y="475"/>
                </a:cubicBezTo>
                <a:cubicBezTo>
                  <a:pt x="20" y="481"/>
                  <a:pt x="17" y="484"/>
                  <a:pt x="16" y="488"/>
                </a:cubicBezTo>
                <a:cubicBezTo>
                  <a:pt x="12" y="497"/>
                  <a:pt x="20" y="502"/>
                  <a:pt x="26" y="506"/>
                </a:cubicBezTo>
                <a:cubicBezTo>
                  <a:pt x="39" y="514"/>
                  <a:pt x="45" y="526"/>
                  <a:pt x="46" y="541"/>
                </a:cubicBezTo>
                <a:cubicBezTo>
                  <a:pt x="47" y="551"/>
                  <a:pt x="42" y="557"/>
                  <a:pt x="32" y="557"/>
                </a:cubicBezTo>
                <a:cubicBezTo>
                  <a:pt x="31" y="557"/>
                  <a:pt x="30" y="557"/>
                  <a:pt x="28" y="557"/>
                </a:cubicBezTo>
                <a:cubicBezTo>
                  <a:pt x="27" y="557"/>
                  <a:pt x="26" y="557"/>
                  <a:pt x="25" y="557"/>
                </a:cubicBezTo>
                <a:cubicBezTo>
                  <a:pt x="20" y="557"/>
                  <a:pt x="17" y="560"/>
                  <a:pt x="16" y="565"/>
                </a:cubicBezTo>
                <a:cubicBezTo>
                  <a:pt x="16" y="572"/>
                  <a:pt x="16" y="580"/>
                  <a:pt x="25" y="584"/>
                </a:cubicBezTo>
                <a:cubicBezTo>
                  <a:pt x="45" y="593"/>
                  <a:pt x="65" y="603"/>
                  <a:pt x="85" y="611"/>
                </a:cubicBezTo>
                <a:cubicBezTo>
                  <a:pt x="111" y="623"/>
                  <a:pt x="133" y="641"/>
                  <a:pt x="150" y="664"/>
                </a:cubicBezTo>
                <a:cubicBezTo>
                  <a:pt x="158" y="677"/>
                  <a:pt x="169" y="689"/>
                  <a:pt x="171" y="705"/>
                </a:cubicBezTo>
                <a:cubicBezTo>
                  <a:pt x="171" y="708"/>
                  <a:pt x="174" y="712"/>
                  <a:pt x="176" y="715"/>
                </a:cubicBezTo>
                <a:cubicBezTo>
                  <a:pt x="179" y="718"/>
                  <a:pt x="182" y="721"/>
                  <a:pt x="183" y="724"/>
                </a:cubicBezTo>
                <a:cubicBezTo>
                  <a:pt x="188" y="740"/>
                  <a:pt x="197" y="752"/>
                  <a:pt x="211" y="760"/>
                </a:cubicBezTo>
                <a:cubicBezTo>
                  <a:pt x="214" y="762"/>
                  <a:pt x="215" y="766"/>
                  <a:pt x="218" y="768"/>
                </a:cubicBezTo>
                <a:cubicBezTo>
                  <a:pt x="229" y="781"/>
                  <a:pt x="232" y="799"/>
                  <a:pt x="247" y="809"/>
                </a:cubicBezTo>
                <a:cubicBezTo>
                  <a:pt x="248" y="810"/>
                  <a:pt x="249" y="812"/>
                  <a:pt x="249" y="813"/>
                </a:cubicBezTo>
                <a:cubicBezTo>
                  <a:pt x="249" y="825"/>
                  <a:pt x="255" y="836"/>
                  <a:pt x="260" y="847"/>
                </a:cubicBezTo>
                <a:cubicBezTo>
                  <a:pt x="262" y="851"/>
                  <a:pt x="262" y="857"/>
                  <a:pt x="265" y="862"/>
                </a:cubicBezTo>
                <a:cubicBezTo>
                  <a:pt x="270" y="869"/>
                  <a:pt x="276" y="875"/>
                  <a:pt x="280" y="883"/>
                </a:cubicBezTo>
                <a:cubicBezTo>
                  <a:pt x="284" y="891"/>
                  <a:pt x="285" y="900"/>
                  <a:pt x="289" y="907"/>
                </a:cubicBezTo>
                <a:cubicBezTo>
                  <a:pt x="296" y="919"/>
                  <a:pt x="301" y="931"/>
                  <a:pt x="303" y="944"/>
                </a:cubicBezTo>
                <a:cubicBezTo>
                  <a:pt x="305" y="952"/>
                  <a:pt x="311" y="959"/>
                  <a:pt x="316" y="967"/>
                </a:cubicBezTo>
                <a:cubicBezTo>
                  <a:pt x="327" y="985"/>
                  <a:pt x="339" y="1002"/>
                  <a:pt x="349" y="1020"/>
                </a:cubicBezTo>
                <a:cubicBezTo>
                  <a:pt x="355" y="1032"/>
                  <a:pt x="363" y="1044"/>
                  <a:pt x="360" y="1059"/>
                </a:cubicBezTo>
                <a:cubicBezTo>
                  <a:pt x="360" y="1062"/>
                  <a:pt x="362" y="1067"/>
                  <a:pt x="365" y="1069"/>
                </a:cubicBezTo>
                <a:cubicBezTo>
                  <a:pt x="377" y="1075"/>
                  <a:pt x="390" y="1079"/>
                  <a:pt x="394" y="1095"/>
                </a:cubicBezTo>
                <a:cubicBezTo>
                  <a:pt x="397" y="1106"/>
                  <a:pt x="405" y="1115"/>
                  <a:pt x="408" y="1126"/>
                </a:cubicBezTo>
                <a:cubicBezTo>
                  <a:pt x="412" y="1141"/>
                  <a:pt x="417" y="1155"/>
                  <a:pt x="434" y="1161"/>
                </a:cubicBezTo>
                <a:cubicBezTo>
                  <a:pt x="437" y="1163"/>
                  <a:pt x="439" y="1167"/>
                  <a:pt x="441" y="1171"/>
                </a:cubicBezTo>
                <a:cubicBezTo>
                  <a:pt x="445" y="1178"/>
                  <a:pt x="448" y="1186"/>
                  <a:pt x="452" y="1193"/>
                </a:cubicBezTo>
                <a:cubicBezTo>
                  <a:pt x="457" y="1201"/>
                  <a:pt x="464" y="1208"/>
                  <a:pt x="466" y="1216"/>
                </a:cubicBezTo>
                <a:cubicBezTo>
                  <a:pt x="470" y="1229"/>
                  <a:pt x="478" y="1238"/>
                  <a:pt x="485" y="1248"/>
                </a:cubicBezTo>
                <a:cubicBezTo>
                  <a:pt x="490" y="1256"/>
                  <a:pt x="497" y="1264"/>
                  <a:pt x="499" y="1272"/>
                </a:cubicBezTo>
                <a:cubicBezTo>
                  <a:pt x="500" y="1280"/>
                  <a:pt x="497" y="1289"/>
                  <a:pt x="495" y="1298"/>
                </a:cubicBezTo>
                <a:cubicBezTo>
                  <a:pt x="494" y="1298"/>
                  <a:pt x="493" y="1297"/>
                  <a:pt x="493" y="1297"/>
                </a:cubicBezTo>
                <a:cubicBezTo>
                  <a:pt x="489" y="1299"/>
                  <a:pt x="486" y="1300"/>
                  <a:pt x="483" y="1303"/>
                </a:cubicBezTo>
                <a:cubicBezTo>
                  <a:pt x="482" y="1304"/>
                  <a:pt x="483" y="1308"/>
                  <a:pt x="484" y="1309"/>
                </a:cubicBezTo>
                <a:cubicBezTo>
                  <a:pt x="494" y="1312"/>
                  <a:pt x="492" y="1320"/>
                  <a:pt x="492" y="1328"/>
                </a:cubicBezTo>
                <a:cubicBezTo>
                  <a:pt x="492" y="1330"/>
                  <a:pt x="494" y="1334"/>
                  <a:pt x="496" y="1335"/>
                </a:cubicBezTo>
                <a:cubicBezTo>
                  <a:pt x="503" y="1337"/>
                  <a:pt x="506" y="1340"/>
                  <a:pt x="507" y="1348"/>
                </a:cubicBezTo>
                <a:cubicBezTo>
                  <a:pt x="507" y="1350"/>
                  <a:pt x="510" y="1353"/>
                  <a:pt x="512" y="1356"/>
                </a:cubicBezTo>
                <a:cubicBezTo>
                  <a:pt x="515" y="1359"/>
                  <a:pt x="519" y="1363"/>
                  <a:pt x="520" y="1367"/>
                </a:cubicBezTo>
                <a:cubicBezTo>
                  <a:pt x="526" y="1382"/>
                  <a:pt x="538" y="1389"/>
                  <a:pt x="552" y="1395"/>
                </a:cubicBezTo>
                <a:cubicBezTo>
                  <a:pt x="556" y="1397"/>
                  <a:pt x="559" y="1400"/>
                  <a:pt x="563" y="1403"/>
                </a:cubicBezTo>
                <a:cubicBezTo>
                  <a:pt x="572" y="1410"/>
                  <a:pt x="573" y="1425"/>
                  <a:pt x="587" y="1428"/>
                </a:cubicBezTo>
                <a:cubicBezTo>
                  <a:pt x="588" y="1428"/>
                  <a:pt x="589" y="1431"/>
                  <a:pt x="590" y="1433"/>
                </a:cubicBezTo>
                <a:cubicBezTo>
                  <a:pt x="595" y="1442"/>
                  <a:pt x="600" y="1451"/>
                  <a:pt x="610" y="1456"/>
                </a:cubicBezTo>
                <a:cubicBezTo>
                  <a:pt x="627" y="1463"/>
                  <a:pt x="643" y="1472"/>
                  <a:pt x="659" y="1481"/>
                </a:cubicBezTo>
                <a:cubicBezTo>
                  <a:pt x="665" y="1484"/>
                  <a:pt x="670" y="1491"/>
                  <a:pt x="677" y="1493"/>
                </a:cubicBezTo>
                <a:cubicBezTo>
                  <a:pt x="688" y="1495"/>
                  <a:pt x="696" y="1501"/>
                  <a:pt x="704" y="1509"/>
                </a:cubicBezTo>
                <a:cubicBezTo>
                  <a:pt x="714" y="1518"/>
                  <a:pt x="725" y="1526"/>
                  <a:pt x="740" y="1526"/>
                </a:cubicBezTo>
                <a:cubicBezTo>
                  <a:pt x="748" y="1526"/>
                  <a:pt x="755" y="1530"/>
                  <a:pt x="762" y="1534"/>
                </a:cubicBezTo>
                <a:cubicBezTo>
                  <a:pt x="781" y="1542"/>
                  <a:pt x="799" y="1552"/>
                  <a:pt x="817" y="1561"/>
                </a:cubicBezTo>
                <a:cubicBezTo>
                  <a:pt x="821" y="1563"/>
                  <a:pt x="825" y="1565"/>
                  <a:pt x="829" y="1565"/>
                </a:cubicBezTo>
                <a:cubicBezTo>
                  <a:pt x="841" y="1568"/>
                  <a:pt x="853" y="1570"/>
                  <a:pt x="859" y="1584"/>
                </a:cubicBezTo>
                <a:cubicBezTo>
                  <a:pt x="860" y="1586"/>
                  <a:pt x="864" y="1587"/>
                  <a:pt x="867" y="1588"/>
                </a:cubicBezTo>
                <a:cubicBezTo>
                  <a:pt x="877" y="1596"/>
                  <a:pt x="887" y="1603"/>
                  <a:pt x="898" y="1610"/>
                </a:cubicBezTo>
                <a:cubicBezTo>
                  <a:pt x="902" y="1612"/>
                  <a:pt x="906" y="1615"/>
                  <a:pt x="911" y="1616"/>
                </a:cubicBezTo>
                <a:cubicBezTo>
                  <a:pt x="926" y="1618"/>
                  <a:pt x="941" y="1631"/>
                  <a:pt x="943" y="1646"/>
                </a:cubicBezTo>
                <a:cubicBezTo>
                  <a:pt x="944" y="1655"/>
                  <a:pt x="947" y="1663"/>
                  <a:pt x="957" y="1667"/>
                </a:cubicBezTo>
                <a:cubicBezTo>
                  <a:pt x="959" y="1667"/>
                  <a:pt x="960" y="1669"/>
                  <a:pt x="961" y="1670"/>
                </a:cubicBezTo>
                <a:cubicBezTo>
                  <a:pt x="971" y="1678"/>
                  <a:pt x="981" y="1686"/>
                  <a:pt x="992" y="1694"/>
                </a:cubicBezTo>
                <a:cubicBezTo>
                  <a:pt x="1002" y="1702"/>
                  <a:pt x="1013" y="1709"/>
                  <a:pt x="1023" y="1717"/>
                </a:cubicBezTo>
                <a:cubicBezTo>
                  <a:pt x="1030" y="1722"/>
                  <a:pt x="1037" y="1724"/>
                  <a:pt x="1044" y="1724"/>
                </a:cubicBezTo>
                <a:cubicBezTo>
                  <a:pt x="1049" y="1724"/>
                  <a:pt x="1054" y="1723"/>
                  <a:pt x="1060" y="1721"/>
                </a:cubicBezTo>
                <a:cubicBezTo>
                  <a:pt x="1073" y="1717"/>
                  <a:pt x="1080" y="1706"/>
                  <a:pt x="1087" y="1696"/>
                </a:cubicBezTo>
                <a:cubicBezTo>
                  <a:pt x="1089" y="1694"/>
                  <a:pt x="1089" y="1690"/>
                  <a:pt x="1088" y="1687"/>
                </a:cubicBezTo>
                <a:cubicBezTo>
                  <a:pt x="1088" y="1679"/>
                  <a:pt x="1086" y="1671"/>
                  <a:pt x="1085" y="1665"/>
                </a:cubicBezTo>
                <a:cubicBezTo>
                  <a:pt x="1093" y="1660"/>
                  <a:pt x="1102" y="1656"/>
                  <a:pt x="1108" y="1651"/>
                </a:cubicBezTo>
                <a:cubicBezTo>
                  <a:pt x="1118" y="1643"/>
                  <a:pt x="1118" y="1634"/>
                  <a:pt x="1108" y="1626"/>
                </a:cubicBezTo>
                <a:cubicBezTo>
                  <a:pt x="1101" y="1620"/>
                  <a:pt x="1104" y="1617"/>
                  <a:pt x="1110" y="1612"/>
                </a:cubicBezTo>
                <a:cubicBezTo>
                  <a:pt x="1116" y="1608"/>
                  <a:pt x="1121" y="1604"/>
                  <a:pt x="1126" y="1599"/>
                </a:cubicBezTo>
                <a:cubicBezTo>
                  <a:pt x="1137" y="1590"/>
                  <a:pt x="1142" y="1574"/>
                  <a:pt x="1156" y="1569"/>
                </a:cubicBezTo>
                <a:cubicBezTo>
                  <a:pt x="1158" y="1568"/>
                  <a:pt x="1160" y="1566"/>
                  <a:pt x="1161" y="1566"/>
                </a:cubicBezTo>
                <a:cubicBezTo>
                  <a:pt x="1154" y="1551"/>
                  <a:pt x="1157" y="1546"/>
                  <a:pt x="1172" y="1541"/>
                </a:cubicBezTo>
                <a:cubicBezTo>
                  <a:pt x="1179" y="1538"/>
                  <a:pt x="1180" y="1534"/>
                  <a:pt x="1174" y="1529"/>
                </a:cubicBezTo>
                <a:cubicBezTo>
                  <a:pt x="1168" y="1526"/>
                  <a:pt x="1161" y="1522"/>
                  <a:pt x="1155" y="1522"/>
                </a:cubicBezTo>
                <a:cubicBezTo>
                  <a:pt x="1147" y="1521"/>
                  <a:pt x="1143" y="1518"/>
                  <a:pt x="1141" y="1511"/>
                </a:cubicBezTo>
                <a:cubicBezTo>
                  <a:pt x="1135" y="1498"/>
                  <a:pt x="1130" y="1485"/>
                  <a:pt x="1126" y="1472"/>
                </a:cubicBezTo>
                <a:cubicBezTo>
                  <a:pt x="1125" y="1470"/>
                  <a:pt x="1125" y="1466"/>
                  <a:pt x="1127" y="1464"/>
                </a:cubicBezTo>
                <a:cubicBezTo>
                  <a:pt x="1134" y="1453"/>
                  <a:pt x="1141" y="1442"/>
                  <a:pt x="1149" y="1429"/>
                </a:cubicBezTo>
                <a:cubicBezTo>
                  <a:pt x="1148" y="1427"/>
                  <a:pt x="1144" y="1424"/>
                  <a:pt x="1141" y="1420"/>
                </a:cubicBezTo>
                <a:cubicBezTo>
                  <a:pt x="1136" y="1415"/>
                  <a:pt x="1131" y="1410"/>
                  <a:pt x="1130" y="1404"/>
                </a:cubicBezTo>
                <a:cubicBezTo>
                  <a:pt x="1129" y="1398"/>
                  <a:pt x="1129" y="1389"/>
                  <a:pt x="1138" y="1387"/>
                </a:cubicBezTo>
                <a:cubicBezTo>
                  <a:pt x="1139" y="1386"/>
                  <a:pt x="1140" y="1384"/>
                  <a:pt x="1141" y="1382"/>
                </a:cubicBezTo>
                <a:cubicBezTo>
                  <a:pt x="1141" y="1371"/>
                  <a:pt x="1150" y="1365"/>
                  <a:pt x="1157" y="1359"/>
                </a:cubicBezTo>
                <a:cubicBezTo>
                  <a:pt x="1163" y="1353"/>
                  <a:pt x="1167" y="1349"/>
                  <a:pt x="1164" y="1342"/>
                </a:cubicBezTo>
                <a:cubicBezTo>
                  <a:pt x="1169" y="1338"/>
                  <a:pt x="1175" y="1336"/>
                  <a:pt x="1177" y="1332"/>
                </a:cubicBezTo>
                <a:cubicBezTo>
                  <a:pt x="1178" y="1328"/>
                  <a:pt x="1176" y="1320"/>
                  <a:pt x="1173" y="1318"/>
                </a:cubicBezTo>
                <a:cubicBezTo>
                  <a:pt x="1166" y="1312"/>
                  <a:pt x="1167" y="1305"/>
                  <a:pt x="1164" y="1298"/>
                </a:cubicBezTo>
                <a:cubicBezTo>
                  <a:pt x="1163" y="1294"/>
                  <a:pt x="1162" y="1289"/>
                  <a:pt x="1160" y="1283"/>
                </a:cubicBezTo>
                <a:cubicBezTo>
                  <a:pt x="1168" y="1278"/>
                  <a:pt x="1168" y="1268"/>
                  <a:pt x="1168" y="1258"/>
                </a:cubicBezTo>
                <a:cubicBezTo>
                  <a:pt x="1167" y="1246"/>
                  <a:pt x="1169" y="1234"/>
                  <a:pt x="1168" y="1222"/>
                </a:cubicBezTo>
                <a:cubicBezTo>
                  <a:pt x="1167" y="1213"/>
                  <a:pt x="1171" y="1203"/>
                  <a:pt x="1180" y="1199"/>
                </a:cubicBezTo>
                <a:cubicBezTo>
                  <a:pt x="1187" y="1196"/>
                  <a:pt x="1195" y="1179"/>
                  <a:pt x="1193" y="1172"/>
                </a:cubicBezTo>
                <a:cubicBezTo>
                  <a:pt x="1193" y="1171"/>
                  <a:pt x="1193" y="1171"/>
                  <a:pt x="1193" y="1171"/>
                </a:cubicBezTo>
                <a:cubicBezTo>
                  <a:pt x="1190" y="1163"/>
                  <a:pt x="1187" y="1155"/>
                  <a:pt x="1183" y="1148"/>
                </a:cubicBezTo>
                <a:cubicBezTo>
                  <a:pt x="1163" y="1112"/>
                  <a:pt x="1142" y="1077"/>
                  <a:pt x="1122" y="1041"/>
                </a:cubicBezTo>
                <a:cubicBezTo>
                  <a:pt x="1117" y="1033"/>
                  <a:pt x="1114" y="1026"/>
                  <a:pt x="1105" y="1026"/>
                </a:cubicBezTo>
                <a:cubicBezTo>
                  <a:pt x="1103" y="1026"/>
                  <a:pt x="1102" y="1026"/>
                  <a:pt x="1100" y="1026"/>
                </a:cubicBezTo>
                <a:cubicBezTo>
                  <a:pt x="1100" y="1026"/>
                  <a:pt x="1100" y="1026"/>
                  <a:pt x="1099" y="1026"/>
                </a:cubicBezTo>
                <a:cubicBezTo>
                  <a:pt x="1098" y="1026"/>
                  <a:pt x="1097" y="1026"/>
                  <a:pt x="1096" y="1025"/>
                </a:cubicBezTo>
                <a:cubicBezTo>
                  <a:pt x="1091" y="1024"/>
                  <a:pt x="1087" y="1022"/>
                  <a:pt x="1082" y="1022"/>
                </a:cubicBezTo>
                <a:cubicBezTo>
                  <a:pt x="1078" y="1022"/>
                  <a:pt x="1074" y="1023"/>
                  <a:pt x="1070" y="1026"/>
                </a:cubicBezTo>
                <a:cubicBezTo>
                  <a:pt x="1065" y="1029"/>
                  <a:pt x="1060" y="1032"/>
                  <a:pt x="1055" y="1033"/>
                </a:cubicBezTo>
                <a:cubicBezTo>
                  <a:pt x="1051" y="1035"/>
                  <a:pt x="1047" y="1036"/>
                  <a:pt x="1043" y="1036"/>
                </a:cubicBezTo>
                <a:cubicBezTo>
                  <a:pt x="1038" y="1036"/>
                  <a:pt x="1033" y="1034"/>
                  <a:pt x="1029" y="1029"/>
                </a:cubicBezTo>
                <a:cubicBezTo>
                  <a:pt x="1026" y="1026"/>
                  <a:pt x="1020" y="1026"/>
                  <a:pt x="1014" y="1023"/>
                </a:cubicBezTo>
                <a:cubicBezTo>
                  <a:pt x="1014" y="996"/>
                  <a:pt x="1013" y="966"/>
                  <a:pt x="1014" y="936"/>
                </a:cubicBezTo>
                <a:cubicBezTo>
                  <a:pt x="1014" y="930"/>
                  <a:pt x="1019" y="924"/>
                  <a:pt x="1022" y="918"/>
                </a:cubicBezTo>
                <a:cubicBezTo>
                  <a:pt x="1023" y="915"/>
                  <a:pt x="1025" y="909"/>
                  <a:pt x="1024" y="908"/>
                </a:cubicBezTo>
                <a:cubicBezTo>
                  <a:pt x="1019" y="902"/>
                  <a:pt x="1021" y="897"/>
                  <a:pt x="1024" y="892"/>
                </a:cubicBezTo>
                <a:cubicBezTo>
                  <a:pt x="1025" y="890"/>
                  <a:pt x="1025" y="886"/>
                  <a:pt x="1023" y="885"/>
                </a:cubicBezTo>
                <a:cubicBezTo>
                  <a:pt x="1023" y="884"/>
                  <a:pt x="1021" y="884"/>
                  <a:pt x="1020" y="884"/>
                </a:cubicBezTo>
                <a:cubicBezTo>
                  <a:pt x="1018" y="884"/>
                  <a:pt x="1017" y="884"/>
                  <a:pt x="1016" y="885"/>
                </a:cubicBezTo>
                <a:cubicBezTo>
                  <a:pt x="1006" y="892"/>
                  <a:pt x="996" y="901"/>
                  <a:pt x="985" y="909"/>
                </a:cubicBezTo>
                <a:cubicBezTo>
                  <a:pt x="975" y="917"/>
                  <a:pt x="965" y="925"/>
                  <a:pt x="954" y="933"/>
                </a:cubicBezTo>
                <a:cubicBezTo>
                  <a:pt x="953" y="934"/>
                  <a:pt x="952" y="934"/>
                  <a:pt x="950" y="934"/>
                </a:cubicBezTo>
                <a:cubicBezTo>
                  <a:pt x="935" y="935"/>
                  <a:pt x="919" y="936"/>
                  <a:pt x="903" y="936"/>
                </a:cubicBezTo>
                <a:cubicBezTo>
                  <a:pt x="900" y="936"/>
                  <a:pt x="896" y="936"/>
                  <a:pt x="892" y="936"/>
                </a:cubicBezTo>
                <a:cubicBezTo>
                  <a:pt x="885" y="936"/>
                  <a:pt x="878" y="936"/>
                  <a:pt x="870" y="936"/>
                </a:cubicBezTo>
                <a:cubicBezTo>
                  <a:pt x="877" y="926"/>
                  <a:pt x="874" y="920"/>
                  <a:pt x="867" y="915"/>
                </a:cubicBezTo>
                <a:cubicBezTo>
                  <a:pt x="865" y="914"/>
                  <a:pt x="865" y="910"/>
                  <a:pt x="864" y="908"/>
                </a:cubicBezTo>
                <a:cubicBezTo>
                  <a:pt x="862" y="899"/>
                  <a:pt x="859" y="890"/>
                  <a:pt x="850" y="888"/>
                </a:cubicBezTo>
                <a:cubicBezTo>
                  <a:pt x="837" y="884"/>
                  <a:pt x="823" y="883"/>
                  <a:pt x="809" y="881"/>
                </a:cubicBezTo>
                <a:cubicBezTo>
                  <a:pt x="800" y="880"/>
                  <a:pt x="791" y="880"/>
                  <a:pt x="779" y="879"/>
                </a:cubicBezTo>
                <a:cubicBezTo>
                  <a:pt x="783" y="875"/>
                  <a:pt x="787" y="872"/>
                  <a:pt x="790" y="868"/>
                </a:cubicBezTo>
                <a:cubicBezTo>
                  <a:pt x="793" y="862"/>
                  <a:pt x="800" y="855"/>
                  <a:pt x="798" y="851"/>
                </a:cubicBezTo>
                <a:cubicBezTo>
                  <a:pt x="792" y="838"/>
                  <a:pt x="786" y="823"/>
                  <a:pt x="775" y="816"/>
                </a:cubicBezTo>
                <a:cubicBezTo>
                  <a:pt x="760" y="806"/>
                  <a:pt x="761" y="786"/>
                  <a:pt x="744" y="780"/>
                </a:cubicBezTo>
                <a:cubicBezTo>
                  <a:pt x="744" y="780"/>
                  <a:pt x="744" y="779"/>
                  <a:pt x="744" y="778"/>
                </a:cubicBezTo>
                <a:cubicBezTo>
                  <a:pt x="737" y="766"/>
                  <a:pt x="740" y="750"/>
                  <a:pt x="723" y="745"/>
                </a:cubicBezTo>
                <a:cubicBezTo>
                  <a:pt x="731" y="735"/>
                  <a:pt x="731" y="730"/>
                  <a:pt x="724" y="726"/>
                </a:cubicBezTo>
                <a:cubicBezTo>
                  <a:pt x="717" y="721"/>
                  <a:pt x="710" y="716"/>
                  <a:pt x="700" y="709"/>
                </a:cubicBezTo>
                <a:cubicBezTo>
                  <a:pt x="706" y="702"/>
                  <a:pt x="710" y="694"/>
                  <a:pt x="716" y="692"/>
                </a:cubicBezTo>
                <a:cubicBezTo>
                  <a:pt x="729" y="686"/>
                  <a:pt x="731" y="685"/>
                  <a:pt x="723" y="672"/>
                </a:cubicBezTo>
                <a:cubicBezTo>
                  <a:pt x="717" y="662"/>
                  <a:pt x="722" y="653"/>
                  <a:pt x="727" y="646"/>
                </a:cubicBezTo>
                <a:cubicBezTo>
                  <a:pt x="736" y="636"/>
                  <a:pt x="748" y="629"/>
                  <a:pt x="758" y="620"/>
                </a:cubicBezTo>
                <a:cubicBezTo>
                  <a:pt x="760" y="619"/>
                  <a:pt x="764" y="619"/>
                  <a:pt x="766" y="619"/>
                </a:cubicBezTo>
                <a:cubicBezTo>
                  <a:pt x="778" y="618"/>
                  <a:pt x="784" y="609"/>
                  <a:pt x="782" y="598"/>
                </a:cubicBezTo>
                <a:cubicBezTo>
                  <a:pt x="781" y="593"/>
                  <a:pt x="780" y="587"/>
                  <a:pt x="778" y="583"/>
                </a:cubicBezTo>
                <a:cubicBezTo>
                  <a:pt x="770" y="570"/>
                  <a:pt x="778" y="560"/>
                  <a:pt x="784" y="551"/>
                </a:cubicBezTo>
                <a:cubicBezTo>
                  <a:pt x="793" y="540"/>
                  <a:pt x="802" y="529"/>
                  <a:pt x="798" y="513"/>
                </a:cubicBezTo>
                <a:cubicBezTo>
                  <a:pt x="797" y="511"/>
                  <a:pt x="799" y="509"/>
                  <a:pt x="799" y="507"/>
                </a:cubicBezTo>
                <a:cubicBezTo>
                  <a:pt x="802" y="499"/>
                  <a:pt x="804" y="491"/>
                  <a:pt x="807" y="482"/>
                </a:cubicBezTo>
                <a:cubicBezTo>
                  <a:pt x="818" y="479"/>
                  <a:pt x="830" y="475"/>
                  <a:pt x="840" y="466"/>
                </a:cubicBezTo>
                <a:cubicBezTo>
                  <a:pt x="845" y="463"/>
                  <a:pt x="848" y="458"/>
                  <a:pt x="852" y="454"/>
                </a:cubicBezTo>
                <a:cubicBezTo>
                  <a:pt x="854" y="452"/>
                  <a:pt x="856" y="450"/>
                  <a:pt x="858" y="449"/>
                </a:cubicBezTo>
                <a:cubicBezTo>
                  <a:pt x="865" y="446"/>
                  <a:pt x="872" y="444"/>
                  <a:pt x="878" y="440"/>
                </a:cubicBezTo>
                <a:cubicBezTo>
                  <a:pt x="889" y="431"/>
                  <a:pt x="899" y="424"/>
                  <a:pt x="913" y="424"/>
                </a:cubicBezTo>
                <a:cubicBezTo>
                  <a:pt x="915" y="424"/>
                  <a:pt x="918" y="424"/>
                  <a:pt x="920" y="424"/>
                </a:cubicBezTo>
                <a:cubicBezTo>
                  <a:pt x="921" y="424"/>
                  <a:pt x="922" y="425"/>
                  <a:pt x="922" y="425"/>
                </a:cubicBezTo>
                <a:cubicBezTo>
                  <a:pt x="925" y="425"/>
                  <a:pt x="929" y="423"/>
                  <a:pt x="932" y="422"/>
                </a:cubicBezTo>
                <a:cubicBezTo>
                  <a:pt x="942" y="420"/>
                  <a:pt x="952" y="416"/>
                  <a:pt x="962" y="415"/>
                </a:cubicBezTo>
                <a:cubicBezTo>
                  <a:pt x="978" y="414"/>
                  <a:pt x="994" y="412"/>
                  <a:pt x="1001" y="395"/>
                </a:cubicBezTo>
                <a:cubicBezTo>
                  <a:pt x="1001" y="393"/>
                  <a:pt x="1005" y="393"/>
                  <a:pt x="1007" y="393"/>
                </a:cubicBezTo>
                <a:cubicBezTo>
                  <a:pt x="1016" y="392"/>
                  <a:pt x="1024" y="391"/>
                  <a:pt x="1033" y="391"/>
                </a:cubicBezTo>
                <a:cubicBezTo>
                  <a:pt x="1034" y="391"/>
                  <a:pt x="1035" y="391"/>
                  <a:pt x="1035" y="391"/>
                </a:cubicBezTo>
                <a:cubicBezTo>
                  <a:pt x="1038" y="391"/>
                  <a:pt x="1043" y="394"/>
                  <a:pt x="1044" y="397"/>
                </a:cubicBezTo>
                <a:cubicBezTo>
                  <a:pt x="1048" y="404"/>
                  <a:pt x="1052" y="408"/>
                  <a:pt x="1056" y="408"/>
                </a:cubicBezTo>
                <a:cubicBezTo>
                  <a:pt x="1058" y="408"/>
                  <a:pt x="1061" y="407"/>
                  <a:pt x="1063" y="405"/>
                </a:cubicBezTo>
                <a:cubicBezTo>
                  <a:pt x="1068" y="406"/>
                  <a:pt x="1072" y="408"/>
                  <a:pt x="1075" y="408"/>
                </a:cubicBezTo>
                <a:cubicBezTo>
                  <a:pt x="1075" y="408"/>
                  <a:pt x="1076" y="408"/>
                  <a:pt x="1076" y="407"/>
                </a:cubicBezTo>
                <a:cubicBezTo>
                  <a:pt x="1080" y="406"/>
                  <a:pt x="1082" y="401"/>
                  <a:pt x="1083" y="397"/>
                </a:cubicBezTo>
                <a:cubicBezTo>
                  <a:pt x="1083" y="393"/>
                  <a:pt x="1082" y="389"/>
                  <a:pt x="1076" y="386"/>
                </a:cubicBezTo>
                <a:cubicBezTo>
                  <a:pt x="1071" y="383"/>
                  <a:pt x="1065" y="377"/>
                  <a:pt x="1062" y="371"/>
                </a:cubicBezTo>
                <a:cubicBezTo>
                  <a:pt x="1056" y="359"/>
                  <a:pt x="1052" y="355"/>
                  <a:pt x="1044" y="355"/>
                </a:cubicBezTo>
                <a:cubicBezTo>
                  <a:pt x="1041" y="355"/>
                  <a:pt x="1036" y="356"/>
                  <a:pt x="1030" y="357"/>
                </a:cubicBezTo>
                <a:cubicBezTo>
                  <a:pt x="1029" y="358"/>
                  <a:pt x="1029" y="358"/>
                  <a:pt x="1028" y="358"/>
                </a:cubicBezTo>
                <a:cubicBezTo>
                  <a:pt x="1024" y="358"/>
                  <a:pt x="1018" y="354"/>
                  <a:pt x="1014" y="353"/>
                </a:cubicBezTo>
                <a:cubicBezTo>
                  <a:pt x="1015" y="349"/>
                  <a:pt x="1016" y="345"/>
                  <a:pt x="1017" y="342"/>
                </a:cubicBezTo>
                <a:cubicBezTo>
                  <a:pt x="1022" y="335"/>
                  <a:pt x="1026" y="329"/>
                  <a:pt x="1031" y="322"/>
                </a:cubicBezTo>
                <a:cubicBezTo>
                  <a:pt x="1044" y="302"/>
                  <a:pt x="1057" y="282"/>
                  <a:pt x="1070" y="262"/>
                </a:cubicBezTo>
                <a:cubicBezTo>
                  <a:pt x="1075" y="253"/>
                  <a:pt x="1075" y="252"/>
                  <a:pt x="1064" y="248"/>
                </a:cubicBezTo>
                <a:cubicBezTo>
                  <a:pt x="1062" y="247"/>
                  <a:pt x="1060" y="244"/>
                  <a:pt x="1057" y="241"/>
                </a:cubicBezTo>
                <a:cubicBezTo>
                  <a:pt x="1053" y="238"/>
                  <a:pt x="1049" y="234"/>
                  <a:pt x="1044" y="232"/>
                </a:cubicBezTo>
                <a:cubicBezTo>
                  <a:pt x="1035" y="227"/>
                  <a:pt x="1024" y="226"/>
                  <a:pt x="1017" y="220"/>
                </a:cubicBezTo>
                <a:cubicBezTo>
                  <a:pt x="1007" y="211"/>
                  <a:pt x="1000" y="207"/>
                  <a:pt x="992" y="207"/>
                </a:cubicBezTo>
                <a:cubicBezTo>
                  <a:pt x="985" y="207"/>
                  <a:pt x="978" y="210"/>
                  <a:pt x="969" y="216"/>
                </a:cubicBezTo>
                <a:cubicBezTo>
                  <a:pt x="966" y="218"/>
                  <a:pt x="962" y="219"/>
                  <a:pt x="957" y="219"/>
                </a:cubicBezTo>
                <a:cubicBezTo>
                  <a:pt x="955" y="219"/>
                  <a:pt x="952" y="219"/>
                  <a:pt x="950" y="218"/>
                </a:cubicBezTo>
                <a:cubicBezTo>
                  <a:pt x="938" y="213"/>
                  <a:pt x="927" y="205"/>
                  <a:pt x="916" y="198"/>
                </a:cubicBezTo>
                <a:cubicBezTo>
                  <a:pt x="914" y="199"/>
                  <a:pt x="913" y="200"/>
                  <a:pt x="912" y="201"/>
                </a:cubicBezTo>
                <a:cubicBezTo>
                  <a:pt x="902" y="206"/>
                  <a:pt x="898" y="221"/>
                  <a:pt x="884" y="221"/>
                </a:cubicBezTo>
                <a:cubicBezTo>
                  <a:pt x="884" y="221"/>
                  <a:pt x="883" y="220"/>
                  <a:pt x="882" y="220"/>
                </a:cubicBezTo>
                <a:cubicBezTo>
                  <a:pt x="882" y="220"/>
                  <a:pt x="882" y="220"/>
                  <a:pt x="882" y="220"/>
                </a:cubicBezTo>
                <a:cubicBezTo>
                  <a:pt x="881" y="220"/>
                  <a:pt x="880" y="223"/>
                  <a:pt x="878" y="224"/>
                </a:cubicBezTo>
                <a:cubicBezTo>
                  <a:pt x="873" y="225"/>
                  <a:pt x="866" y="229"/>
                  <a:pt x="861" y="229"/>
                </a:cubicBezTo>
                <a:cubicBezTo>
                  <a:pt x="860" y="229"/>
                  <a:pt x="858" y="229"/>
                  <a:pt x="857" y="228"/>
                </a:cubicBezTo>
                <a:cubicBezTo>
                  <a:pt x="850" y="226"/>
                  <a:pt x="844" y="224"/>
                  <a:pt x="837" y="224"/>
                </a:cubicBezTo>
                <a:cubicBezTo>
                  <a:pt x="827" y="224"/>
                  <a:pt x="817" y="227"/>
                  <a:pt x="807" y="230"/>
                </a:cubicBezTo>
                <a:cubicBezTo>
                  <a:pt x="799" y="224"/>
                  <a:pt x="790" y="219"/>
                  <a:pt x="782" y="214"/>
                </a:cubicBezTo>
                <a:cubicBezTo>
                  <a:pt x="786" y="207"/>
                  <a:pt x="787" y="205"/>
                  <a:pt x="787" y="186"/>
                </a:cubicBezTo>
                <a:cubicBezTo>
                  <a:pt x="786" y="175"/>
                  <a:pt x="780" y="168"/>
                  <a:pt x="771" y="168"/>
                </a:cubicBezTo>
                <a:cubicBezTo>
                  <a:pt x="769" y="168"/>
                  <a:pt x="768" y="169"/>
                  <a:pt x="766" y="169"/>
                </a:cubicBezTo>
                <a:cubicBezTo>
                  <a:pt x="765" y="169"/>
                  <a:pt x="765" y="169"/>
                  <a:pt x="764" y="169"/>
                </a:cubicBezTo>
                <a:cubicBezTo>
                  <a:pt x="757" y="169"/>
                  <a:pt x="746" y="162"/>
                  <a:pt x="749" y="158"/>
                </a:cubicBezTo>
                <a:cubicBezTo>
                  <a:pt x="755" y="148"/>
                  <a:pt x="747" y="143"/>
                  <a:pt x="744" y="135"/>
                </a:cubicBezTo>
                <a:cubicBezTo>
                  <a:pt x="739" y="121"/>
                  <a:pt x="731" y="114"/>
                  <a:pt x="718" y="114"/>
                </a:cubicBezTo>
                <a:cubicBezTo>
                  <a:pt x="717" y="114"/>
                  <a:pt x="716" y="114"/>
                  <a:pt x="715" y="114"/>
                </a:cubicBezTo>
                <a:cubicBezTo>
                  <a:pt x="713" y="111"/>
                  <a:pt x="712" y="107"/>
                  <a:pt x="710" y="105"/>
                </a:cubicBezTo>
                <a:cubicBezTo>
                  <a:pt x="706" y="102"/>
                  <a:pt x="700" y="100"/>
                  <a:pt x="696" y="97"/>
                </a:cubicBezTo>
                <a:cubicBezTo>
                  <a:pt x="696" y="95"/>
                  <a:pt x="696" y="95"/>
                  <a:pt x="695" y="95"/>
                </a:cubicBezTo>
                <a:cubicBezTo>
                  <a:pt x="695" y="95"/>
                  <a:pt x="695" y="95"/>
                  <a:pt x="695" y="95"/>
                </a:cubicBezTo>
                <a:cubicBezTo>
                  <a:pt x="692" y="95"/>
                  <a:pt x="689" y="95"/>
                  <a:pt x="687" y="95"/>
                </a:cubicBezTo>
                <a:cubicBezTo>
                  <a:pt x="680" y="95"/>
                  <a:pt x="678" y="92"/>
                  <a:pt x="676" y="81"/>
                </a:cubicBezTo>
                <a:cubicBezTo>
                  <a:pt x="676" y="78"/>
                  <a:pt x="674" y="76"/>
                  <a:pt x="672" y="74"/>
                </a:cubicBezTo>
                <a:cubicBezTo>
                  <a:pt x="671" y="71"/>
                  <a:pt x="667" y="69"/>
                  <a:pt x="667" y="66"/>
                </a:cubicBezTo>
                <a:cubicBezTo>
                  <a:pt x="668" y="46"/>
                  <a:pt x="651" y="41"/>
                  <a:pt x="640" y="32"/>
                </a:cubicBezTo>
                <a:cubicBezTo>
                  <a:pt x="632" y="25"/>
                  <a:pt x="626" y="14"/>
                  <a:pt x="614" y="14"/>
                </a:cubicBezTo>
                <a:cubicBezTo>
                  <a:pt x="613" y="14"/>
                  <a:pt x="612" y="14"/>
                  <a:pt x="611" y="14"/>
                </a:cubicBezTo>
                <a:cubicBezTo>
                  <a:pt x="611" y="14"/>
                  <a:pt x="611" y="14"/>
                  <a:pt x="611" y="14"/>
                </a:cubicBezTo>
                <a:cubicBezTo>
                  <a:pt x="610" y="14"/>
                  <a:pt x="609" y="12"/>
                  <a:pt x="608" y="11"/>
                </a:cubicBezTo>
                <a:cubicBezTo>
                  <a:pt x="601" y="7"/>
                  <a:pt x="594" y="3"/>
                  <a:pt x="587" y="0"/>
                </a:cubicBezTo>
                <a:cubicBezTo>
                  <a:pt x="587" y="0"/>
                  <a:pt x="586" y="0"/>
                  <a:pt x="586" y="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50225781-07BE-4E4D-B69E-D173513A797E}"/>
              </a:ext>
            </a:extLst>
          </p:cNvPr>
          <p:cNvGrpSpPr/>
          <p:nvPr/>
        </p:nvGrpSpPr>
        <p:grpSpPr>
          <a:xfrm flipH="1">
            <a:off x="1684666" y="1923347"/>
            <a:ext cx="3139335" cy="3861018"/>
            <a:chOff x="1490663" y="5665788"/>
            <a:chExt cx="611188" cy="673100"/>
          </a:xfrm>
        </p:grpSpPr>
        <p:sp>
          <p:nvSpPr>
            <p:cNvPr id="49" name="Freeform 170">
              <a:extLst>
                <a:ext uri="{FF2B5EF4-FFF2-40B4-BE49-F238E27FC236}">
                  <a16:creationId xmlns:a16="http://schemas.microsoft.com/office/drawing/2014/main" id="{6A9303DF-5526-4E07-B39E-1B46B0181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738" y="5727701"/>
              <a:ext cx="236538" cy="366713"/>
            </a:xfrm>
            <a:custGeom>
              <a:avLst/>
              <a:gdLst>
                <a:gd name="T0" fmla="*/ 102 w 415"/>
                <a:gd name="T1" fmla="*/ 0 h 644"/>
                <a:gd name="T2" fmla="*/ 148 w 415"/>
                <a:gd name="T3" fmla="*/ 33 h 644"/>
                <a:gd name="T4" fmla="*/ 390 w 415"/>
                <a:gd name="T5" fmla="*/ 217 h 644"/>
                <a:gd name="T6" fmla="*/ 407 w 415"/>
                <a:gd name="T7" fmla="*/ 271 h 644"/>
                <a:gd name="T8" fmla="*/ 337 w 415"/>
                <a:gd name="T9" fmla="*/ 468 h 644"/>
                <a:gd name="T10" fmla="*/ 344 w 415"/>
                <a:gd name="T11" fmla="*/ 572 h 644"/>
                <a:gd name="T12" fmla="*/ 357 w 415"/>
                <a:gd name="T13" fmla="*/ 644 h 644"/>
                <a:gd name="T14" fmla="*/ 187 w 415"/>
                <a:gd name="T15" fmla="*/ 603 h 644"/>
                <a:gd name="T16" fmla="*/ 23 w 415"/>
                <a:gd name="T17" fmla="*/ 590 h 644"/>
                <a:gd name="T18" fmla="*/ 4 w 415"/>
                <a:gd name="T19" fmla="*/ 564 h 644"/>
                <a:gd name="T20" fmla="*/ 97 w 415"/>
                <a:gd name="T21" fmla="*/ 14 h 644"/>
                <a:gd name="T22" fmla="*/ 102 w 415"/>
                <a:gd name="T23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5" h="644">
                  <a:moveTo>
                    <a:pt x="102" y="0"/>
                  </a:moveTo>
                  <a:cubicBezTo>
                    <a:pt x="119" y="12"/>
                    <a:pt x="133" y="22"/>
                    <a:pt x="148" y="33"/>
                  </a:cubicBezTo>
                  <a:cubicBezTo>
                    <a:pt x="228" y="94"/>
                    <a:pt x="309" y="157"/>
                    <a:pt x="390" y="217"/>
                  </a:cubicBezTo>
                  <a:cubicBezTo>
                    <a:pt x="412" y="233"/>
                    <a:pt x="415" y="248"/>
                    <a:pt x="407" y="271"/>
                  </a:cubicBezTo>
                  <a:cubicBezTo>
                    <a:pt x="383" y="337"/>
                    <a:pt x="361" y="402"/>
                    <a:pt x="337" y="468"/>
                  </a:cubicBezTo>
                  <a:cubicBezTo>
                    <a:pt x="323" y="504"/>
                    <a:pt x="321" y="537"/>
                    <a:pt x="344" y="572"/>
                  </a:cubicBezTo>
                  <a:cubicBezTo>
                    <a:pt x="357" y="591"/>
                    <a:pt x="355" y="619"/>
                    <a:pt x="357" y="644"/>
                  </a:cubicBezTo>
                  <a:cubicBezTo>
                    <a:pt x="305" y="602"/>
                    <a:pt x="246" y="606"/>
                    <a:pt x="187" y="603"/>
                  </a:cubicBezTo>
                  <a:cubicBezTo>
                    <a:pt x="133" y="601"/>
                    <a:pt x="78" y="594"/>
                    <a:pt x="23" y="590"/>
                  </a:cubicBezTo>
                  <a:cubicBezTo>
                    <a:pt x="8" y="588"/>
                    <a:pt x="0" y="583"/>
                    <a:pt x="4" y="564"/>
                  </a:cubicBezTo>
                  <a:cubicBezTo>
                    <a:pt x="35" y="381"/>
                    <a:pt x="66" y="198"/>
                    <a:pt x="97" y="14"/>
                  </a:cubicBezTo>
                  <a:cubicBezTo>
                    <a:pt x="98" y="11"/>
                    <a:pt x="99" y="8"/>
                    <a:pt x="102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1">
              <a:extLst>
                <a:ext uri="{FF2B5EF4-FFF2-40B4-BE49-F238E27FC236}">
                  <a16:creationId xmlns:a16="http://schemas.microsoft.com/office/drawing/2014/main" id="{40407694-8DB9-42BA-B7DF-7FF4A2E1E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5965826"/>
              <a:ext cx="211138" cy="322263"/>
            </a:xfrm>
            <a:custGeom>
              <a:avLst/>
              <a:gdLst>
                <a:gd name="T0" fmla="*/ 288 w 370"/>
                <a:gd name="T1" fmla="*/ 566 h 566"/>
                <a:gd name="T2" fmla="*/ 0 w 370"/>
                <a:gd name="T3" fmla="*/ 451 h 566"/>
                <a:gd name="T4" fmla="*/ 65 w 370"/>
                <a:gd name="T5" fmla="*/ 272 h 566"/>
                <a:gd name="T6" fmla="*/ 124 w 370"/>
                <a:gd name="T7" fmla="*/ 116 h 566"/>
                <a:gd name="T8" fmla="*/ 102 w 370"/>
                <a:gd name="T9" fmla="*/ 19 h 566"/>
                <a:gd name="T10" fmla="*/ 89 w 370"/>
                <a:gd name="T11" fmla="*/ 0 h 566"/>
                <a:gd name="T12" fmla="*/ 346 w 370"/>
                <a:gd name="T13" fmla="*/ 151 h 566"/>
                <a:gd name="T14" fmla="*/ 299 w 370"/>
                <a:gd name="T15" fmla="*/ 235 h 566"/>
                <a:gd name="T16" fmla="*/ 300 w 370"/>
                <a:gd name="T17" fmla="*/ 263 h 566"/>
                <a:gd name="T18" fmla="*/ 347 w 370"/>
                <a:gd name="T19" fmla="*/ 335 h 566"/>
                <a:gd name="T20" fmla="*/ 357 w 370"/>
                <a:gd name="T21" fmla="*/ 420 h 566"/>
                <a:gd name="T22" fmla="*/ 288 w 370"/>
                <a:gd name="T23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0" h="566">
                  <a:moveTo>
                    <a:pt x="288" y="566"/>
                  </a:moveTo>
                  <a:cubicBezTo>
                    <a:pt x="192" y="528"/>
                    <a:pt x="97" y="490"/>
                    <a:pt x="0" y="451"/>
                  </a:cubicBezTo>
                  <a:cubicBezTo>
                    <a:pt x="23" y="387"/>
                    <a:pt x="43" y="330"/>
                    <a:pt x="65" y="272"/>
                  </a:cubicBezTo>
                  <a:cubicBezTo>
                    <a:pt x="84" y="220"/>
                    <a:pt x="104" y="168"/>
                    <a:pt x="124" y="116"/>
                  </a:cubicBezTo>
                  <a:cubicBezTo>
                    <a:pt x="139" y="78"/>
                    <a:pt x="138" y="45"/>
                    <a:pt x="102" y="19"/>
                  </a:cubicBezTo>
                  <a:cubicBezTo>
                    <a:pt x="96" y="15"/>
                    <a:pt x="92" y="8"/>
                    <a:pt x="89" y="0"/>
                  </a:cubicBezTo>
                  <a:cubicBezTo>
                    <a:pt x="175" y="49"/>
                    <a:pt x="268" y="87"/>
                    <a:pt x="346" y="151"/>
                  </a:cubicBezTo>
                  <a:cubicBezTo>
                    <a:pt x="329" y="181"/>
                    <a:pt x="313" y="207"/>
                    <a:pt x="299" y="235"/>
                  </a:cubicBezTo>
                  <a:cubicBezTo>
                    <a:pt x="295" y="242"/>
                    <a:pt x="296" y="255"/>
                    <a:pt x="300" y="263"/>
                  </a:cubicBezTo>
                  <a:cubicBezTo>
                    <a:pt x="314" y="287"/>
                    <a:pt x="330" y="312"/>
                    <a:pt x="347" y="335"/>
                  </a:cubicBezTo>
                  <a:cubicBezTo>
                    <a:pt x="369" y="362"/>
                    <a:pt x="370" y="390"/>
                    <a:pt x="357" y="420"/>
                  </a:cubicBezTo>
                  <a:cubicBezTo>
                    <a:pt x="335" y="467"/>
                    <a:pt x="313" y="513"/>
                    <a:pt x="288" y="566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72">
              <a:extLst>
                <a:ext uri="{FF2B5EF4-FFF2-40B4-BE49-F238E27FC236}">
                  <a16:creationId xmlns:a16="http://schemas.microsoft.com/office/drawing/2014/main" id="{38B4F307-ADC6-4BB4-9D0C-07D9131E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663" y="5665788"/>
              <a:ext cx="136525" cy="673100"/>
            </a:xfrm>
            <a:custGeom>
              <a:avLst/>
              <a:gdLst>
                <a:gd name="T0" fmla="*/ 32 w 240"/>
                <a:gd name="T1" fmla="*/ 1185 h 1185"/>
                <a:gd name="T2" fmla="*/ 0 w 240"/>
                <a:gd name="T3" fmla="*/ 1185 h 1185"/>
                <a:gd name="T4" fmla="*/ 16 w 240"/>
                <a:gd name="T5" fmla="*/ 1094 h 1185"/>
                <a:gd name="T6" fmla="*/ 38 w 240"/>
                <a:gd name="T7" fmla="*/ 981 h 1185"/>
                <a:gd name="T8" fmla="*/ 63 w 240"/>
                <a:gd name="T9" fmla="*/ 857 h 1185"/>
                <a:gd name="T10" fmla="*/ 183 w 240"/>
                <a:gd name="T11" fmla="*/ 210 h 1185"/>
                <a:gd name="T12" fmla="*/ 219 w 240"/>
                <a:gd name="T13" fmla="*/ 28 h 1185"/>
                <a:gd name="T14" fmla="*/ 218 w 240"/>
                <a:gd name="T15" fmla="*/ 12 h 1185"/>
                <a:gd name="T16" fmla="*/ 231 w 240"/>
                <a:gd name="T17" fmla="*/ 0 h 1185"/>
                <a:gd name="T18" fmla="*/ 239 w 240"/>
                <a:gd name="T19" fmla="*/ 12 h 1185"/>
                <a:gd name="T20" fmla="*/ 210 w 240"/>
                <a:gd name="T21" fmla="*/ 188 h 1185"/>
                <a:gd name="T22" fmla="*/ 83 w 240"/>
                <a:gd name="T23" fmla="*/ 902 h 1185"/>
                <a:gd name="T24" fmla="*/ 32 w 240"/>
                <a:gd name="T25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185">
                  <a:moveTo>
                    <a:pt x="32" y="1185"/>
                  </a:moveTo>
                  <a:cubicBezTo>
                    <a:pt x="21" y="1185"/>
                    <a:pt x="12" y="1185"/>
                    <a:pt x="0" y="1185"/>
                  </a:cubicBezTo>
                  <a:cubicBezTo>
                    <a:pt x="6" y="1154"/>
                    <a:pt x="10" y="1124"/>
                    <a:pt x="16" y="1094"/>
                  </a:cubicBezTo>
                  <a:cubicBezTo>
                    <a:pt x="23" y="1056"/>
                    <a:pt x="30" y="1018"/>
                    <a:pt x="38" y="981"/>
                  </a:cubicBezTo>
                  <a:cubicBezTo>
                    <a:pt x="46" y="939"/>
                    <a:pt x="55" y="898"/>
                    <a:pt x="63" y="857"/>
                  </a:cubicBezTo>
                  <a:cubicBezTo>
                    <a:pt x="103" y="642"/>
                    <a:pt x="143" y="426"/>
                    <a:pt x="183" y="210"/>
                  </a:cubicBezTo>
                  <a:cubicBezTo>
                    <a:pt x="195" y="149"/>
                    <a:pt x="207" y="88"/>
                    <a:pt x="219" y="28"/>
                  </a:cubicBezTo>
                  <a:cubicBezTo>
                    <a:pt x="220" y="23"/>
                    <a:pt x="216" y="16"/>
                    <a:pt x="218" y="12"/>
                  </a:cubicBezTo>
                  <a:cubicBezTo>
                    <a:pt x="220" y="7"/>
                    <a:pt x="226" y="4"/>
                    <a:pt x="231" y="0"/>
                  </a:cubicBezTo>
                  <a:cubicBezTo>
                    <a:pt x="234" y="4"/>
                    <a:pt x="240" y="8"/>
                    <a:pt x="239" y="12"/>
                  </a:cubicBezTo>
                  <a:cubicBezTo>
                    <a:pt x="230" y="70"/>
                    <a:pt x="220" y="129"/>
                    <a:pt x="210" y="188"/>
                  </a:cubicBezTo>
                  <a:cubicBezTo>
                    <a:pt x="168" y="426"/>
                    <a:pt x="125" y="664"/>
                    <a:pt x="83" y="902"/>
                  </a:cubicBezTo>
                  <a:cubicBezTo>
                    <a:pt x="66" y="996"/>
                    <a:pt x="49" y="1090"/>
                    <a:pt x="32" y="11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34323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61C5F4C6-1F91-407C-B6F8-E6E8BE3BEF7C}"/>
              </a:ext>
            </a:extLst>
          </p:cNvPr>
          <p:cNvGrpSpPr/>
          <p:nvPr/>
        </p:nvGrpSpPr>
        <p:grpSpPr>
          <a:xfrm>
            <a:off x="598838" y="1502517"/>
            <a:ext cx="4930532" cy="4573801"/>
            <a:chOff x="6342845" y="1459605"/>
            <a:chExt cx="4153438" cy="3852931"/>
          </a:xfrm>
        </p:grpSpPr>
        <p:sp>
          <p:nvSpPr>
            <p:cNvPr id="48" name="Freeform 2890">
              <a:extLst>
                <a:ext uri="{FF2B5EF4-FFF2-40B4-BE49-F238E27FC236}">
                  <a16:creationId xmlns:a16="http://schemas.microsoft.com/office/drawing/2014/main" id="{5B2A0DC0-FBE2-4710-B64F-EB24EBE76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2845" y="1867436"/>
              <a:ext cx="2500650" cy="3445100"/>
            </a:xfrm>
            <a:custGeom>
              <a:avLst/>
              <a:gdLst>
                <a:gd name="T0" fmla="*/ 119 w 787"/>
                <a:gd name="T1" fmla="*/ 610 h 1085"/>
                <a:gd name="T2" fmla="*/ 31 w 787"/>
                <a:gd name="T3" fmla="*/ 416 h 1085"/>
                <a:gd name="T4" fmla="*/ 21 w 787"/>
                <a:gd name="T5" fmla="*/ 331 h 1085"/>
                <a:gd name="T6" fmla="*/ 95 w 787"/>
                <a:gd name="T7" fmla="*/ 397 h 1085"/>
                <a:gd name="T8" fmla="*/ 56 w 787"/>
                <a:gd name="T9" fmla="*/ 286 h 1085"/>
                <a:gd name="T10" fmla="*/ 120 w 787"/>
                <a:gd name="T11" fmla="*/ 355 h 1085"/>
                <a:gd name="T12" fmla="*/ 64 w 787"/>
                <a:gd name="T13" fmla="*/ 166 h 1085"/>
                <a:gd name="T14" fmla="*/ 231 w 787"/>
                <a:gd name="T15" fmla="*/ 28 h 1085"/>
                <a:gd name="T16" fmla="*/ 370 w 787"/>
                <a:gd name="T17" fmla="*/ 0 h 1085"/>
                <a:gd name="T18" fmla="*/ 235 w 787"/>
                <a:gd name="T19" fmla="*/ 127 h 1085"/>
                <a:gd name="T20" fmla="*/ 317 w 787"/>
                <a:gd name="T21" fmla="*/ 86 h 1085"/>
                <a:gd name="T22" fmla="*/ 227 w 787"/>
                <a:gd name="T23" fmla="*/ 201 h 1085"/>
                <a:gd name="T24" fmla="*/ 258 w 787"/>
                <a:gd name="T25" fmla="*/ 220 h 1085"/>
                <a:gd name="T26" fmla="*/ 289 w 787"/>
                <a:gd name="T27" fmla="*/ 218 h 1085"/>
                <a:gd name="T28" fmla="*/ 257 w 787"/>
                <a:gd name="T29" fmla="*/ 308 h 1085"/>
                <a:gd name="T30" fmla="*/ 218 w 787"/>
                <a:gd name="T31" fmla="*/ 372 h 1085"/>
                <a:gd name="T32" fmla="*/ 257 w 787"/>
                <a:gd name="T33" fmla="*/ 353 h 1085"/>
                <a:gd name="T34" fmla="*/ 291 w 787"/>
                <a:gd name="T35" fmla="*/ 405 h 1085"/>
                <a:gd name="T36" fmla="*/ 222 w 787"/>
                <a:gd name="T37" fmla="*/ 500 h 1085"/>
                <a:gd name="T38" fmla="*/ 275 w 787"/>
                <a:gd name="T39" fmla="*/ 470 h 1085"/>
                <a:gd name="T40" fmla="*/ 253 w 787"/>
                <a:gd name="T41" fmla="*/ 515 h 1085"/>
                <a:gd name="T42" fmla="*/ 288 w 787"/>
                <a:gd name="T43" fmla="*/ 499 h 1085"/>
                <a:gd name="T44" fmla="*/ 233 w 787"/>
                <a:gd name="T45" fmla="*/ 645 h 1085"/>
                <a:gd name="T46" fmla="*/ 252 w 787"/>
                <a:gd name="T47" fmla="*/ 620 h 1085"/>
                <a:gd name="T48" fmla="*/ 245 w 787"/>
                <a:gd name="T49" fmla="*/ 702 h 1085"/>
                <a:gd name="T50" fmla="*/ 268 w 787"/>
                <a:gd name="T51" fmla="*/ 785 h 1085"/>
                <a:gd name="T52" fmla="*/ 277 w 787"/>
                <a:gd name="T53" fmla="*/ 759 h 1085"/>
                <a:gd name="T54" fmla="*/ 373 w 787"/>
                <a:gd name="T55" fmla="*/ 925 h 1085"/>
                <a:gd name="T56" fmla="*/ 550 w 787"/>
                <a:gd name="T57" fmla="*/ 976 h 1085"/>
                <a:gd name="T58" fmla="*/ 579 w 787"/>
                <a:gd name="T59" fmla="*/ 938 h 1085"/>
                <a:gd name="T60" fmla="*/ 554 w 787"/>
                <a:gd name="T61" fmla="*/ 916 h 1085"/>
                <a:gd name="T62" fmla="*/ 787 w 787"/>
                <a:gd name="T63" fmla="*/ 917 h 1085"/>
                <a:gd name="T64" fmla="*/ 664 w 787"/>
                <a:gd name="T65" fmla="*/ 998 h 1085"/>
                <a:gd name="T66" fmla="*/ 524 w 787"/>
                <a:gd name="T67" fmla="*/ 1069 h 1085"/>
                <a:gd name="T68" fmla="*/ 436 w 787"/>
                <a:gd name="T69" fmla="*/ 1065 h 1085"/>
                <a:gd name="T70" fmla="*/ 481 w 787"/>
                <a:gd name="T71" fmla="*/ 1022 h 1085"/>
                <a:gd name="T72" fmla="*/ 519 w 787"/>
                <a:gd name="T73" fmla="*/ 1013 h 1085"/>
                <a:gd name="T74" fmla="*/ 425 w 787"/>
                <a:gd name="T75" fmla="*/ 1000 h 1085"/>
                <a:gd name="T76" fmla="*/ 404 w 787"/>
                <a:gd name="T77" fmla="*/ 986 h 1085"/>
                <a:gd name="T78" fmla="*/ 511 w 787"/>
                <a:gd name="T79" fmla="*/ 995 h 1085"/>
                <a:gd name="T80" fmla="*/ 567 w 787"/>
                <a:gd name="T81" fmla="*/ 995 h 1085"/>
                <a:gd name="T82" fmla="*/ 203 w 787"/>
                <a:gd name="T83" fmla="*/ 873 h 1085"/>
                <a:gd name="T84" fmla="*/ 174 w 787"/>
                <a:gd name="T85" fmla="*/ 799 h 1085"/>
                <a:gd name="T86" fmla="*/ 20 w 787"/>
                <a:gd name="T87" fmla="*/ 654 h 1085"/>
                <a:gd name="T88" fmla="*/ 10 w 787"/>
                <a:gd name="T89" fmla="*/ 582 h 1085"/>
                <a:gd name="T90" fmla="*/ 47 w 787"/>
                <a:gd name="T91" fmla="*/ 593 h 1085"/>
                <a:gd name="T92" fmla="*/ 0 w 787"/>
                <a:gd name="T93" fmla="*/ 529 h 1085"/>
                <a:gd name="T94" fmla="*/ 528 w 787"/>
                <a:gd name="T95" fmla="*/ 1026 h 1085"/>
                <a:gd name="T96" fmla="*/ 640 w 787"/>
                <a:gd name="T97" fmla="*/ 998 h 1085"/>
                <a:gd name="T98" fmla="*/ 583 w 787"/>
                <a:gd name="T99" fmla="*/ 1034 h 1085"/>
                <a:gd name="T100" fmla="*/ 603 w 787"/>
                <a:gd name="T101" fmla="*/ 1046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87" h="1085">
                  <a:moveTo>
                    <a:pt x="0" y="524"/>
                  </a:moveTo>
                  <a:cubicBezTo>
                    <a:pt x="39" y="552"/>
                    <a:pt x="78" y="580"/>
                    <a:pt x="119" y="610"/>
                  </a:cubicBezTo>
                  <a:cubicBezTo>
                    <a:pt x="88" y="547"/>
                    <a:pt x="56" y="484"/>
                    <a:pt x="25" y="422"/>
                  </a:cubicBezTo>
                  <a:cubicBezTo>
                    <a:pt x="27" y="420"/>
                    <a:pt x="29" y="418"/>
                    <a:pt x="31" y="416"/>
                  </a:cubicBezTo>
                  <a:cubicBezTo>
                    <a:pt x="39" y="420"/>
                    <a:pt x="48" y="424"/>
                    <a:pt x="60" y="429"/>
                  </a:cubicBezTo>
                  <a:cubicBezTo>
                    <a:pt x="46" y="395"/>
                    <a:pt x="34" y="363"/>
                    <a:pt x="21" y="331"/>
                  </a:cubicBezTo>
                  <a:cubicBezTo>
                    <a:pt x="24" y="328"/>
                    <a:pt x="27" y="326"/>
                    <a:pt x="30" y="323"/>
                  </a:cubicBezTo>
                  <a:cubicBezTo>
                    <a:pt x="52" y="348"/>
                    <a:pt x="74" y="373"/>
                    <a:pt x="95" y="397"/>
                  </a:cubicBezTo>
                  <a:cubicBezTo>
                    <a:pt x="97" y="396"/>
                    <a:pt x="99" y="395"/>
                    <a:pt x="101" y="394"/>
                  </a:cubicBezTo>
                  <a:cubicBezTo>
                    <a:pt x="86" y="358"/>
                    <a:pt x="71" y="322"/>
                    <a:pt x="56" y="286"/>
                  </a:cubicBezTo>
                  <a:cubicBezTo>
                    <a:pt x="58" y="285"/>
                    <a:pt x="59" y="284"/>
                    <a:pt x="60" y="282"/>
                  </a:cubicBezTo>
                  <a:cubicBezTo>
                    <a:pt x="80" y="307"/>
                    <a:pt x="100" y="331"/>
                    <a:pt x="120" y="355"/>
                  </a:cubicBezTo>
                  <a:cubicBezTo>
                    <a:pt x="121" y="354"/>
                    <a:pt x="123" y="354"/>
                    <a:pt x="125" y="353"/>
                  </a:cubicBezTo>
                  <a:cubicBezTo>
                    <a:pt x="104" y="291"/>
                    <a:pt x="84" y="229"/>
                    <a:pt x="64" y="166"/>
                  </a:cubicBezTo>
                  <a:cubicBezTo>
                    <a:pt x="86" y="165"/>
                    <a:pt x="86" y="165"/>
                    <a:pt x="134" y="252"/>
                  </a:cubicBezTo>
                  <a:cubicBezTo>
                    <a:pt x="147" y="166"/>
                    <a:pt x="173" y="90"/>
                    <a:pt x="231" y="28"/>
                  </a:cubicBezTo>
                  <a:cubicBezTo>
                    <a:pt x="225" y="51"/>
                    <a:pt x="219" y="74"/>
                    <a:pt x="214" y="97"/>
                  </a:cubicBezTo>
                  <a:cubicBezTo>
                    <a:pt x="260" y="54"/>
                    <a:pt x="305" y="11"/>
                    <a:pt x="370" y="0"/>
                  </a:cubicBezTo>
                  <a:cubicBezTo>
                    <a:pt x="323" y="41"/>
                    <a:pt x="277" y="81"/>
                    <a:pt x="230" y="122"/>
                  </a:cubicBezTo>
                  <a:cubicBezTo>
                    <a:pt x="232" y="124"/>
                    <a:pt x="233" y="125"/>
                    <a:pt x="235" y="127"/>
                  </a:cubicBezTo>
                  <a:cubicBezTo>
                    <a:pt x="262" y="112"/>
                    <a:pt x="288" y="97"/>
                    <a:pt x="315" y="82"/>
                  </a:cubicBezTo>
                  <a:cubicBezTo>
                    <a:pt x="316" y="83"/>
                    <a:pt x="316" y="84"/>
                    <a:pt x="317" y="86"/>
                  </a:cubicBezTo>
                  <a:cubicBezTo>
                    <a:pt x="285" y="122"/>
                    <a:pt x="253" y="158"/>
                    <a:pt x="221" y="195"/>
                  </a:cubicBezTo>
                  <a:cubicBezTo>
                    <a:pt x="223" y="197"/>
                    <a:pt x="225" y="199"/>
                    <a:pt x="227" y="201"/>
                  </a:cubicBezTo>
                  <a:cubicBezTo>
                    <a:pt x="265" y="169"/>
                    <a:pt x="307" y="143"/>
                    <a:pt x="359" y="137"/>
                  </a:cubicBezTo>
                  <a:cubicBezTo>
                    <a:pt x="324" y="165"/>
                    <a:pt x="291" y="193"/>
                    <a:pt x="258" y="220"/>
                  </a:cubicBezTo>
                  <a:cubicBezTo>
                    <a:pt x="259" y="222"/>
                    <a:pt x="260" y="223"/>
                    <a:pt x="261" y="225"/>
                  </a:cubicBezTo>
                  <a:cubicBezTo>
                    <a:pt x="270" y="223"/>
                    <a:pt x="280" y="220"/>
                    <a:pt x="289" y="218"/>
                  </a:cubicBezTo>
                  <a:cubicBezTo>
                    <a:pt x="251" y="262"/>
                    <a:pt x="216" y="306"/>
                    <a:pt x="196" y="365"/>
                  </a:cubicBezTo>
                  <a:cubicBezTo>
                    <a:pt x="219" y="344"/>
                    <a:pt x="238" y="326"/>
                    <a:pt x="257" y="308"/>
                  </a:cubicBezTo>
                  <a:cubicBezTo>
                    <a:pt x="259" y="309"/>
                    <a:pt x="260" y="311"/>
                    <a:pt x="262" y="312"/>
                  </a:cubicBezTo>
                  <a:cubicBezTo>
                    <a:pt x="247" y="332"/>
                    <a:pt x="233" y="352"/>
                    <a:pt x="218" y="372"/>
                  </a:cubicBezTo>
                  <a:cubicBezTo>
                    <a:pt x="219" y="373"/>
                    <a:pt x="221" y="374"/>
                    <a:pt x="222" y="375"/>
                  </a:cubicBezTo>
                  <a:cubicBezTo>
                    <a:pt x="233" y="368"/>
                    <a:pt x="244" y="361"/>
                    <a:pt x="257" y="353"/>
                  </a:cubicBezTo>
                  <a:cubicBezTo>
                    <a:pt x="240" y="386"/>
                    <a:pt x="225" y="416"/>
                    <a:pt x="209" y="448"/>
                  </a:cubicBezTo>
                  <a:cubicBezTo>
                    <a:pt x="239" y="432"/>
                    <a:pt x="265" y="419"/>
                    <a:pt x="291" y="405"/>
                  </a:cubicBezTo>
                  <a:cubicBezTo>
                    <a:pt x="292" y="407"/>
                    <a:pt x="293" y="409"/>
                    <a:pt x="294" y="411"/>
                  </a:cubicBezTo>
                  <a:cubicBezTo>
                    <a:pt x="270" y="441"/>
                    <a:pt x="246" y="471"/>
                    <a:pt x="222" y="500"/>
                  </a:cubicBezTo>
                  <a:cubicBezTo>
                    <a:pt x="223" y="502"/>
                    <a:pt x="225" y="504"/>
                    <a:pt x="226" y="505"/>
                  </a:cubicBezTo>
                  <a:cubicBezTo>
                    <a:pt x="243" y="493"/>
                    <a:pt x="259" y="482"/>
                    <a:pt x="275" y="470"/>
                  </a:cubicBezTo>
                  <a:cubicBezTo>
                    <a:pt x="277" y="472"/>
                    <a:pt x="279" y="474"/>
                    <a:pt x="281" y="476"/>
                  </a:cubicBezTo>
                  <a:cubicBezTo>
                    <a:pt x="272" y="489"/>
                    <a:pt x="262" y="502"/>
                    <a:pt x="253" y="515"/>
                  </a:cubicBezTo>
                  <a:cubicBezTo>
                    <a:pt x="254" y="516"/>
                    <a:pt x="255" y="517"/>
                    <a:pt x="256" y="518"/>
                  </a:cubicBezTo>
                  <a:cubicBezTo>
                    <a:pt x="267" y="512"/>
                    <a:pt x="278" y="505"/>
                    <a:pt x="288" y="499"/>
                  </a:cubicBezTo>
                  <a:cubicBezTo>
                    <a:pt x="267" y="546"/>
                    <a:pt x="246" y="593"/>
                    <a:pt x="225" y="641"/>
                  </a:cubicBezTo>
                  <a:cubicBezTo>
                    <a:pt x="228" y="642"/>
                    <a:pt x="231" y="644"/>
                    <a:pt x="233" y="645"/>
                  </a:cubicBezTo>
                  <a:cubicBezTo>
                    <a:pt x="238" y="636"/>
                    <a:pt x="243" y="628"/>
                    <a:pt x="248" y="619"/>
                  </a:cubicBezTo>
                  <a:cubicBezTo>
                    <a:pt x="250" y="620"/>
                    <a:pt x="251" y="620"/>
                    <a:pt x="252" y="620"/>
                  </a:cubicBezTo>
                  <a:cubicBezTo>
                    <a:pt x="248" y="647"/>
                    <a:pt x="244" y="674"/>
                    <a:pt x="240" y="700"/>
                  </a:cubicBezTo>
                  <a:cubicBezTo>
                    <a:pt x="242" y="701"/>
                    <a:pt x="243" y="702"/>
                    <a:pt x="245" y="702"/>
                  </a:cubicBezTo>
                  <a:cubicBezTo>
                    <a:pt x="252" y="689"/>
                    <a:pt x="258" y="677"/>
                    <a:pt x="268" y="658"/>
                  </a:cubicBezTo>
                  <a:cubicBezTo>
                    <a:pt x="268" y="705"/>
                    <a:pt x="268" y="745"/>
                    <a:pt x="268" y="785"/>
                  </a:cubicBezTo>
                  <a:cubicBezTo>
                    <a:pt x="270" y="785"/>
                    <a:pt x="272" y="785"/>
                    <a:pt x="274" y="785"/>
                  </a:cubicBezTo>
                  <a:cubicBezTo>
                    <a:pt x="275" y="776"/>
                    <a:pt x="276" y="767"/>
                    <a:pt x="277" y="759"/>
                  </a:cubicBezTo>
                  <a:cubicBezTo>
                    <a:pt x="297" y="827"/>
                    <a:pt x="341" y="877"/>
                    <a:pt x="397" y="922"/>
                  </a:cubicBezTo>
                  <a:cubicBezTo>
                    <a:pt x="386" y="924"/>
                    <a:pt x="380" y="924"/>
                    <a:pt x="373" y="925"/>
                  </a:cubicBezTo>
                  <a:cubicBezTo>
                    <a:pt x="374" y="924"/>
                    <a:pt x="375" y="922"/>
                    <a:pt x="375" y="920"/>
                  </a:cubicBezTo>
                  <a:cubicBezTo>
                    <a:pt x="436" y="940"/>
                    <a:pt x="496" y="959"/>
                    <a:pt x="550" y="976"/>
                  </a:cubicBezTo>
                  <a:cubicBezTo>
                    <a:pt x="545" y="969"/>
                    <a:pt x="538" y="957"/>
                    <a:pt x="530" y="945"/>
                  </a:cubicBezTo>
                  <a:cubicBezTo>
                    <a:pt x="547" y="942"/>
                    <a:pt x="565" y="934"/>
                    <a:pt x="579" y="938"/>
                  </a:cubicBezTo>
                  <a:cubicBezTo>
                    <a:pt x="608" y="947"/>
                    <a:pt x="634" y="964"/>
                    <a:pt x="659" y="976"/>
                  </a:cubicBezTo>
                  <a:cubicBezTo>
                    <a:pt x="656" y="948"/>
                    <a:pt x="616" y="924"/>
                    <a:pt x="554" y="916"/>
                  </a:cubicBezTo>
                  <a:cubicBezTo>
                    <a:pt x="582" y="894"/>
                    <a:pt x="618" y="908"/>
                    <a:pt x="669" y="962"/>
                  </a:cubicBezTo>
                  <a:cubicBezTo>
                    <a:pt x="726" y="906"/>
                    <a:pt x="756" y="893"/>
                    <a:pt x="787" y="917"/>
                  </a:cubicBezTo>
                  <a:cubicBezTo>
                    <a:pt x="735" y="916"/>
                    <a:pt x="697" y="939"/>
                    <a:pt x="672" y="981"/>
                  </a:cubicBezTo>
                  <a:cubicBezTo>
                    <a:pt x="669" y="986"/>
                    <a:pt x="665" y="992"/>
                    <a:pt x="664" y="998"/>
                  </a:cubicBezTo>
                  <a:cubicBezTo>
                    <a:pt x="656" y="1043"/>
                    <a:pt x="615" y="1069"/>
                    <a:pt x="569" y="1062"/>
                  </a:cubicBezTo>
                  <a:cubicBezTo>
                    <a:pt x="555" y="1059"/>
                    <a:pt x="539" y="1065"/>
                    <a:pt x="524" y="1069"/>
                  </a:cubicBezTo>
                  <a:cubicBezTo>
                    <a:pt x="507" y="1074"/>
                    <a:pt x="490" y="1084"/>
                    <a:pt x="474" y="1085"/>
                  </a:cubicBezTo>
                  <a:cubicBezTo>
                    <a:pt x="461" y="1085"/>
                    <a:pt x="441" y="1076"/>
                    <a:pt x="436" y="1065"/>
                  </a:cubicBezTo>
                  <a:cubicBezTo>
                    <a:pt x="429" y="1048"/>
                    <a:pt x="444" y="1037"/>
                    <a:pt x="461" y="1031"/>
                  </a:cubicBezTo>
                  <a:cubicBezTo>
                    <a:pt x="468" y="1029"/>
                    <a:pt x="475" y="1027"/>
                    <a:pt x="481" y="1022"/>
                  </a:cubicBezTo>
                  <a:cubicBezTo>
                    <a:pt x="432" y="1028"/>
                    <a:pt x="384" y="1033"/>
                    <a:pt x="335" y="1039"/>
                  </a:cubicBezTo>
                  <a:cubicBezTo>
                    <a:pt x="356" y="1019"/>
                    <a:pt x="473" y="998"/>
                    <a:pt x="519" y="1013"/>
                  </a:cubicBezTo>
                  <a:cubicBezTo>
                    <a:pt x="507" y="1007"/>
                    <a:pt x="495" y="999"/>
                    <a:pt x="483" y="998"/>
                  </a:cubicBezTo>
                  <a:cubicBezTo>
                    <a:pt x="464" y="996"/>
                    <a:pt x="444" y="998"/>
                    <a:pt x="425" y="1000"/>
                  </a:cubicBezTo>
                  <a:cubicBezTo>
                    <a:pt x="393" y="1004"/>
                    <a:pt x="361" y="1005"/>
                    <a:pt x="329" y="979"/>
                  </a:cubicBezTo>
                  <a:cubicBezTo>
                    <a:pt x="358" y="982"/>
                    <a:pt x="381" y="985"/>
                    <a:pt x="404" y="986"/>
                  </a:cubicBezTo>
                  <a:cubicBezTo>
                    <a:pt x="423" y="986"/>
                    <a:pt x="441" y="981"/>
                    <a:pt x="460" y="983"/>
                  </a:cubicBezTo>
                  <a:cubicBezTo>
                    <a:pt x="477" y="984"/>
                    <a:pt x="494" y="991"/>
                    <a:pt x="511" y="995"/>
                  </a:cubicBezTo>
                  <a:cubicBezTo>
                    <a:pt x="529" y="999"/>
                    <a:pt x="546" y="1004"/>
                    <a:pt x="563" y="1009"/>
                  </a:cubicBezTo>
                  <a:cubicBezTo>
                    <a:pt x="565" y="1004"/>
                    <a:pt x="566" y="1000"/>
                    <a:pt x="567" y="995"/>
                  </a:cubicBezTo>
                  <a:cubicBezTo>
                    <a:pt x="527" y="986"/>
                    <a:pt x="488" y="975"/>
                    <a:pt x="448" y="969"/>
                  </a:cubicBezTo>
                  <a:cubicBezTo>
                    <a:pt x="359" y="956"/>
                    <a:pt x="272" y="930"/>
                    <a:pt x="203" y="873"/>
                  </a:cubicBezTo>
                  <a:cubicBezTo>
                    <a:pt x="165" y="841"/>
                    <a:pt x="117" y="818"/>
                    <a:pt x="86" y="771"/>
                  </a:cubicBezTo>
                  <a:cubicBezTo>
                    <a:pt x="116" y="781"/>
                    <a:pt x="143" y="790"/>
                    <a:pt x="174" y="799"/>
                  </a:cubicBezTo>
                  <a:cubicBezTo>
                    <a:pt x="120" y="751"/>
                    <a:pt x="68" y="705"/>
                    <a:pt x="17" y="660"/>
                  </a:cubicBezTo>
                  <a:cubicBezTo>
                    <a:pt x="18" y="658"/>
                    <a:pt x="19" y="656"/>
                    <a:pt x="20" y="654"/>
                  </a:cubicBezTo>
                  <a:cubicBezTo>
                    <a:pt x="44" y="663"/>
                    <a:pt x="67" y="672"/>
                    <a:pt x="94" y="683"/>
                  </a:cubicBezTo>
                  <a:cubicBezTo>
                    <a:pt x="65" y="647"/>
                    <a:pt x="37" y="615"/>
                    <a:pt x="10" y="582"/>
                  </a:cubicBezTo>
                  <a:cubicBezTo>
                    <a:pt x="11" y="580"/>
                    <a:pt x="13" y="578"/>
                    <a:pt x="14" y="576"/>
                  </a:cubicBezTo>
                  <a:cubicBezTo>
                    <a:pt x="25" y="582"/>
                    <a:pt x="36" y="587"/>
                    <a:pt x="47" y="593"/>
                  </a:cubicBezTo>
                  <a:cubicBezTo>
                    <a:pt x="48" y="591"/>
                    <a:pt x="50" y="589"/>
                    <a:pt x="51" y="588"/>
                  </a:cubicBezTo>
                  <a:cubicBezTo>
                    <a:pt x="34" y="568"/>
                    <a:pt x="17" y="549"/>
                    <a:pt x="0" y="529"/>
                  </a:cubicBezTo>
                  <a:cubicBezTo>
                    <a:pt x="0" y="528"/>
                    <a:pt x="0" y="526"/>
                    <a:pt x="0" y="524"/>
                  </a:cubicBezTo>
                  <a:close/>
                  <a:moveTo>
                    <a:pt x="528" y="1026"/>
                  </a:moveTo>
                  <a:cubicBezTo>
                    <a:pt x="570" y="1058"/>
                    <a:pt x="595" y="1061"/>
                    <a:pt x="627" y="1041"/>
                  </a:cubicBezTo>
                  <a:cubicBezTo>
                    <a:pt x="644" y="1031"/>
                    <a:pt x="646" y="1016"/>
                    <a:pt x="640" y="998"/>
                  </a:cubicBezTo>
                  <a:cubicBezTo>
                    <a:pt x="630" y="998"/>
                    <a:pt x="621" y="998"/>
                    <a:pt x="617" y="998"/>
                  </a:cubicBezTo>
                  <a:cubicBezTo>
                    <a:pt x="604" y="1011"/>
                    <a:pt x="594" y="1022"/>
                    <a:pt x="583" y="1034"/>
                  </a:cubicBezTo>
                  <a:cubicBezTo>
                    <a:pt x="589" y="1035"/>
                    <a:pt x="597" y="1037"/>
                    <a:pt x="605" y="1039"/>
                  </a:cubicBezTo>
                  <a:cubicBezTo>
                    <a:pt x="605" y="1042"/>
                    <a:pt x="604" y="1044"/>
                    <a:pt x="603" y="1046"/>
                  </a:cubicBezTo>
                  <a:cubicBezTo>
                    <a:pt x="579" y="1040"/>
                    <a:pt x="555" y="1033"/>
                    <a:pt x="528" y="102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891">
              <a:extLst>
                <a:ext uri="{FF2B5EF4-FFF2-40B4-BE49-F238E27FC236}">
                  <a16:creationId xmlns:a16="http://schemas.microsoft.com/office/drawing/2014/main" id="{D607783D-1FA6-4C9B-AA04-F19B60483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5404" y="1459605"/>
              <a:ext cx="160989" cy="107324"/>
            </a:xfrm>
            <a:custGeom>
              <a:avLst/>
              <a:gdLst>
                <a:gd name="T0" fmla="*/ 52 w 52"/>
                <a:gd name="T1" fmla="*/ 0 h 35"/>
                <a:gd name="T2" fmla="*/ 0 w 52"/>
                <a:gd name="T3" fmla="*/ 20 h 35"/>
                <a:gd name="T4" fmla="*/ 41 w 52"/>
                <a:gd name="T5" fmla="*/ 0 h 35"/>
                <a:gd name="T6" fmla="*/ 52 w 52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35">
                  <a:moveTo>
                    <a:pt x="52" y="0"/>
                  </a:moveTo>
                  <a:cubicBezTo>
                    <a:pt x="41" y="19"/>
                    <a:pt x="29" y="35"/>
                    <a:pt x="0" y="20"/>
                  </a:cubicBezTo>
                  <a:cubicBezTo>
                    <a:pt x="14" y="13"/>
                    <a:pt x="27" y="7"/>
                    <a:pt x="41" y="0"/>
                  </a:cubicBezTo>
                  <a:cubicBezTo>
                    <a:pt x="45" y="0"/>
                    <a:pt x="49" y="0"/>
                    <a:pt x="52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892">
              <a:extLst>
                <a:ext uri="{FF2B5EF4-FFF2-40B4-BE49-F238E27FC236}">
                  <a16:creationId xmlns:a16="http://schemas.microsoft.com/office/drawing/2014/main" id="{C7DEFB7A-EB8E-482D-A46F-22A2D4933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323" y="1459605"/>
              <a:ext cx="160989" cy="107324"/>
            </a:xfrm>
            <a:custGeom>
              <a:avLst/>
              <a:gdLst>
                <a:gd name="T0" fmla="*/ 11 w 52"/>
                <a:gd name="T1" fmla="*/ 0 h 35"/>
                <a:gd name="T2" fmla="*/ 52 w 52"/>
                <a:gd name="T3" fmla="*/ 20 h 35"/>
                <a:gd name="T4" fmla="*/ 0 w 52"/>
                <a:gd name="T5" fmla="*/ 0 h 35"/>
                <a:gd name="T6" fmla="*/ 11 w 52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35">
                  <a:moveTo>
                    <a:pt x="11" y="0"/>
                  </a:moveTo>
                  <a:cubicBezTo>
                    <a:pt x="25" y="7"/>
                    <a:pt x="38" y="13"/>
                    <a:pt x="52" y="20"/>
                  </a:cubicBezTo>
                  <a:cubicBezTo>
                    <a:pt x="24" y="35"/>
                    <a:pt x="11" y="19"/>
                    <a:pt x="0" y="0"/>
                  </a:cubicBezTo>
                  <a:cubicBezTo>
                    <a:pt x="3" y="0"/>
                    <a:pt x="7" y="0"/>
                    <a:pt x="11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893">
              <a:extLst>
                <a:ext uri="{FF2B5EF4-FFF2-40B4-BE49-F238E27FC236}">
                  <a16:creationId xmlns:a16="http://schemas.microsoft.com/office/drawing/2014/main" id="{A6D6DC47-82A1-4C9F-BB2B-A4A2ADFC67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7858" y="1824506"/>
              <a:ext cx="2028425" cy="3477294"/>
            </a:xfrm>
            <a:custGeom>
              <a:avLst/>
              <a:gdLst>
                <a:gd name="T0" fmla="*/ 459 w 640"/>
                <a:gd name="T1" fmla="*/ 221 h 1097"/>
                <a:gd name="T2" fmla="*/ 520 w 640"/>
                <a:gd name="T3" fmla="*/ 216 h 1097"/>
                <a:gd name="T4" fmla="*/ 580 w 640"/>
                <a:gd name="T5" fmla="*/ 245 h 1097"/>
                <a:gd name="T6" fmla="*/ 599 w 640"/>
                <a:gd name="T7" fmla="*/ 316 h 1097"/>
                <a:gd name="T8" fmla="*/ 585 w 640"/>
                <a:gd name="T9" fmla="*/ 433 h 1097"/>
                <a:gd name="T10" fmla="*/ 529 w 640"/>
                <a:gd name="T11" fmla="*/ 479 h 1097"/>
                <a:gd name="T12" fmla="*/ 502 w 640"/>
                <a:gd name="T13" fmla="*/ 524 h 1097"/>
                <a:gd name="T14" fmla="*/ 575 w 640"/>
                <a:gd name="T15" fmla="*/ 502 h 1097"/>
                <a:gd name="T16" fmla="*/ 631 w 640"/>
                <a:gd name="T17" fmla="*/ 522 h 1097"/>
                <a:gd name="T18" fmla="*/ 638 w 640"/>
                <a:gd name="T19" fmla="*/ 635 h 1097"/>
                <a:gd name="T20" fmla="*/ 572 w 640"/>
                <a:gd name="T21" fmla="*/ 722 h 1097"/>
                <a:gd name="T22" fmla="*/ 497 w 640"/>
                <a:gd name="T23" fmla="*/ 742 h 1097"/>
                <a:gd name="T24" fmla="*/ 474 w 640"/>
                <a:gd name="T25" fmla="*/ 751 h 1097"/>
                <a:gd name="T26" fmla="*/ 535 w 640"/>
                <a:gd name="T27" fmla="*/ 776 h 1097"/>
                <a:gd name="T28" fmla="*/ 505 w 640"/>
                <a:gd name="T29" fmla="*/ 779 h 1097"/>
                <a:gd name="T30" fmla="*/ 482 w 640"/>
                <a:gd name="T31" fmla="*/ 771 h 1097"/>
                <a:gd name="T32" fmla="*/ 512 w 640"/>
                <a:gd name="T33" fmla="*/ 864 h 1097"/>
                <a:gd name="T34" fmla="*/ 315 w 640"/>
                <a:gd name="T35" fmla="*/ 949 h 1097"/>
                <a:gd name="T36" fmla="*/ 234 w 640"/>
                <a:gd name="T37" fmla="*/ 960 h 1097"/>
                <a:gd name="T38" fmla="*/ 159 w 640"/>
                <a:gd name="T39" fmla="*/ 1015 h 1097"/>
                <a:gd name="T40" fmla="*/ 337 w 640"/>
                <a:gd name="T41" fmla="*/ 995 h 1097"/>
                <a:gd name="T42" fmla="*/ 155 w 640"/>
                <a:gd name="T43" fmla="*/ 1033 h 1097"/>
                <a:gd name="T44" fmla="*/ 338 w 640"/>
                <a:gd name="T45" fmla="*/ 1047 h 1097"/>
                <a:gd name="T46" fmla="*/ 231 w 640"/>
                <a:gd name="T47" fmla="*/ 1086 h 1097"/>
                <a:gd name="T48" fmla="*/ 159 w 640"/>
                <a:gd name="T49" fmla="*/ 1088 h 1097"/>
                <a:gd name="T50" fmla="*/ 59 w 640"/>
                <a:gd name="T51" fmla="*/ 1077 h 1097"/>
                <a:gd name="T52" fmla="*/ 10 w 640"/>
                <a:gd name="T53" fmla="*/ 1018 h 1097"/>
                <a:gd name="T54" fmla="*/ 118 w 640"/>
                <a:gd name="T55" fmla="*/ 949 h 1097"/>
                <a:gd name="T56" fmla="*/ 180 w 640"/>
                <a:gd name="T57" fmla="*/ 960 h 1097"/>
                <a:gd name="T58" fmla="*/ 286 w 640"/>
                <a:gd name="T59" fmla="*/ 871 h 1097"/>
                <a:gd name="T60" fmla="*/ 406 w 640"/>
                <a:gd name="T61" fmla="*/ 717 h 1097"/>
                <a:gd name="T62" fmla="*/ 376 w 640"/>
                <a:gd name="T63" fmla="*/ 521 h 1097"/>
                <a:gd name="T64" fmla="*/ 419 w 640"/>
                <a:gd name="T65" fmla="*/ 519 h 1097"/>
                <a:gd name="T66" fmla="*/ 477 w 640"/>
                <a:gd name="T67" fmla="*/ 554 h 1097"/>
                <a:gd name="T68" fmla="*/ 488 w 640"/>
                <a:gd name="T69" fmla="*/ 477 h 1097"/>
                <a:gd name="T70" fmla="*/ 413 w 640"/>
                <a:gd name="T71" fmla="*/ 463 h 1097"/>
                <a:gd name="T72" fmla="*/ 358 w 640"/>
                <a:gd name="T73" fmla="*/ 400 h 1097"/>
                <a:gd name="T74" fmla="*/ 359 w 640"/>
                <a:gd name="T75" fmla="*/ 338 h 1097"/>
                <a:gd name="T76" fmla="*/ 410 w 640"/>
                <a:gd name="T77" fmla="*/ 327 h 1097"/>
                <a:gd name="T78" fmla="*/ 255 w 640"/>
                <a:gd name="T79" fmla="*/ 147 h 1097"/>
                <a:gd name="T80" fmla="*/ 278 w 640"/>
                <a:gd name="T81" fmla="*/ 53 h 1097"/>
                <a:gd name="T82" fmla="*/ 374 w 640"/>
                <a:gd name="T83" fmla="*/ 1 h 1097"/>
                <a:gd name="T84" fmla="*/ 449 w 640"/>
                <a:gd name="T85" fmla="*/ 0 h 1097"/>
                <a:gd name="T86" fmla="*/ 486 w 640"/>
                <a:gd name="T87" fmla="*/ 158 h 1097"/>
                <a:gd name="T88" fmla="*/ 472 w 640"/>
                <a:gd name="T89" fmla="*/ 206 h 1097"/>
                <a:gd name="T90" fmla="*/ 427 w 640"/>
                <a:gd name="T91" fmla="*/ 752 h 1097"/>
                <a:gd name="T92" fmla="*/ 401 w 640"/>
                <a:gd name="T93" fmla="*/ 791 h 1097"/>
                <a:gd name="T94" fmla="*/ 427 w 640"/>
                <a:gd name="T95" fmla="*/ 752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40" h="1097">
                  <a:moveTo>
                    <a:pt x="473" y="205"/>
                  </a:moveTo>
                  <a:cubicBezTo>
                    <a:pt x="469" y="210"/>
                    <a:pt x="464" y="216"/>
                    <a:pt x="459" y="221"/>
                  </a:cubicBezTo>
                  <a:cubicBezTo>
                    <a:pt x="471" y="235"/>
                    <a:pt x="482" y="247"/>
                    <a:pt x="494" y="261"/>
                  </a:cubicBezTo>
                  <a:cubicBezTo>
                    <a:pt x="502" y="247"/>
                    <a:pt x="510" y="234"/>
                    <a:pt x="520" y="216"/>
                  </a:cubicBezTo>
                  <a:cubicBezTo>
                    <a:pt x="527" y="234"/>
                    <a:pt x="534" y="249"/>
                    <a:pt x="541" y="266"/>
                  </a:cubicBezTo>
                  <a:cubicBezTo>
                    <a:pt x="552" y="261"/>
                    <a:pt x="564" y="254"/>
                    <a:pt x="580" y="245"/>
                  </a:cubicBezTo>
                  <a:cubicBezTo>
                    <a:pt x="580" y="276"/>
                    <a:pt x="580" y="304"/>
                    <a:pt x="580" y="334"/>
                  </a:cubicBezTo>
                  <a:cubicBezTo>
                    <a:pt x="588" y="327"/>
                    <a:pt x="593" y="322"/>
                    <a:pt x="599" y="316"/>
                  </a:cubicBezTo>
                  <a:cubicBezTo>
                    <a:pt x="601" y="320"/>
                    <a:pt x="603" y="322"/>
                    <a:pt x="603" y="324"/>
                  </a:cubicBezTo>
                  <a:cubicBezTo>
                    <a:pt x="615" y="363"/>
                    <a:pt x="610" y="401"/>
                    <a:pt x="585" y="433"/>
                  </a:cubicBezTo>
                  <a:cubicBezTo>
                    <a:pt x="575" y="447"/>
                    <a:pt x="557" y="456"/>
                    <a:pt x="543" y="467"/>
                  </a:cubicBezTo>
                  <a:cubicBezTo>
                    <a:pt x="538" y="471"/>
                    <a:pt x="534" y="475"/>
                    <a:pt x="529" y="479"/>
                  </a:cubicBezTo>
                  <a:cubicBezTo>
                    <a:pt x="530" y="479"/>
                    <a:pt x="530" y="479"/>
                    <a:pt x="530" y="479"/>
                  </a:cubicBezTo>
                  <a:cubicBezTo>
                    <a:pt x="521" y="494"/>
                    <a:pt x="511" y="509"/>
                    <a:pt x="502" y="524"/>
                  </a:cubicBezTo>
                  <a:cubicBezTo>
                    <a:pt x="505" y="526"/>
                    <a:pt x="507" y="528"/>
                    <a:pt x="510" y="530"/>
                  </a:cubicBezTo>
                  <a:cubicBezTo>
                    <a:pt x="531" y="521"/>
                    <a:pt x="551" y="512"/>
                    <a:pt x="575" y="502"/>
                  </a:cubicBezTo>
                  <a:cubicBezTo>
                    <a:pt x="572" y="524"/>
                    <a:pt x="569" y="541"/>
                    <a:pt x="566" y="563"/>
                  </a:cubicBezTo>
                  <a:cubicBezTo>
                    <a:pt x="588" y="549"/>
                    <a:pt x="606" y="538"/>
                    <a:pt x="631" y="522"/>
                  </a:cubicBezTo>
                  <a:cubicBezTo>
                    <a:pt x="627" y="561"/>
                    <a:pt x="623" y="596"/>
                    <a:pt x="619" y="633"/>
                  </a:cubicBezTo>
                  <a:cubicBezTo>
                    <a:pt x="623" y="633"/>
                    <a:pt x="630" y="634"/>
                    <a:pt x="638" y="635"/>
                  </a:cubicBezTo>
                  <a:cubicBezTo>
                    <a:pt x="638" y="637"/>
                    <a:pt x="640" y="639"/>
                    <a:pt x="639" y="640"/>
                  </a:cubicBezTo>
                  <a:cubicBezTo>
                    <a:pt x="631" y="679"/>
                    <a:pt x="604" y="703"/>
                    <a:pt x="572" y="722"/>
                  </a:cubicBezTo>
                  <a:cubicBezTo>
                    <a:pt x="557" y="732"/>
                    <a:pt x="541" y="742"/>
                    <a:pt x="524" y="749"/>
                  </a:cubicBezTo>
                  <a:cubicBezTo>
                    <a:pt x="517" y="751"/>
                    <a:pt x="506" y="744"/>
                    <a:pt x="497" y="742"/>
                  </a:cubicBezTo>
                  <a:cubicBezTo>
                    <a:pt x="490" y="740"/>
                    <a:pt x="483" y="740"/>
                    <a:pt x="476" y="739"/>
                  </a:cubicBezTo>
                  <a:cubicBezTo>
                    <a:pt x="475" y="743"/>
                    <a:pt x="474" y="747"/>
                    <a:pt x="474" y="751"/>
                  </a:cubicBezTo>
                  <a:cubicBezTo>
                    <a:pt x="488" y="754"/>
                    <a:pt x="503" y="757"/>
                    <a:pt x="518" y="761"/>
                  </a:cubicBezTo>
                  <a:cubicBezTo>
                    <a:pt x="524" y="764"/>
                    <a:pt x="531" y="770"/>
                    <a:pt x="535" y="776"/>
                  </a:cubicBezTo>
                  <a:cubicBezTo>
                    <a:pt x="536" y="778"/>
                    <a:pt x="528" y="790"/>
                    <a:pt x="525" y="789"/>
                  </a:cubicBezTo>
                  <a:cubicBezTo>
                    <a:pt x="518" y="788"/>
                    <a:pt x="508" y="785"/>
                    <a:pt x="505" y="779"/>
                  </a:cubicBezTo>
                  <a:cubicBezTo>
                    <a:pt x="494" y="754"/>
                    <a:pt x="475" y="760"/>
                    <a:pt x="456" y="767"/>
                  </a:cubicBezTo>
                  <a:cubicBezTo>
                    <a:pt x="464" y="768"/>
                    <a:pt x="471" y="769"/>
                    <a:pt x="482" y="771"/>
                  </a:cubicBezTo>
                  <a:cubicBezTo>
                    <a:pt x="471" y="796"/>
                    <a:pt x="462" y="821"/>
                    <a:pt x="451" y="847"/>
                  </a:cubicBezTo>
                  <a:cubicBezTo>
                    <a:pt x="469" y="852"/>
                    <a:pt x="487" y="857"/>
                    <a:pt x="512" y="864"/>
                  </a:cubicBezTo>
                  <a:cubicBezTo>
                    <a:pt x="497" y="882"/>
                    <a:pt x="488" y="899"/>
                    <a:pt x="474" y="910"/>
                  </a:cubicBezTo>
                  <a:cubicBezTo>
                    <a:pt x="428" y="950"/>
                    <a:pt x="376" y="965"/>
                    <a:pt x="315" y="949"/>
                  </a:cubicBezTo>
                  <a:cubicBezTo>
                    <a:pt x="303" y="946"/>
                    <a:pt x="289" y="946"/>
                    <a:pt x="277" y="948"/>
                  </a:cubicBezTo>
                  <a:cubicBezTo>
                    <a:pt x="262" y="950"/>
                    <a:pt x="248" y="956"/>
                    <a:pt x="234" y="960"/>
                  </a:cubicBezTo>
                  <a:cubicBezTo>
                    <a:pt x="177" y="979"/>
                    <a:pt x="121" y="998"/>
                    <a:pt x="58" y="1020"/>
                  </a:cubicBezTo>
                  <a:cubicBezTo>
                    <a:pt x="96" y="1028"/>
                    <a:pt x="127" y="1040"/>
                    <a:pt x="159" y="1015"/>
                  </a:cubicBezTo>
                  <a:cubicBezTo>
                    <a:pt x="172" y="1005"/>
                    <a:pt x="192" y="1002"/>
                    <a:pt x="209" y="1000"/>
                  </a:cubicBezTo>
                  <a:cubicBezTo>
                    <a:pt x="252" y="997"/>
                    <a:pt x="294" y="997"/>
                    <a:pt x="337" y="995"/>
                  </a:cubicBezTo>
                  <a:cubicBezTo>
                    <a:pt x="308" y="1025"/>
                    <a:pt x="270" y="1018"/>
                    <a:pt x="233" y="1013"/>
                  </a:cubicBezTo>
                  <a:cubicBezTo>
                    <a:pt x="204" y="1009"/>
                    <a:pt x="178" y="1012"/>
                    <a:pt x="155" y="1033"/>
                  </a:cubicBezTo>
                  <a:cubicBezTo>
                    <a:pt x="218" y="1016"/>
                    <a:pt x="277" y="1037"/>
                    <a:pt x="338" y="1037"/>
                  </a:cubicBezTo>
                  <a:cubicBezTo>
                    <a:pt x="338" y="1040"/>
                    <a:pt x="338" y="1044"/>
                    <a:pt x="338" y="1047"/>
                  </a:cubicBezTo>
                  <a:cubicBezTo>
                    <a:pt x="299" y="1047"/>
                    <a:pt x="260" y="1047"/>
                    <a:pt x="227" y="1047"/>
                  </a:cubicBezTo>
                  <a:cubicBezTo>
                    <a:pt x="229" y="1060"/>
                    <a:pt x="237" y="1081"/>
                    <a:pt x="231" y="1086"/>
                  </a:cubicBezTo>
                  <a:cubicBezTo>
                    <a:pt x="220" y="1095"/>
                    <a:pt x="201" y="1096"/>
                    <a:pt x="186" y="1097"/>
                  </a:cubicBezTo>
                  <a:cubicBezTo>
                    <a:pt x="177" y="1097"/>
                    <a:pt x="168" y="1092"/>
                    <a:pt x="159" y="1088"/>
                  </a:cubicBezTo>
                  <a:cubicBezTo>
                    <a:pt x="138" y="1079"/>
                    <a:pt x="117" y="1070"/>
                    <a:pt x="92" y="1078"/>
                  </a:cubicBezTo>
                  <a:cubicBezTo>
                    <a:pt x="82" y="1081"/>
                    <a:pt x="69" y="1080"/>
                    <a:pt x="59" y="1077"/>
                  </a:cubicBezTo>
                  <a:cubicBezTo>
                    <a:pt x="47" y="1074"/>
                    <a:pt x="37" y="1066"/>
                    <a:pt x="25" y="1059"/>
                  </a:cubicBezTo>
                  <a:cubicBezTo>
                    <a:pt x="39" y="1039"/>
                    <a:pt x="0" y="1037"/>
                    <a:pt x="10" y="1018"/>
                  </a:cubicBezTo>
                  <a:cubicBezTo>
                    <a:pt x="18" y="1003"/>
                    <a:pt x="24" y="984"/>
                    <a:pt x="37" y="976"/>
                  </a:cubicBezTo>
                  <a:cubicBezTo>
                    <a:pt x="62" y="963"/>
                    <a:pt x="91" y="957"/>
                    <a:pt x="118" y="949"/>
                  </a:cubicBezTo>
                  <a:cubicBezTo>
                    <a:pt x="123" y="947"/>
                    <a:pt x="132" y="948"/>
                    <a:pt x="134" y="951"/>
                  </a:cubicBezTo>
                  <a:cubicBezTo>
                    <a:pt x="145" y="978"/>
                    <a:pt x="164" y="963"/>
                    <a:pt x="180" y="960"/>
                  </a:cubicBezTo>
                  <a:cubicBezTo>
                    <a:pt x="188" y="958"/>
                    <a:pt x="195" y="955"/>
                    <a:pt x="202" y="953"/>
                  </a:cubicBezTo>
                  <a:cubicBezTo>
                    <a:pt x="245" y="941"/>
                    <a:pt x="278" y="925"/>
                    <a:pt x="286" y="871"/>
                  </a:cubicBezTo>
                  <a:cubicBezTo>
                    <a:pt x="291" y="842"/>
                    <a:pt x="317" y="815"/>
                    <a:pt x="338" y="790"/>
                  </a:cubicBezTo>
                  <a:cubicBezTo>
                    <a:pt x="358" y="764"/>
                    <a:pt x="383" y="741"/>
                    <a:pt x="406" y="717"/>
                  </a:cubicBezTo>
                  <a:cubicBezTo>
                    <a:pt x="354" y="653"/>
                    <a:pt x="348" y="584"/>
                    <a:pt x="350" y="510"/>
                  </a:cubicBezTo>
                  <a:cubicBezTo>
                    <a:pt x="359" y="514"/>
                    <a:pt x="367" y="517"/>
                    <a:pt x="376" y="521"/>
                  </a:cubicBezTo>
                  <a:cubicBezTo>
                    <a:pt x="381" y="510"/>
                    <a:pt x="386" y="500"/>
                    <a:pt x="392" y="487"/>
                  </a:cubicBezTo>
                  <a:cubicBezTo>
                    <a:pt x="401" y="498"/>
                    <a:pt x="409" y="508"/>
                    <a:pt x="419" y="519"/>
                  </a:cubicBezTo>
                  <a:cubicBezTo>
                    <a:pt x="429" y="505"/>
                    <a:pt x="439" y="492"/>
                    <a:pt x="449" y="479"/>
                  </a:cubicBezTo>
                  <a:cubicBezTo>
                    <a:pt x="458" y="504"/>
                    <a:pt x="468" y="529"/>
                    <a:pt x="477" y="554"/>
                  </a:cubicBezTo>
                  <a:cubicBezTo>
                    <a:pt x="481" y="553"/>
                    <a:pt x="485" y="552"/>
                    <a:pt x="488" y="551"/>
                  </a:cubicBezTo>
                  <a:cubicBezTo>
                    <a:pt x="488" y="527"/>
                    <a:pt x="488" y="502"/>
                    <a:pt x="488" y="477"/>
                  </a:cubicBezTo>
                  <a:cubicBezTo>
                    <a:pt x="475" y="478"/>
                    <a:pt x="462" y="478"/>
                    <a:pt x="448" y="479"/>
                  </a:cubicBezTo>
                  <a:cubicBezTo>
                    <a:pt x="441" y="465"/>
                    <a:pt x="432" y="460"/>
                    <a:pt x="413" y="463"/>
                  </a:cubicBezTo>
                  <a:cubicBezTo>
                    <a:pt x="385" y="469"/>
                    <a:pt x="350" y="440"/>
                    <a:pt x="335" y="405"/>
                  </a:cubicBezTo>
                  <a:cubicBezTo>
                    <a:pt x="342" y="403"/>
                    <a:pt x="348" y="402"/>
                    <a:pt x="358" y="400"/>
                  </a:cubicBezTo>
                  <a:cubicBezTo>
                    <a:pt x="345" y="380"/>
                    <a:pt x="333" y="362"/>
                    <a:pt x="319" y="342"/>
                  </a:cubicBezTo>
                  <a:cubicBezTo>
                    <a:pt x="334" y="341"/>
                    <a:pt x="347" y="339"/>
                    <a:pt x="359" y="338"/>
                  </a:cubicBezTo>
                  <a:cubicBezTo>
                    <a:pt x="357" y="319"/>
                    <a:pt x="356" y="301"/>
                    <a:pt x="354" y="277"/>
                  </a:cubicBezTo>
                  <a:cubicBezTo>
                    <a:pt x="379" y="298"/>
                    <a:pt x="419" y="296"/>
                    <a:pt x="410" y="327"/>
                  </a:cubicBezTo>
                  <a:cubicBezTo>
                    <a:pt x="414" y="302"/>
                    <a:pt x="420" y="265"/>
                    <a:pt x="427" y="222"/>
                  </a:cubicBezTo>
                  <a:cubicBezTo>
                    <a:pt x="352" y="244"/>
                    <a:pt x="308" y="192"/>
                    <a:pt x="255" y="147"/>
                  </a:cubicBezTo>
                  <a:cubicBezTo>
                    <a:pt x="271" y="141"/>
                    <a:pt x="283" y="137"/>
                    <a:pt x="295" y="132"/>
                  </a:cubicBezTo>
                  <a:cubicBezTo>
                    <a:pt x="290" y="108"/>
                    <a:pt x="285" y="85"/>
                    <a:pt x="278" y="53"/>
                  </a:cubicBezTo>
                  <a:cubicBezTo>
                    <a:pt x="311" y="62"/>
                    <a:pt x="335" y="69"/>
                    <a:pt x="363" y="77"/>
                  </a:cubicBezTo>
                  <a:cubicBezTo>
                    <a:pt x="367" y="53"/>
                    <a:pt x="370" y="29"/>
                    <a:pt x="374" y="1"/>
                  </a:cubicBezTo>
                  <a:cubicBezTo>
                    <a:pt x="389" y="13"/>
                    <a:pt x="402" y="23"/>
                    <a:pt x="416" y="35"/>
                  </a:cubicBezTo>
                  <a:cubicBezTo>
                    <a:pt x="424" y="26"/>
                    <a:pt x="433" y="17"/>
                    <a:pt x="449" y="0"/>
                  </a:cubicBezTo>
                  <a:cubicBezTo>
                    <a:pt x="458" y="47"/>
                    <a:pt x="466" y="87"/>
                    <a:pt x="474" y="126"/>
                  </a:cubicBezTo>
                  <a:cubicBezTo>
                    <a:pt x="477" y="137"/>
                    <a:pt x="484" y="147"/>
                    <a:pt x="486" y="158"/>
                  </a:cubicBezTo>
                  <a:cubicBezTo>
                    <a:pt x="488" y="166"/>
                    <a:pt x="488" y="175"/>
                    <a:pt x="485" y="183"/>
                  </a:cubicBezTo>
                  <a:cubicBezTo>
                    <a:pt x="483" y="191"/>
                    <a:pt x="477" y="198"/>
                    <a:pt x="472" y="206"/>
                  </a:cubicBezTo>
                  <a:lnTo>
                    <a:pt x="473" y="205"/>
                  </a:lnTo>
                  <a:close/>
                  <a:moveTo>
                    <a:pt x="427" y="752"/>
                  </a:moveTo>
                  <a:cubicBezTo>
                    <a:pt x="418" y="750"/>
                    <a:pt x="408" y="748"/>
                    <a:pt x="395" y="745"/>
                  </a:cubicBezTo>
                  <a:cubicBezTo>
                    <a:pt x="398" y="763"/>
                    <a:pt x="399" y="777"/>
                    <a:pt x="401" y="791"/>
                  </a:cubicBezTo>
                  <a:cubicBezTo>
                    <a:pt x="440" y="778"/>
                    <a:pt x="443" y="772"/>
                    <a:pt x="424" y="738"/>
                  </a:cubicBezTo>
                  <a:cubicBezTo>
                    <a:pt x="425" y="743"/>
                    <a:pt x="426" y="748"/>
                    <a:pt x="427" y="75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894">
              <a:extLst>
                <a:ext uri="{FF2B5EF4-FFF2-40B4-BE49-F238E27FC236}">
                  <a16:creationId xmlns:a16="http://schemas.microsoft.com/office/drawing/2014/main" id="{813720CE-B34A-4071-9C74-9D27425B4A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884" y="2232337"/>
              <a:ext cx="2221608" cy="2532844"/>
            </a:xfrm>
            <a:custGeom>
              <a:avLst/>
              <a:gdLst>
                <a:gd name="T0" fmla="*/ 0 w 701"/>
                <a:gd name="T1" fmla="*/ 569 h 797"/>
                <a:gd name="T2" fmla="*/ 57 w 701"/>
                <a:gd name="T3" fmla="*/ 374 h 797"/>
                <a:gd name="T4" fmla="*/ 80 w 701"/>
                <a:gd name="T5" fmla="*/ 289 h 797"/>
                <a:gd name="T6" fmla="*/ 24 w 701"/>
                <a:gd name="T7" fmla="*/ 178 h 797"/>
                <a:gd name="T8" fmla="*/ 21 w 701"/>
                <a:gd name="T9" fmla="*/ 142 h 797"/>
                <a:gd name="T10" fmla="*/ 127 w 701"/>
                <a:gd name="T11" fmla="*/ 26 h 797"/>
                <a:gd name="T12" fmla="*/ 167 w 701"/>
                <a:gd name="T13" fmla="*/ 20 h 797"/>
                <a:gd name="T14" fmla="*/ 238 w 701"/>
                <a:gd name="T15" fmla="*/ 43 h 797"/>
                <a:gd name="T16" fmla="*/ 323 w 701"/>
                <a:gd name="T17" fmla="*/ 15 h 797"/>
                <a:gd name="T18" fmla="*/ 361 w 701"/>
                <a:gd name="T19" fmla="*/ 13 h 797"/>
                <a:gd name="T20" fmla="*/ 512 w 701"/>
                <a:gd name="T21" fmla="*/ 23 h 797"/>
                <a:gd name="T22" fmla="*/ 567 w 701"/>
                <a:gd name="T23" fmla="*/ 34 h 797"/>
                <a:gd name="T24" fmla="*/ 661 w 701"/>
                <a:gd name="T25" fmla="*/ 138 h 797"/>
                <a:gd name="T26" fmla="*/ 661 w 701"/>
                <a:gd name="T27" fmla="*/ 180 h 797"/>
                <a:gd name="T28" fmla="*/ 622 w 701"/>
                <a:gd name="T29" fmla="*/ 365 h 797"/>
                <a:gd name="T30" fmla="*/ 680 w 701"/>
                <a:gd name="T31" fmla="*/ 527 h 797"/>
                <a:gd name="T32" fmla="*/ 534 w 701"/>
                <a:gd name="T33" fmla="*/ 735 h 797"/>
                <a:gd name="T34" fmla="*/ 453 w 701"/>
                <a:gd name="T35" fmla="*/ 746 h 797"/>
                <a:gd name="T36" fmla="*/ 360 w 701"/>
                <a:gd name="T37" fmla="*/ 787 h 797"/>
                <a:gd name="T38" fmla="*/ 332 w 701"/>
                <a:gd name="T39" fmla="*/ 793 h 797"/>
                <a:gd name="T40" fmla="*/ 183 w 701"/>
                <a:gd name="T41" fmla="*/ 740 h 797"/>
                <a:gd name="T42" fmla="*/ 15 w 701"/>
                <a:gd name="T43" fmla="*/ 626 h 797"/>
                <a:gd name="T44" fmla="*/ 0 w 701"/>
                <a:gd name="T45" fmla="*/ 569 h 797"/>
                <a:gd name="T46" fmla="*/ 343 w 701"/>
                <a:gd name="T47" fmla="*/ 783 h 797"/>
                <a:gd name="T48" fmla="*/ 445 w 701"/>
                <a:gd name="T49" fmla="*/ 732 h 797"/>
                <a:gd name="T50" fmla="*/ 503 w 701"/>
                <a:gd name="T51" fmla="*/ 724 h 797"/>
                <a:gd name="T52" fmla="*/ 659 w 701"/>
                <a:gd name="T53" fmla="*/ 494 h 797"/>
                <a:gd name="T54" fmla="*/ 606 w 701"/>
                <a:gd name="T55" fmla="*/ 368 h 797"/>
                <a:gd name="T56" fmla="*/ 618 w 701"/>
                <a:gd name="T57" fmla="*/ 202 h 797"/>
                <a:gd name="T58" fmla="*/ 656 w 701"/>
                <a:gd name="T59" fmla="*/ 159 h 797"/>
                <a:gd name="T60" fmla="*/ 555 w 701"/>
                <a:gd name="T61" fmla="*/ 45 h 797"/>
                <a:gd name="T62" fmla="*/ 518 w 701"/>
                <a:gd name="T63" fmla="*/ 39 h 797"/>
                <a:gd name="T64" fmla="*/ 366 w 701"/>
                <a:gd name="T65" fmla="*/ 39 h 797"/>
                <a:gd name="T66" fmla="*/ 341 w 701"/>
                <a:gd name="T67" fmla="*/ 20 h 797"/>
                <a:gd name="T68" fmla="*/ 247 w 701"/>
                <a:gd name="T69" fmla="*/ 59 h 797"/>
                <a:gd name="T70" fmla="*/ 144 w 701"/>
                <a:gd name="T71" fmla="*/ 35 h 797"/>
                <a:gd name="T72" fmla="*/ 30 w 701"/>
                <a:gd name="T73" fmla="*/ 159 h 797"/>
                <a:gd name="T74" fmla="*/ 36 w 701"/>
                <a:gd name="T75" fmla="*/ 167 h 797"/>
                <a:gd name="T76" fmla="*/ 74 w 701"/>
                <a:gd name="T77" fmla="*/ 380 h 797"/>
                <a:gd name="T78" fmla="*/ 36 w 701"/>
                <a:gd name="T79" fmla="*/ 465 h 797"/>
                <a:gd name="T80" fmla="*/ 20 w 701"/>
                <a:gd name="T81" fmla="*/ 580 h 797"/>
                <a:gd name="T82" fmla="*/ 188 w 701"/>
                <a:gd name="T83" fmla="*/ 725 h 797"/>
                <a:gd name="T84" fmla="*/ 343 w 701"/>
                <a:gd name="T85" fmla="*/ 7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1" h="797">
                  <a:moveTo>
                    <a:pt x="0" y="569"/>
                  </a:moveTo>
                  <a:cubicBezTo>
                    <a:pt x="2" y="492"/>
                    <a:pt x="30" y="433"/>
                    <a:pt x="57" y="374"/>
                  </a:cubicBezTo>
                  <a:cubicBezTo>
                    <a:pt x="70" y="348"/>
                    <a:pt x="79" y="318"/>
                    <a:pt x="80" y="289"/>
                  </a:cubicBezTo>
                  <a:cubicBezTo>
                    <a:pt x="82" y="244"/>
                    <a:pt x="60" y="206"/>
                    <a:pt x="24" y="178"/>
                  </a:cubicBezTo>
                  <a:cubicBezTo>
                    <a:pt x="7" y="166"/>
                    <a:pt x="7" y="156"/>
                    <a:pt x="21" y="142"/>
                  </a:cubicBezTo>
                  <a:cubicBezTo>
                    <a:pt x="57" y="104"/>
                    <a:pt x="93" y="65"/>
                    <a:pt x="127" y="26"/>
                  </a:cubicBezTo>
                  <a:cubicBezTo>
                    <a:pt x="140" y="11"/>
                    <a:pt x="151" y="14"/>
                    <a:pt x="167" y="20"/>
                  </a:cubicBezTo>
                  <a:cubicBezTo>
                    <a:pt x="190" y="30"/>
                    <a:pt x="214" y="39"/>
                    <a:pt x="238" y="43"/>
                  </a:cubicBezTo>
                  <a:cubicBezTo>
                    <a:pt x="271" y="49"/>
                    <a:pt x="300" y="39"/>
                    <a:pt x="323" y="15"/>
                  </a:cubicBezTo>
                  <a:cubicBezTo>
                    <a:pt x="336" y="2"/>
                    <a:pt x="346" y="0"/>
                    <a:pt x="361" y="13"/>
                  </a:cubicBezTo>
                  <a:cubicBezTo>
                    <a:pt x="407" y="51"/>
                    <a:pt x="459" y="55"/>
                    <a:pt x="512" y="23"/>
                  </a:cubicBezTo>
                  <a:cubicBezTo>
                    <a:pt x="535" y="9"/>
                    <a:pt x="550" y="14"/>
                    <a:pt x="567" y="34"/>
                  </a:cubicBezTo>
                  <a:cubicBezTo>
                    <a:pt x="596" y="70"/>
                    <a:pt x="629" y="104"/>
                    <a:pt x="661" y="138"/>
                  </a:cubicBezTo>
                  <a:cubicBezTo>
                    <a:pt x="677" y="154"/>
                    <a:pt x="681" y="163"/>
                    <a:pt x="661" y="180"/>
                  </a:cubicBezTo>
                  <a:cubicBezTo>
                    <a:pt x="602" y="228"/>
                    <a:pt x="591" y="296"/>
                    <a:pt x="622" y="365"/>
                  </a:cubicBezTo>
                  <a:cubicBezTo>
                    <a:pt x="645" y="417"/>
                    <a:pt x="669" y="471"/>
                    <a:pt x="680" y="527"/>
                  </a:cubicBezTo>
                  <a:cubicBezTo>
                    <a:pt x="701" y="629"/>
                    <a:pt x="636" y="715"/>
                    <a:pt x="534" y="735"/>
                  </a:cubicBezTo>
                  <a:cubicBezTo>
                    <a:pt x="507" y="740"/>
                    <a:pt x="480" y="743"/>
                    <a:pt x="453" y="746"/>
                  </a:cubicBezTo>
                  <a:cubicBezTo>
                    <a:pt x="418" y="751"/>
                    <a:pt x="386" y="760"/>
                    <a:pt x="360" y="787"/>
                  </a:cubicBezTo>
                  <a:cubicBezTo>
                    <a:pt x="354" y="793"/>
                    <a:pt x="335" y="797"/>
                    <a:pt x="332" y="793"/>
                  </a:cubicBezTo>
                  <a:cubicBezTo>
                    <a:pt x="292" y="746"/>
                    <a:pt x="236" y="747"/>
                    <a:pt x="183" y="740"/>
                  </a:cubicBezTo>
                  <a:cubicBezTo>
                    <a:pt x="108" y="731"/>
                    <a:pt x="45" y="701"/>
                    <a:pt x="15" y="626"/>
                  </a:cubicBezTo>
                  <a:cubicBezTo>
                    <a:pt x="6" y="605"/>
                    <a:pt x="3" y="581"/>
                    <a:pt x="0" y="569"/>
                  </a:cubicBezTo>
                  <a:close/>
                  <a:moveTo>
                    <a:pt x="343" y="783"/>
                  </a:moveTo>
                  <a:cubicBezTo>
                    <a:pt x="371" y="750"/>
                    <a:pt x="405" y="736"/>
                    <a:pt x="445" y="732"/>
                  </a:cubicBezTo>
                  <a:cubicBezTo>
                    <a:pt x="464" y="729"/>
                    <a:pt x="484" y="727"/>
                    <a:pt x="503" y="724"/>
                  </a:cubicBezTo>
                  <a:cubicBezTo>
                    <a:pt x="630" y="709"/>
                    <a:pt x="693" y="617"/>
                    <a:pt x="659" y="494"/>
                  </a:cubicBezTo>
                  <a:cubicBezTo>
                    <a:pt x="646" y="451"/>
                    <a:pt x="624" y="410"/>
                    <a:pt x="606" y="368"/>
                  </a:cubicBezTo>
                  <a:cubicBezTo>
                    <a:pt x="580" y="310"/>
                    <a:pt x="582" y="255"/>
                    <a:pt x="618" y="202"/>
                  </a:cubicBezTo>
                  <a:cubicBezTo>
                    <a:pt x="628" y="186"/>
                    <a:pt x="643" y="173"/>
                    <a:pt x="656" y="159"/>
                  </a:cubicBezTo>
                  <a:cubicBezTo>
                    <a:pt x="622" y="121"/>
                    <a:pt x="587" y="84"/>
                    <a:pt x="555" y="45"/>
                  </a:cubicBezTo>
                  <a:cubicBezTo>
                    <a:pt x="543" y="31"/>
                    <a:pt x="535" y="30"/>
                    <a:pt x="518" y="39"/>
                  </a:cubicBezTo>
                  <a:cubicBezTo>
                    <a:pt x="468" y="65"/>
                    <a:pt x="416" y="72"/>
                    <a:pt x="366" y="39"/>
                  </a:cubicBezTo>
                  <a:cubicBezTo>
                    <a:pt x="358" y="33"/>
                    <a:pt x="350" y="27"/>
                    <a:pt x="341" y="20"/>
                  </a:cubicBezTo>
                  <a:cubicBezTo>
                    <a:pt x="314" y="48"/>
                    <a:pt x="283" y="65"/>
                    <a:pt x="247" y="59"/>
                  </a:cubicBezTo>
                  <a:cubicBezTo>
                    <a:pt x="212" y="54"/>
                    <a:pt x="179" y="43"/>
                    <a:pt x="144" y="35"/>
                  </a:cubicBezTo>
                  <a:cubicBezTo>
                    <a:pt x="107" y="74"/>
                    <a:pt x="69" y="117"/>
                    <a:pt x="30" y="159"/>
                  </a:cubicBezTo>
                  <a:cubicBezTo>
                    <a:pt x="32" y="162"/>
                    <a:pt x="34" y="165"/>
                    <a:pt x="36" y="167"/>
                  </a:cubicBezTo>
                  <a:cubicBezTo>
                    <a:pt x="103" y="229"/>
                    <a:pt x="115" y="300"/>
                    <a:pt x="74" y="380"/>
                  </a:cubicBezTo>
                  <a:cubicBezTo>
                    <a:pt x="60" y="408"/>
                    <a:pt x="44" y="435"/>
                    <a:pt x="36" y="465"/>
                  </a:cubicBezTo>
                  <a:cubicBezTo>
                    <a:pt x="26" y="502"/>
                    <a:pt x="16" y="543"/>
                    <a:pt x="20" y="580"/>
                  </a:cubicBezTo>
                  <a:cubicBezTo>
                    <a:pt x="30" y="665"/>
                    <a:pt x="93" y="715"/>
                    <a:pt x="188" y="725"/>
                  </a:cubicBezTo>
                  <a:cubicBezTo>
                    <a:pt x="244" y="731"/>
                    <a:pt x="302" y="731"/>
                    <a:pt x="343" y="783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895">
              <a:extLst>
                <a:ext uri="{FF2B5EF4-FFF2-40B4-BE49-F238E27FC236}">
                  <a16:creationId xmlns:a16="http://schemas.microsoft.com/office/drawing/2014/main" id="{688CB2DA-0A4A-4B17-85E2-B66DE262A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4" y="1706453"/>
              <a:ext cx="440031" cy="536619"/>
            </a:xfrm>
            <a:custGeom>
              <a:avLst/>
              <a:gdLst>
                <a:gd name="T0" fmla="*/ 0 w 137"/>
                <a:gd name="T1" fmla="*/ 70 h 169"/>
                <a:gd name="T2" fmla="*/ 18 w 137"/>
                <a:gd name="T3" fmla="*/ 67 h 169"/>
                <a:gd name="T4" fmla="*/ 1 w 137"/>
                <a:gd name="T5" fmla="*/ 38 h 169"/>
                <a:gd name="T6" fmla="*/ 17 w 137"/>
                <a:gd name="T7" fmla="*/ 36 h 169"/>
                <a:gd name="T8" fmla="*/ 16 w 137"/>
                <a:gd name="T9" fmla="*/ 0 h 169"/>
                <a:gd name="T10" fmla="*/ 41 w 137"/>
                <a:gd name="T11" fmla="*/ 52 h 169"/>
                <a:gd name="T12" fmla="*/ 80 w 137"/>
                <a:gd name="T13" fmla="*/ 25 h 169"/>
                <a:gd name="T14" fmla="*/ 86 w 137"/>
                <a:gd name="T15" fmla="*/ 29 h 169"/>
                <a:gd name="T16" fmla="*/ 114 w 137"/>
                <a:gd name="T17" fmla="*/ 106 h 169"/>
                <a:gd name="T18" fmla="*/ 128 w 137"/>
                <a:gd name="T19" fmla="*/ 131 h 169"/>
                <a:gd name="T20" fmla="*/ 137 w 137"/>
                <a:gd name="T21" fmla="*/ 155 h 169"/>
                <a:gd name="T22" fmla="*/ 83 w 137"/>
                <a:gd name="T23" fmla="*/ 152 h 169"/>
                <a:gd name="T24" fmla="*/ 30 w 137"/>
                <a:gd name="T25" fmla="*/ 117 h 169"/>
                <a:gd name="T26" fmla="*/ 0 w 137"/>
                <a:gd name="T27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69">
                  <a:moveTo>
                    <a:pt x="0" y="70"/>
                  </a:moveTo>
                  <a:cubicBezTo>
                    <a:pt x="6" y="69"/>
                    <a:pt x="11" y="68"/>
                    <a:pt x="18" y="67"/>
                  </a:cubicBezTo>
                  <a:cubicBezTo>
                    <a:pt x="12" y="57"/>
                    <a:pt x="7" y="49"/>
                    <a:pt x="1" y="38"/>
                  </a:cubicBezTo>
                  <a:cubicBezTo>
                    <a:pt x="7" y="37"/>
                    <a:pt x="12" y="36"/>
                    <a:pt x="17" y="36"/>
                  </a:cubicBezTo>
                  <a:cubicBezTo>
                    <a:pt x="17" y="25"/>
                    <a:pt x="16" y="15"/>
                    <a:pt x="16" y="0"/>
                  </a:cubicBezTo>
                  <a:cubicBezTo>
                    <a:pt x="41" y="15"/>
                    <a:pt x="51" y="30"/>
                    <a:pt x="41" y="52"/>
                  </a:cubicBezTo>
                  <a:cubicBezTo>
                    <a:pt x="54" y="43"/>
                    <a:pt x="67" y="34"/>
                    <a:pt x="80" y="25"/>
                  </a:cubicBezTo>
                  <a:cubicBezTo>
                    <a:pt x="82" y="26"/>
                    <a:pt x="84" y="28"/>
                    <a:pt x="86" y="29"/>
                  </a:cubicBezTo>
                  <a:cubicBezTo>
                    <a:pt x="71" y="65"/>
                    <a:pt x="83" y="88"/>
                    <a:pt x="114" y="106"/>
                  </a:cubicBezTo>
                  <a:cubicBezTo>
                    <a:pt x="121" y="110"/>
                    <a:pt x="124" y="123"/>
                    <a:pt x="128" y="131"/>
                  </a:cubicBezTo>
                  <a:cubicBezTo>
                    <a:pt x="131" y="138"/>
                    <a:pt x="133" y="145"/>
                    <a:pt x="137" y="155"/>
                  </a:cubicBezTo>
                  <a:cubicBezTo>
                    <a:pt x="121" y="166"/>
                    <a:pt x="104" y="169"/>
                    <a:pt x="83" y="152"/>
                  </a:cubicBezTo>
                  <a:cubicBezTo>
                    <a:pt x="67" y="139"/>
                    <a:pt x="46" y="131"/>
                    <a:pt x="30" y="117"/>
                  </a:cubicBezTo>
                  <a:cubicBezTo>
                    <a:pt x="18" y="105"/>
                    <a:pt x="11" y="87"/>
                    <a:pt x="0" y="7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896">
              <a:extLst>
                <a:ext uri="{FF2B5EF4-FFF2-40B4-BE49-F238E27FC236}">
                  <a16:creationId xmlns:a16="http://schemas.microsoft.com/office/drawing/2014/main" id="{F5DF4801-3638-4BC1-8870-57DF16E6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706453"/>
              <a:ext cx="461496" cy="525890"/>
            </a:xfrm>
            <a:custGeom>
              <a:avLst/>
              <a:gdLst>
                <a:gd name="T0" fmla="*/ 0 w 145"/>
                <a:gd name="T1" fmla="*/ 157 h 163"/>
                <a:gd name="T2" fmla="*/ 20 w 145"/>
                <a:gd name="T3" fmla="*/ 145 h 163"/>
                <a:gd name="T4" fmla="*/ 61 w 145"/>
                <a:gd name="T5" fmla="*/ 132 h 163"/>
                <a:gd name="T6" fmla="*/ 13 w 145"/>
                <a:gd name="T7" fmla="*/ 132 h 163"/>
                <a:gd name="T8" fmla="*/ 29 w 145"/>
                <a:gd name="T9" fmla="*/ 103 h 163"/>
                <a:gd name="T10" fmla="*/ 55 w 145"/>
                <a:gd name="T11" fmla="*/ 26 h 163"/>
                <a:gd name="T12" fmla="*/ 90 w 145"/>
                <a:gd name="T13" fmla="*/ 36 h 163"/>
                <a:gd name="T14" fmla="*/ 117 w 145"/>
                <a:gd name="T15" fmla="*/ 0 h 163"/>
                <a:gd name="T16" fmla="*/ 125 w 145"/>
                <a:gd name="T17" fmla="*/ 3 h 163"/>
                <a:gd name="T18" fmla="*/ 123 w 145"/>
                <a:gd name="T19" fmla="*/ 35 h 163"/>
                <a:gd name="T20" fmla="*/ 140 w 145"/>
                <a:gd name="T21" fmla="*/ 35 h 163"/>
                <a:gd name="T22" fmla="*/ 124 w 145"/>
                <a:gd name="T23" fmla="*/ 67 h 163"/>
                <a:gd name="T24" fmla="*/ 145 w 145"/>
                <a:gd name="T25" fmla="*/ 69 h 163"/>
                <a:gd name="T26" fmla="*/ 113 w 145"/>
                <a:gd name="T27" fmla="*/ 99 h 163"/>
                <a:gd name="T28" fmla="*/ 127 w 145"/>
                <a:gd name="T29" fmla="*/ 103 h 163"/>
                <a:gd name="T30" fmla="*/ 11 w 145"/>
                <a:gd name="T31" fmla="*/ 163 h 163"/>
                <a:gd name="T32" fmla="*/ 0 w 145"/>
                <a:gd name="T33" fmla="*/ 15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5" h="163">
                  <a:moveTo>
                    <a:pt x="0" y="157"/>
                  </a:moveTo>
                  <a:cubicBezTo>
                    <a:pt x="6" y="153"/>
                    <a:pt x="13" y="148"/>
                    <a:pt x="20" y="145"/>
                  </a:cubicBezTo>
                  <a:cubicBezTo>
                    <a:pt x="33" y="140"/>
                    <a:pt x="46" y="137"/>
                    <a:pt x="61" y="132"/>
                  </a:cubicBezTo>
                  <a:cubicBezTo>
                    <a:pt x="35" y="100"/>
                    <a:pt x="35" y="148"/>
                    <a:pt x="13" y="132"/>
                  </a:cubicBezTo>
                  <a:cubicBezTo>
                    <a:pt x="17" y="124"/>
                    <a:pt x="20" y="110"/>
                    <a:pt x="29" y="103"/>
                  </a:cubicBezTo>
                  <a:cubicBezTo>
                    <a:pt x="61" y="79"/>
                    <a:pt x="67" y="65"/>
                    <a:pt x="55" y="26"/>
                  </a:cubicBezTo>
                  <a:cubicBezTo>
                    <a:pt x="69" y="30"/>
                    <a:pt x="81" y="33"/>
                    <a:pt x="90" y="36"/>
                  </a:cubicBezTo>
                  <a:cubicBezTo>
                    <a:pt x="99" y="24"/>
                    <a:pt x="108" y="12"/>
                    <a:pt x="117" y="0"/>
                  </a:cubicBezTo>
                  <a:cubicBezTo>
                    <a:pt x="120" y="1"/>
                    <a:pt x="122" y="2"/>
                    <a:pt x="125" y="3"/>
                  </a:cubicBezTo>
                  <a:cubicBezTo>
                    <a:pt x="124" y="13"/>
                    <a:pt x="124" y="24"/>
                    <a:pt x="123" y="35"/>
                  </a:cubicBezTo>
                  <a:cubicBezTo>
                    <a:pt x="128" y="35"/>
                    <a:pt x="132" y="35"/>
                    <a:pt x="140" y="35"/>
                  </a:cubicBezTo>
                  <a:cubicBezTo>
                    <a:pt x="134" y="47"/>
                    <a:pt x="129" y="56"/>
                    <a:pt x="124" y="67"/>
                  </a:cubicBezTo>
                  <a:cubicBezTo>
                    <a:pt x="130" y="67"/>
                    <a:pt x="135" y="68"/>
                    <a:pt x="145" y="69"/>
                  </a:cubicBezTo>
                  <a:cubicBezTo>
                    <a:pt x="133" y="80"/>
                    <a:pt x="123" y="89"/>
                    <a:pt x="113" y="99"/>
                  </a:cubicBezTo>
                  <a:cubicBezTo>
                    <a:pt x="117" y="100"/>
                    <a:pt x="121" y="101"/>
                    <a:pt x="127" y="103"/>
                  </a:cubicBezTo>
                  <a:cubicBezTo>
                    <a:pt x="93" y="134"/>
                    <a:pt x="59" y="162"/>
                    <a:pt x="11" y="163"/>
                  </a:cubicBezTo>
                  <a:cubicBezTo>
                    <a:pt x="7" y="161"/>
                    <a:pt x="3" y="159"/>
                    <a:pt x="0" y="157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897">
              <a:extLst>
                <a:ext uri="{FF2B5EF4-FFF2-40B4-BE49-F238E27FC236}">
                  <a16:creationId xmlns:a16="http://schemas.microsoft.com/office/drawing/2014/main" id="{52EC8615-EB8C-4A07-9242-42EC6CD28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503" y="1577665"/>
              <a:ext cx="246848" cy="225384"/>
            </a:xfrm>
            <a:custGeom>
              <a:avLst/>
              <a:gdLst>
                <a:gd name="T0" fmla="*/ 23 w 78"/>
                <a:gd name="T1" fmla="*/ 0 h 71"/>
                <a:gd name="T2" fmla="*/ 33 w 78"/>
                <a:gd name="T3" fmla="*/ 43 h 71"/>
                <a:gd name="T4" fmla="*/ 78 w 78"/>
                <a:gd name="T5" fmla="*/ 41 h 71"/>
                <a:gd name="T6" fmla="*/ 21 w 78"/>
                <a:gd name="T7" fmla="*/ 57 h 71"/>
                <a:gd name="T8" fmla="*/ 23 w 78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1">
                  <a:moveTo>
                    <a:pt x="23" y="0"/>
                  </a:moveTo>
                  <a:cubicBezTo>
                    <a:pt x="28" y="19"/>
                    <a:pt x="30" y="30"/>
                    <a:pt x="33" y="43"/>
                  </a:cubicBezTo>
                  <a:cubicBezTo>
                    <a:pt x="47" y="42"/>
                    <a:pt x="62" y="42"/>
                    <a:pt x="78" y="41"/>
                  </a:cubicBezTo>
                  <a:cubicBezTo>
                    <a:pt x="59" y="65"/>
                    <a:pt x="40" y="71"/>
                    <a:pt x="21" y="57"/>
                  </a:cubicBezTo>
                  <a:cubicBezTo>
                    <a:pt x="0" y="43"/>
                    <a:pt x="3" y="26"/>
                    <a:pt x="23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898">
              <a:extLst>
                <a:ext uri="{FF2B5EF4-FFF2-40B4-BE49-F238E27FC236}">
                  <a16:creationId xmlns:a16="http://schemas.microsoft.com/office/drawing/2014/main" id="{3A843818-7865-44C9-B66C-C979EE18E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8563" y="1513270"/>
              <a:ext cx="268313" cy="225384"/>
            </a:xfrm>
            <a:custGeom>
              <a:avLst/>
              <a:gdLst>
                <a:gd name="T0" fmla="*/ 28 w 82"/>
                <a:gd name="T1" fmla="*/ 37 h 71"/>
                <a:gd name="T2" fmla="*/ 82 w 82"/>
                <a:gd name="T3" fmla="*/ 44 h 71"/>
                <a:gd name="T4" fmla="*/ 5 w 82"/>
                <a:gd name="T5" fmla="*/ 43 h 71"/>
                <a:gd name="T6" fmla="*/ 2 w 82"/>
                <a:gd name="T7" fmla="*/ 29 h 71"/>
                <a:gd name="T8" fmla="*/ 24 w 82"/>
                <a:gd name="T9" fmla="*/ 0 h 71"/>
                <a:gd name="T10" fmla="*/ 32 w 82"/>
                <a:gd name="T11" fmla="*/ 3 h 71"/>
                <a:gd name="T12" fmla="*/ 28 w 82"/>
                <a:gd name="T13" fmla="*/ 3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71">
                  <a:moveTo>
                    <a:pt x="28" y="37"/>
                  </a:moveTo>
                  <a:cubicBezTo>
                    <a:pt x="45" y="39"/>
                    <a:pt x="62" y="41"/>
                    <a:pt x="82" y="44"/>
                  </a:cubicBezTo>
                  <a:cubicBezTo>
                    <a:pt x="53" y="71"/>
                    <a:pt x="29" y="47"/>
                    <a:pt x="5" y="43"/>
                  </a:cubicBezTo>
                  <a:cubicBezTo>
                    <a:pt x="3" y="43"/>
                    <a:pt x="0" y="32"/>
                    <a:pt x="2" y="29"/>
                  </a:cubicBezTo>
                  <a:cubicBezTo>
                    <a:pt x="8" y="19"/>
                    <a:pt x="17" y="9"/>
                    <a:pt x="24" y="0"/>
                  </a:cubicBezTo>
                  <a:cubicBezTo>
                    <a:pt x="27" y="1"/>
                    <a:pt x="29" y="2"/>
                    <a:pt x="32" y="3"/>
                  </a:cubicBezTo>
                  <a:cubicBezTo>
                    <a:pt x="31" y="14"/>
                    <a:pt x="29" y="25"/>
                    <a:pt x="28" y="37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899">
              <a:extLst>
                <a:ext uri="{FF2B5EF4-FFF2-40B4-BE49-F238E27FC236}">
                  <a16:creationId xmlns:a16="http://schemas.microsoft.com/office/drawing/2014/main" id="{F331F1CB-5763-4803-868F-9F8CEDA59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513270"/>
              <a:ext cx="257577" cy="214648"/>
            </a:xfrm>
            <a:custGeom>
              <a:avLst/>
              <a:gdLst>
                <a:gd name="T0" fmla="*/ 7 w 83"/>
                <a:gd name="T1" fmla="*/ 41 h 71"/>
                <a:gd name="T2" fmla="*/ 50 w 83"/>
                <a:gd name="T3" fmla="*/ 41 h 71"/>
                <a:gd name="T4" fmla="*/ 46 w 83"/>
                <a:gd name="T5" fmla="*/ 4 h 71"/>
                <a:gd name="T6" fmla="*/ 53 w 83"/>
                <a:gd name="T7" fmla="*/ 0 h 71"/>
                <a:gd name="T8" fmla="*/ 83 w 83"/>
                <a:gd name="T9" fmla="*/ 39 h 71"/>
                <a:gd name="T10" fmla="*/ 0 w 83"/>
                <a:gd name="T11" fmla="*/ 50 h 71"/>
                <a:gd name="T12" fmla="*/ 8 w 83"/>
                <a:gd name="T13" fmla="*/ 40 h 71"/>
                <a:gd name="T14" fmla="*/ 7 w 83"/>
                <a:gd name="T15" fmla="*/ 4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1">
                  <a:moveTo>
                    <a:pt x="7" y="41"/>
                  </a:moveTo>
                  <a:cubicBezTo>
                    <a:pt x="21" y="41"/>
                    <a:pt x="34" y="41"/>
                    <a:pt x="50" y="41"/>
                  </a:cubicBezTo>
                  <a:cubicBezTo>
                    <a:pt x="48" y="27"/>
                    <a:pt x="47" y="16"/>
                    <a:pt x="46" y="4"/>
                  </a:cubicBezTo>
                  <a:cubicBezTo>
                    <a:pt x="48" y="3"/>
                    <a:pt x="50" y="2"/>
                    <a:pt x="53" y="0"/>
                  </a:cubicBezTo>
                  <a:cubicBezTo>
                    <a:pt x="62" y="12"/>
                    <a:pt x="72" y="25"/>
                    <a:pt x="83" y="39"/>
                  </a:cubicBezTo>
                  <a:cubicBezTo>
                    <a:pt x="52" y="48"/>
                    <a:pt x="29" y="71"/>
                    <a:pt x="0" y="50"/>
                  </a:cubicBezTo>
                  <a:cubicBezTo>
                    <a:pt x="2" y="47"/>
                    <a:pt x="5" y="43"/>
                    <a:pt x="8" y="40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900">
              <a:extLst>
                <a:ext uri="{FF2B5EF4-FFF2-40B4-BE49-F238E27FC236}">
                  <a16:creationId xmlns:a16="http://schemas.microsoft.com/office/drawing/2014/main" id="{9130ED38-D7D8-4F47-9F06-C66D6BBDB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6900" y="1588394"/>
              <a:ext cx="257577" cy="225384"/>
            </a:xfrm>
            <a:custGeom>
              <a:avLst/>
              <a:gdLst>
                <a:gd name="T0" fmla="*/ 49 w 80"/>
                <a:gd name="T1" fmla="*/ 40 h 72"/>
                <a:gd name="T2" fmla="*/ 60 w 80"/>
                <a:gd name="T3" fmla="*/ 0 h 72"/>
                <a:gd name="T4" fmla="*/ 64 w 80"/>
                <a:gd name="T5" fmla="*/ 50 h 72"/>
                <a:gd name="T6" fmla="*/ 0 w 80"/>
                <a:gd name="T7" fmla="*/ 40 h 72"/>
                <a:gd name="T8" fmla="*/ 49 w 80"/>
                <a:gd name="T9" fmla="*/ 4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2">
                  <a:moveTo>
                    <a:pt x="49" y="40"/>
                  </a:moveTo>
                  <a:cubicBezTo>
                    <a:pt x="52" y="27"/>
                    <a:pt x="56" y="16"/>
                    <a:pt x="60" y="0"/>
                  </a:cubicBezTo>
                  <a:cubicBezTo>
                    <a:pt x="78" y="20"/>
                    <a:pt x="80" y="35"/>
                    <a:pt x="64" y="50"/>
                  </a:cubicBezTo>
                  <a:cubicBezTo>
                    <a:pt x="41" y="72"/>
                    <a:pt x="24" y="55"/>
                    <a:pt x="0" y="40"/>
                  </a:cubicBezTo>
                  <a:cubicBezTo>
                    <a:pt x="21" y="40"/>
                    <a:pt x="35" y="40"/>
                    <a:pt x="49" y="4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901">
              <a:extLst>
                <a:ext uri="{FF2B5EF4-FFF2-40B4-BE49-F238E27FC236}">
                  <a16:creationId xmlns:a16="http://schemas.microsoft.com/office/drawing/2014/main" id="{F9BC399E-341B-4534-80A5-C314BF32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517" y="2092819"/>
              <a:ext cx="160989" cy="193183"/>
            </a:xfrm>
            <a:custGeom>
              <a:avLst/>
              <a:gdLst>
                <a:gd name="T0" fmla="*/ 40 w 51"/>
                <a:gd name="T1" fmla="*/ 38 h 64"/>
                <a:gd name="T2" fmla="*/ 51 w 51"/>
                <a:gd name="T3" fmla="*/ 44 h 64"/>
                <a:gd name="T4" fmla="*/ 9 w 51"/>
                <a:gd name="T5" fmla="*/ 48 h 64"/>
                <a:gd name="T6" fmla="*/ 3 w 51"/>
                <a:gd name="T7" fmla="*/ 23 h 64"/>
                <a:gd name="T8" fmla="*/ 39 w 51"/>
                <a:gd name="T9" fmla="*/ 0 h 64"/>
                <a:gd name="T10" fmla="*/ 49 w 51"/>
                <a:gd name="T11" fmla="*/ 13 h 64"/>
                <a:gd name="T12" fmla="*/ 14 w 51"/>
                <a:gd name="T13" fmla="*/ 31 h 64"/>
                <a:gd name="T14" fmla="*/ 40 w 51"/>
                <a:gd name="T15" fmla="*/ 3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4">
                  <a:moveTo>
                    <a:pt x="40" y="38"/>
                  </a:moveTo>
                  <a:cubicBezTo>
                    <a:pt x="43" y="40"/>
                    <a:pt x="47" y="42"/>
                    <a:pt x="51" y="44"/>
                  </a:cubicBezTo>
                  <a:cubicBezTo>
                    <a:pt x="39" y="64"/>
                    <a:pt x="22" y="55"/>
                    <a:pt x="9" y="48"/>
                  </a:cubicBezTo>
                  <a:cubicBezTo>
                    <a:pt x="4" y="45"/>
                    <a:pt x="0" y="26"/>
                    <a:pt x="3" y="23"/>
                  </a:cubicBezTo>
                  <a:cubicBezTo>
                    <a:pt x="13" y="13"/>
                    <a:pt x="27" y="7"/>
                    <a:pt x="39" y="0"/>
                  </a:cubicBezTo>
                  <a:cubicBezTo>
                    <a:pt x="42" y="5"/>
                    <a:pt x="46" y="9"/>
                    <a:pt x="49" y="13"/>
                  </a:cubicBezTo>
                  <a:cubicBezTo>
                    <a:pt x="39" y="18"/>
                    <a:pt x="30" y="23"/>
                    <a:pt x="14" y="31"/>
                  </a:cubicBezTo>
                  <a:cubicBezTo>
                    <a:pt x="28" y="35"/>
                    <a:pt x="34" y="37"/>
                    <a:pt x="40" y="38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902">
              <a:extLst>
                <a:ext uri="{FF2B5EF4-FFF2-40B4-BE49-F238E27FC236}">
                  <a16:creationId xmlns:a16="http://schemas.microsoft.com/office/drawing/2014/main" id="{E469CC40-7718-476F-8C05-9F29BB2F8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858" y="1566929"/>
              <a:ext cx="203919" cy="75130"/>
            </a:xfrm>
            <a:custGeom>
              <a:avLst/>
              <a:gdLst>
                <a:gd name="T0" fmla="*/ 63 w 63"/>
                <a:gd name="T1" fmla="*/ 23 h 26"/>
                <a:gd name="T2" fmla="*/ 0 w 63"/>
                <a:gd name="T3" fmla="*/ 26 h 26"/>
                <a:gd name="T4" fmla="*/ 62 w 63"/>
                <a:gd name="T5" fmla="*/ 24 h 26"/>
                <a:gd name="T6" fmla="*/ 63 w 63"/>
                <a:gd name="T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6">
                  <a:moveTo>
                    <a:pt x="63" y="23"/>
                  </a:moveTo>
                  <a:cubicBezTo>
                    <a:pt x="45" y="24"/>
                    <a:pt x="27" y="25"/>
                    <a:pt x="0" y="26"/>
                  </a:cubicBezTo>
                  <a:cubicBezTo>
                    <a:pt x="40" y="0"/>
                    <a:pt x="59" y="1"/>
                    <a:pt x="62" y="24"/>
                  </a:cubicBezTo>
                  <a:lnTo>
                    <a:pt x="63" y="23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903">
              <a:extLst>
                <a:ext uri="{FF2B5EF4-FFF2-40B4-BE49-F238E27FC236}">
                  <a16:creationId xmlns:a16="http://schemas.microsoft.com/office/drawing/2014/main" id="{FDC12411-CA9A-411C-9C04-B00AE53B0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9657" y="2425520"/>
              <a:ext cx="118060" cy="139524"/>
            </a:xfrm>
            <a:custGeom>
              <a:avLst/>
              <a:gdLst>
                <a:gd name="T0" fmla="*/ 0 w 36"/>
                <a:gd name="T1" fmla="*/ 16 h 43"/>
                <a:gd name="T2" fmla="*/ 3 w 36"/>
                <a:gd name="T3" fmla="*/ 16 h 43"/>
                <a:gd name="T4" fmla="*/ 35 w 36"/>
                <a:gd name="T5" fmla="*/ 20 h 43"/>
                <a:gd name="T6" fmla="*/ 25 w 36"/>
                <a:gd name="T7" fmla="*/ 38 h 43"/>
                <a:gd name="T8" fmla="*/ 1 w 36"/>
                <a:gd name="T9" fmla="*/ 15 h 43"/>
                <a:gd name="T10" fmla="*/ 0 w 36"/>
                <a:gd name="T11" fmla="*/ 1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3">
                  <a:moveTo>
                    <a:pt x="0" y="16"/>
                  </a:moveTo>
                  <a:cubicBezTo>
                    <a:pt x="1" y="16"/>
                    <a:pt x="2" y="17"/>
                    <a:pt x="3" y="16"/>
                  </a:cubicBezTo>
                  <a:cubicBezTo>
                    <a:pt x="15" y="13"/>
                    <a:pt x="28" y="0"/>
                    <a:pt x="35" y="20"/>
                  </a:cubicBezTo>
                  <a:cubicBezTo>
                    <a:pt x="36" y="25"/>
                    <a:pt x="29" y="37"/>
                    <a:pt x="25" y="38"/>
                  </a:cubicBezTo>
                  <a:cubicBezTo>
                    <a:pt x="7" y="43"/>
                    <a:pt x="4" y="29"/>
                    <a:pt x="1" y="15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904">
              <a:extLst>
                <a:ext uri="{FF2B5EF4-FFF2-40B4-BE49-F238E27FC236}">
                  <a16:creationId xmlns:a16="http://schemas.microsoft.com/office/drawing/2014/main" id="{A1EB655E-145B-49F2-80F8-83F56704D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939" y="1577665"/>
              <a:ext cx="171718" cy="75130"/>
            </a:xfrm>
            <a:custGeom>
              <a:avLst/>
              <a:gdLst>
                <a:gd name="T0" fmla="*/ 53 w 55"/>
                <a:gd name="T1" fmla="*/ 21 h 21"/>
                <a:gd name="T2" fmla="*/ 0 w 55"/>
                <a:gd name="T3" fmla="*/ 14 h 21"/>
                <a:gd name="T4" fmla="*/ 2 w 55"/>
                <a:gd name="T5" fmla="*/ 0 h 21"/>
                <a:gd name="T6" fmla="*/ 55 w 55"/>
                <a:gd name="T7" fmla="*/ 9 h 21"/>
                <a:gd name="T8" fmla="*/ 53 w 5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1">
                  <a:moveTo>
                    <a:pt x="53" y="21"/>
                  </a:moveTo>
                  <a:cubicBezTo>
                    <a:pt x="35" y="19"/>
                    <a:pt x="18" y="16"/>
                    <a:pt x="0" y="14"/>
                  </a:cubicBezTo>
                  <a:cubicBezTo>
                    <a:pt x="1" y="9"/>
                    <a:pt x="2" y="4"/>
                    <a:pt x="2" y="0"/>
                  </a:cubicBezTo>
                  <a:cubicBezTo>
                    <a:pt x="20" y="3"/>
                    <a:pt x="37" y="6"/>
                    <a:pt x="55" y="9"/>
                  </a:cubicBezTo>
                  <a:cubicBezTo>
                    <a:pt x="54" y="13"/>
                    <a:pt x="53" y="17"/>
                    <a:pt x="53" y="2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905">
              <a:extLst>
                <a:ext uri="{FF2B5EF4-FFF2-40B4-BE49-F238E27FC236}">
                  <a16:creationId xmlns:a16="http://schemas.microsoft.com/office/drawing/2014/main" id="{24586E5E-1A02-4409-83E2-EB8CC3DDB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470341"/>
              <a:ext cx="139524" cy="139524"/>
            </a:xfrm>
            <a:custGeom>
              <a:avLst/>
              <a:gdLst>
                <a:gd name="T0" fmla="*/ 30 w 42"/>
                <a:gd name="T1" fmla="*/ 44 h 44"/>
                <a:gd name="T2" fmla="*/ 0 w 42"/>
                <a:gd name="T3" fmla="*/ 9 h 44"/>
                <a:gd name="T4" fmla="*/ 11 w 42"/>
                <a:gd name="T5" fmla="*/ 0 h 44"/>
                <a:gd name="T6" fmla="*/ 42 w 42"/>
                <a:gd name="T7" fmla="*/ 32 h 44"/>
                <a:gd name="T8" fmla="*/ 30 w 42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4">
                  <a:moveTo>
                    <a:pt x="30" y="44"/>
                  </a:moveTo>
                  <a:cubicBezTo>
                    <a:pt x="20" y="32"/>
                    <a:pt x="10" y="21"/>
                    <a:pt x="0" y="9"/>
                  </a:cubicBezTo>
                  <a:cubicBezTo>
                    <a:pt x="4" y="6"/>
                    <a:pt x="7" y="3"/>
                    <a:pt x="11" y="0"/>
                  </a:cubicBezTo>
                  <a:cubicBezTo>
                    <a:pt x="21" y="11"/>
                    <a:pt x="32" y="22"/>
                    <a:pt x="42" y="32"/>
                  </a:cubicBezTo>
                  <a:cubicBezTo>
                    <a:pt x="38" y="36"/>
                    <a:pt x="34" y="40"/>
                    <a:pt x="30" y="4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906">
              <a:extLst>
                <a:ext uri="{FF2B5EF4-FFF2-40B4-BE49-F238E27FC236}">
                  <a16:creationId xmlns:a16="http://schemas.microsoft.com/office/drawing/2014/main" id="{3816413D-F239-4436-842D-037D32CC8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5887" y="1470341"/>
              <a:ext cx="139524" cy="139524"/>
            </a:xfrm>
            <a:custGeom>
              <a:avLst/>
              <a:gdLst>
                <a:gd name="T0" fmla="*/ 0 w 42"/>
                <a:gd name="T1" fmla="*/ 34 h 45"/>
                <a:gd name="T2" fmla="*/ 31 w 42"/>
                <a:gd name="T3" fmla="*/ 0 h 45"/>
                <a:gd name="T4" fmla="*/ 42 w 42"/>
                <a:gd name="T5" fmla="*/ 9 h 45"/>
                <a:gd name="T6" fmla="*/ 13 w 42"/>
                <a:gd name="T7" fmla="*/ 45 h 45"/>
                <a:gd name="T8" fmla="*/ 0 w 42"/>
                <a:gd name="T9" fmla="*/ 3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5">
                  <a:moveTo>
                    <a:pt x="0" y="34"/>
                  </a:moveTo>
                  <a:cubicBezTo>
                    <a:pt x="11" y="23"/>
                    <a:pt x="21" y="12"/>
                    <a:pt x="31" y="0"/>
                  </a:cubicBezTo>
                  <a:cubicBezTo>
                    <a:pt x="34" y="3"/>
                    <a:pt x="38" y="6"/>
                    <a:pt x="42" y="9"/>
                  </a:cubicBezTo>
                  <a:cubicBezTo>
                    <a:pt x="32" y="21"/>
                    <a:pt x="23" y="33"/>
                    <a:pt x="13" y="45"/>
                  </a:cubicBezTo>
                  <a:cubicBezTo>
                    <a:pt x="9" y="41"/>
                    <a:pt x="5" y="38"/>
                    <a:pt x="0" y="3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907">
              <a:extLst>
                <a:ext uri="{FF2B5EF4-FFF2-40B4-BE49-F238E27FC236}">
                  <a16:creationId xmlns:a16="http://schemas.microsoft.com/office/drawing/2014/main" id="{AF6DB79E-890A-4D33-A106-46ABFF6EC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2111" y="3348505"/>
              <a:ext cx="96595" cy="75130"/>
            </a:xfrm>
            <a:custGeom>
              <a:avLst/>
              <a:gdLst>
                <a:gd name="T0" fmla="*/ 1 w 29"/>
                <a:gd name="T1" fmla="*/ 0 h 26"/>
                <a:gd name="T2" fmla="*/ 0 w 29"/>
                <a:gd name="T3" fmla="*/ 0 h 26"/>
                <a:gd name="T4" fmla="*/ 26 w 29"/>
                <a:gd name="T5" fmla="*/ 4 h 26"/>
                <a:gd name="T6" fmla="*/ 27 w 29"/>
                <a:gd name="T7" fmla="*/ 18 h 26"/>
                <a:gd name="T8" fmla="*/ 8 w 29"/>
                <a:gd name="T9" fmla="*/ 26 h 26"/>
                <a:gd name="T10" fmla="*/ 1 w 29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6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" y="1"/>
                    <a:pt x="18" y="1"/>
                    <a:pt x="26" y="4"/>
                  </a:cubicBezTo>
                  <a:cubicBezTo>
                    <a:pt x="28" y="5"/>
                    <a:pt x="29" y="16"/>
                    <a:pt x="27" y="18"/>
                  </a:cubicBezTo>
                  <a:cubicBezTo>
                    <a:pt x="22" y="23"/>
                    <a:pt x="14" y="24"/>
                    <a:pt x="8" y="26"/>
                  </a:cubicBezTo>
                  <a:cubicBezTo>
                    <a:pt x="5" y="17"/>
                    <a:pt x="3" y="9"/>
                    <a:pt x="1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908">
              <a:extLst>
                <a:ext uri="{FF2B5EF4-FFF2-40B4-BE49-F238E27FC236}">
                  <a16:creationId xmlns:a16="http://schemas.microsoft.com/office/drawing/2014/main" id="{88992C42-9963-4775-BC60-82CDA9D4B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5491" y="2565044"/>
              <a:ext cx="107324" cy="96595"/>
            </a:xfrm>
            <a:custGeom>
              <a:avLst/>
              <a:gdLst>
                <a:gd name="T0" fmla="*/ 0 w 35"/>
                <a:gd name="T1" fmla="*/ 16 h 30"/>
                <a:gd name="T2" fmla="*/ 21 w 35"/>
                <a:gd name="T3" fmla="*/ 1 h 30"/>
                <a:gd name="T4" fmla="*/ 34 w 35"/>
                <a:gd name="T5" fmla="*/ 13 h 30"/>
                <a:gd name="T6" fmla="*/ 21 w 35"/>
                <a:gd name="T7" fmla="*/ 28 h 30"/>
                <a:gd name="T8" fmla="*/ 0 w 35"/>
                <a:gd name="T9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0">
                  <a:moveTo>
                    <a:pt x="0" y="16"/>
                  </a:moveTo>
                  <a:cubicBezTo>
                    <a:pt x="10" y="8"/>
                    <a:pt x="15" y="1"/>
                    <a:pt x="21" y="1"/>
                  </a:cubicBezTo>
                  <a:cubicBezTo>
                    <a:pt x="25" y="0"/>
                    <a:pt x="35" y="10"/>
                    <a:pt x="34" y="13"/>
                  </a:cubicBezTo>
                  <a:cubicBezTo>
                    <a:pt x="32" y="19"/>
                    <a:pt x="27" y="26"/>
                    <a:pt x="21" y="28"/>
                  </a:cubicBezTo>
                  <a:cubicBezTo>
                    <a:pt x="17" y="30"/>
                    <a:pt x="10" y="23"/>
                    <a:pt x="0" y="1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909">
              <a:extLst>
                <a:ext uri="{FF2B5EF4-FFF2-40B4-BE49-F238E27FC236}">
                  <a16:creationId xmlns:a16="http://schemas.microsoft.com/office/drawing/2014/main" id="{DB01C221-FCF3-4457-BB0A-C1F2C6D24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939" y="2092819"/>
              <a:ext cx="128789" cy="107324"/>
            </a:xfrm>
            <a:custGeom>
              <a:avLst/>
              <a:gdLst>
                <a:gd name="T0" fmla="*/ 35 w 41"/>
                <a:gd name="T1" fmla="*/ 32 h 32"/>
                <a:gd name="T2" fmla="*/ 0 w 41"/>
                <a:gd name="T3" fmla="*/ 9 h 32"/>
                <a:gd name="T4" fmla="*/ 41 w 41"/>
                <a:gd name="T5" fmla="*/ 23 h 32"/>
                <a:gd name="T6" fmla="*/ 35 w 4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35" y="32"/>
                  </a:moveTo>
                  <a:cubicBezTo>
                    <a:pt x="23" y="24"/>
                    <a:pt x="12" y="16"/>
                    <a:pt x="0" y="9"/>
                  </a:cubicBezTo>
                  <a:cubicBezTo>
                    <a:pt x="22" y="0"/>
                    <a:pt x="37" y="3"/>
                    <a:pt x="41" y="23"/>
                  </a:cubicBezTo>
                  <a:cubicBezTo>
                    <a:pt x="39" y="26"/>
                    <a:pt x="37" y="29"/>
                    <a:pt x="35" y="3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910">
              <a:extLst>
                <a:ext uri="{FF2B5EF4-FFF2-40B4-BE49-F238E27FC236}">
                  <a16:creationId xmlns:a16="http://schemas.microsoft.com/office/drawing/2014/main" id="{83B7D815-69E7-4FD6-AE01-3DA21C7AF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7549" y="3455829"/>
              <a:ext cx="2028425" cy="1148369"/>
            </a:xfrm>
            <a:custGeom>
              <a:avLst/>
              <a:gdLst>
                <a:gd name="T0" fmla="*/ 325 w 641"/>
                <a:gd name="T1" fmla="*/ 1 h 365"/>
                <a:gd name="T2" fmla="*/ 548 w 641"/>
                <a:gd name="T3" fmla="*/ 1 h 365"/>
                <a:gd name="T4" fmla="*/ 589 w 641"/>
                <a:gd name="T5" fmla="*/ 27 h 365"/>
                <a:gd name="T6" fmla="*/ 628 w 641"/>
                <a:gd name="T7" fmla="*/ 151 h 365"/>
                <a:gd name="T8" fmla="*/ 506 w 641"/>
                <a:gd name="T9" fmla="*/ 317 h 365"/>
                <a:gd name="T10" fmla="*/ 425 w 641"/>
                <a:gd name="T11" fmla="*/ 329 h 365"/>
                <a:gd name="T12" fmla="*/ 339 w 641"/>
                <a:gd name="T13" fmla="*/ 360 h 365"/>
                <a:gd name="T14" fmla="*/ 315 w 641"/>
                <a:gd name="T15" fmla="*/ 361 h 365"/>
                <a:gd name="T16" fmla="*/ 185 w 641"/>
                <a:gd name="T17" fmla="*/ 323 h 365"/>
                <a:gd name="T18" fmla="*/ 135 w 641"/>
                <a:gd name="T19" fmla="*/ 315 h 365"/>
                <a:gd name="T20" fmla="*/ 25 w 641"/>
                <a:gd name="T21" fmla="*/ 125 h 365"/>
                <a:gd name="T22" fmla="*/ 60 w 641"/>
                <a:gd name="T23" fmla="*/ 28 h 365"/>
                <a:gd name="T24" fmla="*/ 103 w 641"/>
                <a:gd name="T25" fmla="*/ 1 h 365"/>
                <a:gd name="T26" fmla="*/ 325 w 641"/>
                <a:gd name="T27" fmla="*/ 1 h 365"/>
                <a:gd name="T28" fmla="*/ 318 w 641"/>
                <a:gd name="T29" fmla="*/ 206 h 365"/>
                <a:gd name="T30" fmla="*/ 358 w 641"/>
                <a:gd name="T31" fmla="*/ 191 h 365"/>
                <a:gd name="T32" fmla="*/ 418 w 641"/>
                <a:gd name="T33" fmla="*/ 215 h 365"/>
                <a:gd name="T34" fmla="*/ 499 w 641"/>
                <a:gd name="T35" fmla="*/ 211 h 365"/>
                <a:gd name="T36" fmla="*/ 539 w 641"/>
                <a:gd name="T37" fmla="*/ 127 h 365"/>
                <a:gd name="T38" fmla="*/ 489 w 641"/>
                <a:gd name="T39" fmla="*/ 72 h 365"/>
                <a:gd name="T40" fmla="*/ 440 w 641"/>
                <a:gd name="T41" fmla="*/ 99 h 365"/>
                <a:gd name="T42" fmla="*/ 445 w 641"/>
                <a:gd name="T43" fmla="*/ 119 h 365"/>
                <a:gd name="T44" fmla="*/ 461 w 641"/>
                <a:gd name="T45" fmla="*/ 114 h 365"/>
                <a:gd name="T46" fmla="*/ 488 w 641"/>
                <a:gd name="T47" fmla="*/ 114 h 365"/>
                <a:gd name="T48" fmla="*/ 489 w 641"/>
                <a:gd name="T49" fmla="*/ 143 h 365"/>
                <a:gd name="T50" fmla="*/ 463 w 641"/>
                <a:gd name="T51" fmla="*/ 141 h 365"/>
                <a:gd name="T52" fmla="*/ 361 w 641"/>
                <a:gd name="T53" fmla="*/ 66 h 365"/>
                <a:gd name="T54" fmla="*/ 115 w 641"/>
                <a:gd name="T55" fmla="*/ 141 h 365"/>
                <a:gd name="T56" fmla="*/ 115 w 641"/>
                <a:gd name="T57" fmla="*/ 233 h 365"/>
                <a:gd name="T58" fmla="*/ 120 w 641"/>
                <a:gd name="T59" fmla="*/ 239 h 365"/>
                <a:gd name="T60" fmla="*/ 233 w 641"/>
                <a:gd name="T61" fmla="*/ 300 h 365"/>
                <a:gd name="T62" fmla="*/ 244 w 641"/>
                <a:gd name="T63" fmla="*/ 301 h 365"/>
                <a:gd name="T64" fmla="*/ 342 w 641"/>
                <a:gd name="T65" fmla="*/ 302 h 365"/>
                <a:gd name="T66" fmla="*/ 395 w 641"/>
                <a:gd name="T67" fmla="*/ 301 h 365"/>
                <a:gd name="T68" fmla="*/ 440 w 641"/>
                <a:gd name="T69" fmla="*/ 278 h 365"/>
                <a:gd name="T70" fmla="*/ 318 w 641"/>
                <a:gd name="T71" fmla="*/ 206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41" h="365">
                  <a:moveTo>
                    <a:pt x="325" y="1"/>
                  </a:moveTo>
                  <a:cubicBezTo>
                    <a:pt x="400" y="1"/>
                    <a:pt x="474" y="2"/>
                    <a:pt x="548" y="1"/>
                  </a:cubicBezTo>
                  <a:cubicBezTo>
                    <a:pt x="568" y="1"/>
                    <a:pt x="582" y="6"/>
                    <a:pt x="589" y="27"/>
                  </a:cubicBezTo>
                  <a:cubicBezTo>
                    <a:pt x="602" y="68"/>
                    <a:pt x="622" y="109"/>
                    <a:pt x="628" y="151"/>
                  </a:cubicBezTo>
                  <a:cubicBezTo>
                    <a:pt x="641" y="238"/>
                    <a:pt x="591" y="301"/>
                    <a:pt x="506" y="317"/>
                  </a:cubicBezTo>
                  <a:cubicBezTo>
                    <a:pt x="479" y="322"/>
                    <a:pt x="451" y="322"/>
                    <a:pt x="425" y="329"/>
                  </a:cubicBezTo>
                  <a:cubicBezTo>
                    <a:pt x="396" y="337"/>
                    <a:pt x="368" y="350"/>
                    <a:pt x="339" y="360"/>
                  </a:cubicBezTo>
                  <a:cubicBezTo>
                    <a:pt x="331" y="362"/>
                    <a:pt x="320" y="365"/>
                    <a:pt x="315" y="361"/>
                  </a:cubicBezTo>
                  <a:cubicBezTo>
                    <a:pt x="276" y="332"/>
                    <a:pt x="230" y="329"/>
                    <a:pt x="185" y="323"/>
                  </a:cubicBezTo>
                  <a:cubicBezTo>
                    <a:pt x="168" y="321"/>
                    <a:pt x="151" y="319"/>
                    <a:pt x="135" y="315"/>
                  </a:cubicBezTo>
                  <a:cubicBezTo>
                    <a:pt x="45" y="292"/>
                    <a:pt x="0" y="216"/>
                    <a:pt x="25" y="125"/>
                  </a:cubicBezTo>
                  <a:cubicBezTo>
                    <a:pt x="33" y="92"/>
                    <a:pt x="49" y="61"/>
                    <a:pt x="60" y="28"/>
                  </a:cubicBezTo>
                  <a:cubicBezTo>
                    <a:pt x="68" y="7"/>
                    <a:pt x="81" y="0"/>
                    <a:pt x="103" y="1"/>
                  </a:cubicBezTo>
                  <a:cubicBezTo>
                    <a:pt x="177" y="2"/>
                    <a:pt x="251" y="1"/>
                    <a:pt x="325" y="1"/>
                  </a:cubicBezTo>
                  <a:close/>
                  <a:moveTo>
                    <a:pt x="318" y="206"/>
                  </a:moveTo>
                  <a:cubicBezTo>
                    <a:pt x="327" y="186"/>
                    <a:pt x="342" y="186"/>
                    <a:pt x="358" y="191"/>
                  </a:cubicBezTo>
                  <a:cubicBezTo>
                    <a:pt x="378" y="199"/>
                    <a:pt x="397" y="208"/>
                    <a:pt x="418" y="215"/>
                  </a:cubicBezTo>
                  <a:cubicBezTo>
                    <a:pt x="445" y="225"/>
                    <a:pt x="472" y="226"/>
                    <a:pt x="499" y="211"/>
                  </a:cubicBezTo>
                  <a:cubicBezTo>
                    <a:pt x="526" y="195"/>
                    <a:pt x="544" y="158"/>
                    <a:pt x="539" y="127"/>
                  </a:cubicBezTo>
                  <a:cubicBezTo>
                    <a:pt x="535" y="99"/>
                    <a:pt x="515" y="78"/>
                    <a:pt x="489" y="72"/>
                  </a:cubicBezTo>
                  <a:cubicBezTo>
                    <a:pt x="467" y="67"/>
                    <a:pt x="444" y="80"/>
                    <a:pt x="440" y="99"/>
                  </a:cubicBezTo>
                  <a:cubicBezTo>
                    <a:pt x="439" y="105"/>
                    <a:pt x="443" y="112"/>
                    <a:pt x="445" y="119"/>
                  </a:cubicBezTo>
                  <a:cubicBezTo>
                    <a:pt x="451" y="117"/>
                    <a:pt x="458" y="117"/>
                    <a:pt x="461" y="114"/>
                  </a:cubicBezTo>
                  <a:cubicBezTo>
                    <a:pt x="471" y="103"/>
                    <a:pt x="481" y="101"/>
                    <a:pt x="488" y="114"/>
                  </a:cubicBezTo>
                  <a:cubicBezTo>
                    <a:pt x="492" y="122"/>
                    <a:pt x="489" y="133"/>
                    <a:pt x="489" y="143"/>
                  </a:cubicBezTo>
                  <a:cubicBezTo>
                    <a:pt x="480" y="142"/>
                    <a:pt x="469" y="146"/>
                    <a:pt x="463" y="141"/>
                  </a:cubicBezTo>
                  <a:cubicBezTo>
                    <a:pt x="428" y="117"/>
                    <a:pt x="397" y="87"/>
                    <a:pt x="361" y="66"/>
                  </a:cubicBezTo>
                  <a:cubicBezTo>
                    <a:pt x="266" y="10"/>
                    <a:pt x="166" y="51"/>
                    <a:pt x="115" y="141"/>
                  </a:cubicBezTo>
                  <a:cubicBezTo>
                    <a:pt x="96" y="173"/>
                    <a:pt x="121" y="202"/>
                    <a:pt x="115" y="233"/>
                  </a:cubicBezTo>
                  <a:cubicBezTo>
                    <a:pt x="115" y="234"/>
                    <a:pt x="118" y="237"/>
                    <a:pt x="120" y="239"/>
                  </a:cubicBezTo>
                  <a:cubicBezTo>
                    <a:pt x="158" y="259"/>
                    <a:pt x="195" y="280"/>
                    <a:pt x="233" y="300"/>
                  </a:cubicBezTo>
                  <a:cubicBezTo>
                    <a:pt x="236" y="302"/>
                    <a:pt x="240" y="301"/>
                    <a:pt x="244" y="301"/>
                  </a:cubicBezTo>
                  <a:cubicBezTo>
                    <a:pt x="277" y="301"/>
                    <a:pt x="309" y="302"/>
                    <a:pt x="342" y="302"/>
                  </a:cubicBezTo>
                  <a:cubicBezTo>
                    <a:pt x="360" y="302"/>
                    <a:pt x="378" y="298"/>
                    <a:pt x="395" y="301"/>
                  </a:cubicBezTo>
                  <a:cubicBezTo>
                    <a:pt x="415" y="305"/>
                    <a:pt x="427" y="300"/>
                    <a:pt x="440" y="278"/>
                  </a:cubicBezTo>
                  <a:cubicBezTo>
                    <a:pt x="393" y="264"/>
                    <a:pt x="376" y="207"/>
                    <a:pt x="318" y="20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911">
              <a:extLst>
                <a:ext uri="{FF2B5EF4-FFF2-40B4-BE49-F238E27FC236}">
                  <a16:creationId xmlns:a16="http://schemas.microsoft.com/office/drawing/2014/main" id="{7B323BE4-E826-49A2-99A0-4032FDD318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10788" y="2414791"/>
              <a:ext cx="837126" cy="955186"/>
            </a:xfrm>
            <a:custGeom>
              <a:avLst/>
              <a:gdLst>
                <a:gd name="T0" fmla="*/ 223 w 267"/>
                <a:gd name="T1" fmla="*/ 299 h 302"/>
                <a:gd name="T2" fmla="*/ 151 w 267"/>
                <a:gd name="T3" fmla="*/ 298 h 302"/>
                <a:gd name="T4" fmla="*/ 130 w 267"/>
                <a:gd name="T5" fmla="*/ 272 h 302"/>
                <a:gd name="T6" fmla="*/ 132 w 267"/>
                <a:gd name="T7" fmla="*/ 183 h 302"/>
                <a:gd name="T8" fmla="*/ 128 w 267"/>
                <a:gd name="T9" fmla="*/ 169 h 302"/>
                <a:gd name="T10" fmla="*/ 113 w 267"/>
                <a:gd name="T11" fmla="*/ 169 h 302"/>
                <a:gd name="T12" fmla="*/ 107 w 267"/>
                <a:gd name="T13" fmla="*/ 183 h 302"/>
                <a:gd name="T14" fmla="*/ 111 w 267"/>
                <a:gd name="T15" fmla="*/ 269 h 302"/>
                <a:gd name="T16" fmla="*/ 80 w 267"/>
                <a:gd name="T17" fmla="*/ 299 h 302"/>
                <a:gd name="T18" fmla="*/ 21 w 267"/>
                <a:gd name="T19" fmla="*/ 299 h 302"/>
                <a:gd name="T20" fmla="*/ 2 w 267"/>
                <a:gd name="T21" fmla="*/ 280 h 302"/>
                <a:gd name="T22" fmla="*/ 1 w 267"/>
                <a:gd name="T23" fmla="*/ 0 h 302"/>
                <a:gd name="T24" fmla="*/ 166 w 267"/>
                <a:gd name="T25" fmla="*/ 4 h 302"/>
                <a:gd name="T26" fmla="*/ 192 w 267"/>
                <a:gd name="T27" fmla="*/ 12 h 302"/>
                <a:gd name="T28" fmla="*/ 262 w 267"/>
                <a:gd name="T29" fmla="*/ 89 h 302"/>
                <a:gd name="T30" fmla="*/ 263 w 267"/>
                <a:gd name="T31" fmla="*/ 112 h 302"/>
                <a:gd name="T32" fmla="*/ 223 w 267"/>
                <a:gd name="T33" fmla="*/ 299 h 302"/>
                <a:gd name="T34" fmla="*/ 78 w 267"/>
                <a:gd name="T35" fmla="*/ 115 h 302"/>
                <a:gd name="T36" fmla="*/ 99 w 267"/>
                <a:gd name="T37" fmla="*/ 134 h 302"/>
                <a:gd name="T38" fmla="*/ 99 w 267"/>
                <a:gd name="T39" fmla="*/ 57 h 302"/>
                <a:gd name="T40" fmla="*/ 79 w 267"/>
                <a:gd name="T41" fmla="*/ 66 h 302"/>
                <a:gd name="T42" fmla="*/ 61 w 267"/>
                <a:gd name="T43" fmla="*/ 81 h 302"/>
                <a:gd name="T44" fmla="*/ 81 w 267"/>
                <a:gd name="T45" fmla="*/ 94 h 302"/>
                <a:gd name="T46" fmla="*/ 79 w 267"/>
                <a:gd name="T47" fmla="*/ 116 h 302"/>
                <a:gd name="T48" fmla="*/ 22 w 267"/>
                <a:gd name="T49" fmla="*/ 119 h 302"/>
                <a:gd name="T50" fmla="*/ 70 w 267"/>
                <a:gd name="T51" fmla="*/ 131 h 302"/>
                <a:gd name="T52" fmla="*/ 78 w 267"/>
                <a:gd name="T53" fmla="*/ 115 h 302"/>
                <a:gd name="T54" fmla="*/ 139 w 267"/>
                <a:gd name="T55" fmla="*/ 132 h 302"/>
                <a:gd name="T56" fmla="*/ 144 w 267"/>
                <a:gd name="T57" fmla="*/ 154 h 302"/>
                <a:gd name="T58" fmla="*/ 173 w 267"/>
                <a:gd name="T59" fmla="*/ 137 h 302"/>
                <a:gd name="T60" fmla="*/ 158 w 267"/>
                <a:gd name="T61" fmla="*/ 120 h 302"/>
                <a:gd name="T62" fmla="*/ 169 w 267"/>
                <a:gd name="T63" fmla="*/ 89 h 302"/>
                <a:gd name="T64" fmla="*/ 160 w 267"/>
                <a:gd name="T65" fmla="*/ 93 h 302"/>
                <a:gd name="T66" fmla="*/ 128 w 267"/>
                <a:gd name="T67" fmla="*/ 61 h 302"/>
                <a:gd name="T68" fmla="*/ 122 w 267"/>
                <a:gd name="T69" fmla="*/ 100 h 302"/>
                <a:gd name="T70" fmla="*/ 130 w 267"/>
                <a:gd name="T71" fmla="*/ 125 h 302"/>
                <a:gd name="T72" fmla="*/ 139 w 267"/>
                <a:gd name="T73" fmla="*/ 132 h 302"/>
                <a:gd name="T74" fmla="*/ 96 w 267"/>
                <a:gd name="T75" fmla="*/ 179 h 302"/>
                <a:gd name="T76" fmla="*/ 50 w 267"/>
                <a:gd name="T77" fmla="*/ 171 h 302"/>
                <a:gd name="T78" fmla="*/ 50 w 267"/>
                <a:gd name="T79" fmla="*/ 205 h 302"/>
                <a:gd name="T80" fmla="*/ 96 w 267"/>
                <a:gd name="T81" fmla="*/ 179 h 302"/>
                <a:gd name="T82" fmla="*/ 152 w 267"/>
                <a:gd name="T83" fmla="*/ 178 h 302"/>
                <a:gd name="T84" fmla="*/ 145 w 267"/>
                <a:gd name="T85" fmla="*/ 217 h 302"/>
                <a:gd name="T86" fmla="*/ 189 w 267"/>
                <a:gd name="T87" fmla="*/ 208 h 302"/>
                <a:gd name="T88" fmla="*/ 152 w 267"/>
                <a:gd name="T89" fmla="*/ 178 h 302"/>
                <a:gd name="T90" fmla="*/ 44 w 267"/>
                <a:gd name="T91" fmla="*/ 134 h 302"/>
                <a:gd name="T92" fmla="*/ 105 w 267"/>
                <a:gd name="T93" fmla="*/ 146 h 302"/>
                <a:gd name="T94" fmla="*/ 44 w 267"/>
                <a:gd name="T95" fmla="*/ 13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302">
                  <a:moveTo>
                    <a:pt x="223" y="299"/>
                  </a:moveTo>
                  <a:cubicBezTo>
                    <a:pt x="196" y="299"/>
                    <a:pt x="173" y="301"/>
                    <a:pt x="151" y="298"/>
                  </a:cubicBezTo>
                  <a:cubicBezTo>
                    <a:pt x="143" y="296"/>
                    <a:pt x="131" y="282"/>
                    <a:pt x="130" y="272"/>
                  </a:cubicBezTo>
                  <a:cubicBezTo>
                    <a:pt x="128" y="243"/>
                    <a:pt x="131" y="213"/>
                    <a:pt x="132" y="183"/>
                  </a:cubicBezTo>
                  <a:cubicBezTo>
                    <a:pt x="132" y="178"/>
                    <a:pt x="131" y="171"/>
                    <a:pt x="128" y="169"/>
                  </a:cubicBezTo>
                  <a:cubicBezTo>
                    <a:pt x="124" y="166"/>
                    <a:pt x="117" y="167"/>
                    <a:pt x="113" y="169"/>
                  </a:cubicBezTo>
                  <a:cubicBezTo>
                    <a:pt x="109" y="171"/>
                    <a:pt x="107" y="178"/>
                    <a:pt x="107" y="183"/>
                  </a:cubicBezTo>
                  <a:cubicBezTo>
                    <a:pt x="108" y="211"/>
                    <a:pt x="110" y="240"/>
                    <a:pt x="111" y="269"/>
                  </a:cubicBezTo>
                  <a:cubicBezTo>
                    <a:pt x="111" y="289"/>
                    <a:pt x="103" y="301"/>
                    <a:pt x="80" y="299"/>
                  </a:cubicBezTo>
                  <a:cubicBezTo>
                    <a:pt x="61" y="298"/>
                    <a:pt x="41" y="302"/>
                    <a:pt x="21" y="299"/>
                  </a:cubicBezTo>
                  <a:cubicBezTo>
                    <a:pt x="14" y="298"/>
                    <a:pt x="2" y="287"/>
                    <a:pt x="2" y="280"/>
                  </a:cubicBezTo>
                  <a:cubicBezTo>
                    <a:pt x="0" y="189"/>
                    <a:pt x="1" y="97"/>
                    <a:pt x="1" y="0"/>
                  </a:cubicBezTo>
                  <a:cubicBezTo>
                    <a:pt x="58" y="32"/>
                    <a:pt x="111" y="27"/>
                    <a:pt x="166" y="4"/>
                  </a:cubicBezTo>
                  <a:cubicBezTo>
                    <a:pt x="172" y="1"/>
                    <a:pt x="186" y="6"/>
                    <a:pt x="192" y="12"/>
                  </a:cubicBezTo>
                  <a:cubicBezTo>
                    <a:pt x="216" y="36"/>
                    <a:pt x="240" y="62"/>
                    <a:pt x="262" y="89"/>
                  </a:cubicBezTo>
                  <a:cubicBezTo>
                    <a:pt x="266" y="93"/>
                    <a:pt x="267" y="107"/>
                    <a:pt x="263" y="112"/>
                  </a:cubicBezTo>
                  <a:cubicBezTo>
                    <a:pt x="219" y="166"/>
                    <a:pt x="202" y="226"/>
                    <a:pt x="223" y="299"/>
                  </a:cubicBezTo>
                  <a:close/>
                  <a:moveTo>
                    <a:pt x="78" y="115"/>
                  </a:moveTo>
                  <a:cubicBezTo>
                    <a:pt x="84" y="120"/>
                    <a:pt x="89" y="126"/>
                    <a:pt x="99" y="134"/>
                  </a:cubicBezTo>
                  <a:cubicBezTo>
                    <a:pt x="99" y="104"/>
                    <a:pt x="99" y="81"/>
                    <a:pt x="99" y="57"/>
                  </a:cubicBezTo>
                  <a:cubicBezTo>
                    <a:pt x="92" y="60"/>
                    <a:pt x="85" y="63"/>
                    <a:pt x="79" y="66"/>
                  </a:cubicBezTo>
                  <a:cubicBezTo>
                    <a:pt x="73" y="70"/>
                    <a:pt x="67" y="76"/>
                    <a:pt x="61" y="81"/>
                  </a:cubicBezTo>
                  <a:cubicBezTo>
                    <a:pt x="68" y="85"/>
                    <a:pt x="75" y="90"/>
                    <a:pt x="81" y="94"/>
                  </a:cubicBezTo>
                  <a:cubicBezTo>
                    <a:pt x="81" y="100"/>
                    <a:pt x="80" y="108"/>
                    <a:pt x="79" y="116"/>
                  </a:cubicBezTo>
                  <a:cubicBezTo>
                    <a:pt x="63" y="90"/>
                    <a:pt x="45" y="92"/>
                    <a:pt x="22" y="119"/>
                  </a:cubicBezTo>
                  <a:cubicBezTo>
                    <a:pt x="40" y="124"/>
                    <a:pt x="55" y="128"/>
                    <a:pt x="70" y="131"/>
                  </a:cubicBezTo>
                  <a:cubicBezTo>
                    <a:pt x="72" y="131"/>
                    <a:pt x="75" y="121"/>
                    <a:pt x="78" y="115"/>
                  </a:cubicBezTo>
                  <a:close/>
                  <a:moveTo>
                    <a:pt x="139" y="132"/>
                  </a:moveTo>
                  <a:cubicBezTo>
                    <a:pt x="141" y="140"/>
                    <a:pt x="142" y="147"/>
                    <a:pt x="144" y="154"/>
                  </a:cubicBezTo>
                  <a:cubicBezTo>
                    <a:pt x="153" y="149"/>
                    <a:pt x="163" y="143"/>
                    <a:pt x="173" y="137"/>
                  </a:cubicBezTo>
                  <a:cubicBezTo>
                    <a:pt x="168" y="131"/>
                    <a:pt x="163" y="126"/>
                    <a:pt x="158" y="120"/>
                  </a:cubicBezTo>
                  <a:cubicBezTo>
                    <a:pt x="162" y="110"/>
                    <a:pt x="165" y="99"/>
                    <a:pt x="169" y="89"/>
                  </a:cubicBezTo>
                  <a:cubicBezTo>
                    <a:pt x="166" y="90"/>
                    <a:pt x="163" y="91"/>
                    <a:pt x="160" y="93"/>
                  </a:cubicBezTo>
                  <a:cubicBezTo>
                    <a:pt x="149" y="82"/>
                    <a:pt x="139" y="72"/>
                    <a:pt x="128" y="61"/>
                  </a:cubicBezTo>
                  <a:cubicBezTo>
                    <a:pt x="118" y="69"/>
                    <a:pt x="88" y="76"/>
                    <a:pt x="122" y="100"/>
                  </a:cubicBezTo>
                  <a:cubicBezTo>
                    <a:pt x="128" y="104"/>
                    <a:pt x="127" y="116"/>
                    <a:pt x="130" y="125"/>
                  </a:cubicBezTo>
                  <a:cubicBezTo>
                    <a:pt x="131" y="128"/>
                    <a:pt x="136" y="130"/>
                    <a:pt x="139" y="132"/>
                  </a:cubicBezTo>
                  <a:close/>
                  <a:moveTo>
                    <a:pt x="96" y="179"/>
                  </a:moveTo>
                  <a:cubicBezTo>
                    <a:pt x="78" y="176"/>
                    <a:pt x="64" y="173"/>
                    <a:pt x="50" y="171"/>
                  </a:cubicBezTo>
                  <a:cubicBezTo>
                    <a:pt x="50" y="183"/>
                    <a:pt x="50" y="194"/>
                    <a:pt x="50" y="205"/>
                  </a:cubicBezTo>
                  <a:cubicBezTo>
                    <a:pt x="68" y="203"/>
                    <a:pt x="88" y="207"/>
                    <a:pt x="96" y="179"/>
                  </a:cubicBezTo>
                  <a:close/>
                  <a:moveTo>
                    <a:pt x="152" y="178"/>
                  </a:moveTo>
                  <a:cubicBezTo>
                    <a:pt x="148" y="194"/>
                    <a:pt x="120" y="207"/>
                    <a:pt x="145" y="217"/>
                  </a:cubicBezTo>
                  <a:cubicBezTo>
                    <a:pt x="155" y="221"/>
                    <a:pt x="170" y="212"/>
                    <a:pt x="189" y="208"/>
                  </a:cubicBezTo>
                  <a:cubicBezTo>
                    <a:pt x="174" y="196"/>
                    <a:pt x="163" y="187"/>
                    <a:pt x="152" y="178"/>
                  </a:cubicBezTo>
                  <a:close/>
                  <a:moveTo>
                    <a:pt x="44" y="134"/>
                  </a:moveTo>
                  <a:cubicBezTo>
                    <a:pt x="71" y="173"/>
                    <a:pt x="72" y="173"/>
                    <a:pt x="105" y="146"/>
                  </a:cubicBezTo>
                  <a:cubicBezTo>
                    <a:pt x="87" y="143"/>
                    <a:pt x="69" y="139"/>
                    <a:pt x="44" y="13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912">
              <a:extLst>
                <a:ext uri="{FF2B5EF4-FFF2-40B4-BE49-F238E27FC236}">
                  <a16:creationId xmlns:a16="http://schemas.microsoft.com/office/drawing/2014/main" id="{AF489F23-2447-47F3-B695-EABE8B687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6338" y="2414791"/>
              <a:ext cx="858591" cy="976651"/>
            </a:xfrm>
            <a:custGeom>
              <a:avLst/>
              <a:gdLst>
                <a:gd name="T0" fmla="*/ 270 w 270"/>
                <a:gd name="T1" fmla="*/ 0 h 309"/>
                <a:gd name="T2" fmla="*/ 269 w 270"/>
                <a:gd name="T3" fmla="*/ 280 h 309"/>
                <a:gd name="T4" fmla="*/ 249 w 270"/>
                <a:gd name="T5" fmla="*/ 299 h 309"/>
                <a:gd name="T6" fmla="*/ 188 w 270"/>
                <a:gd name="T7" fmla="*/ 236 h 309"/>
                <a:gd name="T8" fmla="*/ 205 w 270"/>
                <a:gd name="T9" fmla="*/ 196 h 309"/>
                <a:gd name="T10" fmla="*/ 225 w 270"/>
                <a:gd name="T11" fmla="*/ 121 h 309"/>
                <a:gd name="T12" fmla="*/ 242 w 270"/>
                <a:gd name="T13" fmla="*/ 73 h 309"/>
                <a:gd name="T14" fmla="*/ 209 w 270"/>
                <a:gd name="T15" fmla="*/ 56 h 309"/>
                <a:gd name="T16" fmla="*/ 204 w 270"/>
                <a:gd name="T17" fmla="*/ 114 h 309"/>
                <a:gd name="T18" fmla="*/ 164 w 270"/>
                <a:gd name="T19" fmla="*/ 144 h 309"/>
                <a:gd name="T20" fmla="*/ 124 w 270"/>
                <a:gd name="T21" fmla="*/ 134 h 309"/>
                <a:gd name="T22" fmla="*/ 77 w 270"/>
                <a:gd name="T23" fmla="*/ 153 h 309"/>
                <a:gd name="T24" fmla="*/ 79 w 270"/>
                <a:gd name="T25" fmla="*/ 185 h 309"/>
                <a:gd name="T26" fmla="*/ 82 w 270"/>
                <a:gd name="T27" fmla="*/ 233 h 309"/>
                <a:gd name="T28" fmla="*/ 87 w 270"/>
                <a:gd name="T29" fmla="*/ 298 h 309"/>
                <a:gd name="T30" fmla="*/ 56 w 270"/>
                <a:gd name="T31" fmla="*/ 298 h 309"/>
                <a:gd name="T32" fmla="*/ 54 w 270"/>
                <a:gd name="T33" fmla="*/ 216 h 309"/>
                <a:gd name="T34" fmla="*/ 10 w 270"/>
                <a:gd name="T35" fmla="*/ 117 h 309"/>
                <a:gd name="T36" fmla="*/ 12 w 270"/>
                <a:gd name="T37" fmla="*/ 84 h 309"/>
                <a:gd name="T38" fmla="*/ 81 w 270"/>
                <a:gd name="T39" fmla="*/ 10 h 309"/>
                <a:gd name="T40" fmla="*/ 103 w 270"/>
                <a:gd name="T41" fmla="*/ 3 h 309"/>
                <a:gd name="T42" fmla="*/ 270 w 270"/>
                <a:gd name="T43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0" h="309">
                  <a:moveTo>
                    <a:pt x="270" y="0"/>
                  </a:moveTo>
                  <a:cubicBezTo>
                    <a:pt x="270" y="98"/>
                    <a:pt x="270" y="189"/>
                    <a:pt x="269" y="280"/>
                  </a:cubicBezTo>
                  <a:cubicBezTo>
                    <a:pt x="269" y="287"/>
                    <a:pt x="256" y="299"/>
                    <a:pt x="249" y="299"/>
                  </a:cubicBezTo>
                  <a:cubicBezTo>
                    <a:pt x="175" y="300"/>
                    <a:pt x="177" y="309"/>
                    <a:pt x="188" y="236"/>
                  </a:cubicBezTo>
                  <a:cubicBezTo>
                    <a:pt x="191" y="222"/>
                    <a:pt x="201" y="210"/>
                    <a:pt x="205" y="196"/>
                  </a:cubicBezTo>
                  <a:cubicBezTo>
                    <a:pt x="212" y="171"/>
                    <a:pt x="218" y="146"/>
                    <a:pt x="225" y="121"/>
                  </a:cubicBezTo>
                  <a:cubicBezTo>
                    <a:pt x="229" y="106"/>
                    <a:pt x="235" y="92"/>
                    <a:pt x="242" y="73"/>
                  </a:cubicBezTo>
                  <a:cubicBezTo>
                    <a:pt x="238" y="70"/>
                    <a:pt x="226" y="64"/>
                    <a:pt x="209" y="56"/>
                  </a:cubicBezTo>
                  <a:cubicBezTo>
                    <a:pt x="207" y="78"/>
                    <a:pt x="205" y="96"/>
                    <a:pt x="204" y="114"/>
                  </a:cubicBezTo>
                  <a:cubicBezTo>
                    <a:pt x="202" y="142"/>
                    <a:pt x="192" y="150"/>
                    <a:pt x="164" y="144"/>
                  </a:cubicBezTo>
                  <a:cubicBezTo>
                    <a:pt x="150" y="141"/>
                    <a:pt x="137" y="133"/>
                    <a:pt x="124" y="134"/>
                  </a:cubicBezTo>
                  <a:cubicBezTo>
                    <a:pt x="107" y="136"/>
                    <a:pt x="90" y="143"/>
                    <a:pt x="77" y="153"/>
                  </a:cubicBezTo>
                  <a:cubicBezTo>
                    <a:pt x="72" y="156"/>
                    <a:pt x="78" y="173"/>
                    <a:pt x="79" y="185"/>
                  </a:cubicBezTo>
                  <a:cubicBezTo>
                    <a:pt x="80" y="201"/>
                    <a:pt x="81" y="217"/>
                    <a:pt x="82" y="233"/>
                  </a:cubicBezTo>
                  <a:cubicBezTo>
                    <a:pt x="83" y="254"/>
                    <a:pt x="85" y="275"/>
                    <a:pt x="87" y="298"/>
                  </a:cubicBezTo>
                  <a:cubicBezTo>
                    <a:pt x="77" y="298"/>
                    <a:pt x="64" y="298"/>
                    <a:pt x="56" y="298"/>
                  </a:cubicBezTo>
                  <a:cubicBezTo>
                    <a:pt x="56" y="270"/>
                    <a:pt x="61" y="241"/>
                    <a:pt x="54" y="216"/>
                  </a:cubicBezTo>
                  <a:cubicBezTo>
                    <a:pt x="45" y="181"/>
                    <a:pt x="28" y="148"/>
                    <a:pt x="10" y="117"/>
                  </a:cubicBezTo>
                  <a:cubicBezTo>
                    <a:pt x="2" y="103"/>
                    <a:pt x="0" y="96"/>
                    <a:pt x="12" y="84"/>
                  </a:cubicBezTo>
                  <a:cubicBezTo>
                    <a:pt x="35" y="60"/>
                    <a:pt x="57" y="34"/>
                    <a:pt x="81" y="10"/>
                  </a:cubicBezTo>
                  <a:cubicBezTo>
                    <a:pt x="86" y="5"/>
                    <a:pt x="98" y="0"/>
                    <a:pt x="103" y="3"/>
                  </a:cubicBezTo>
                  <a:cubicBezTo>
                    <a:pt x="157" y="27"/>
                    <a:pt x="211" y="33"/>
                    <a:pt x="270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913">
              <a:extLst>
                <a:ext uri="{FF2B5EF4-FFF2-40B4-BE49-F238E27FC236}">
                  <a16:creationId xmlns:a16="http://schemas.microsoft.com/office/drawing/2014/main" id="{C20353E4-4984-42BB-9EEA-1B1277032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038" y="3069463"/>
              <a:ext cx="171718" cy="300507"/>
            </a:xfrm>
            <a:custGeom>
              <a:avLst/>
              <a:gdLst>
                <a:gd name="T0" fmla="*/ 53 w 53"/>
                <a:gd name="T1" fmla="*/ 92 h 94"/>
                <a:gd name="T2" fmla="*/ 25 w 53"/>
                <a:gd name="T3" fmla="*/ 0 h 94"/>
                <a:gd name="T4" fmla="*/ 53 w 53"/>
                <a:gd name="T5" fmla="*/ 0 h 94"/>
                <a:gd name="T6" fmla="*/ 53 w 53"/>
                <a:gd name="T7" fmla="*/ 9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94">
                  <a:moveTo>
                    <a:pt x="53" y="92"/>
                  </a:moveTo>
                  <a:cubicBezTo>
                    <a:pt x="6" y="94"/>
                    <a:pt x="0" y="68"/>
                    <a:pt x="25" y="0"/>
                  </a:cubicBezTo>
                  <a:cubicBezTo>
                    <a:pt x="34" y="0"/>
                    <a:pt x="43" y="0"/>
                    <a:pt x="53" y="0"/>
                  </a:cubicBezTo>
                  <a:cubicBezTo>
                    <a:pt x="53" y="31"/>
                    <a:pt x="53" y="61"/>
                    <a:pt x="53" y="9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08487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236C297F-C8BC-4154-97A7-59B4D35FF3FA}"/>
              </a:ext>
            </a:extLst>
          </p:cNvPr>
          <p:cNvGrpSpPr/>
          <p:nvPr/>
        </p:nvGrpSpPr>
        <p:grpSpPr>
          <a:xfrm>
            <a:off x="1316581" y="1675514"/>
            <a:ext cx="3324983" cy="4399906"/>
            <a:chOff x="9589963" y="2585577"/>
            <a:chExt cx="1773443" cy="2346774"/>
          </a:xfrm>
        </p:grpSpPr>
        <p:sp>
          <p:nvSpPr>
            <p:cNvPr id="48" name="Rectangle 2482">
              <a:extLst>
                <a:ext uri="{FF2B5EF4-FFF2-40B4-BE49-F238E27FC236}">
                  <a16:creationId xmlns:a16="http://schemas.microsoft.com/office/drawing/2014/main" id="{64700830-6422-4115-A229-C6D452665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523" y="3693374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2483">
              <a:extLst>
                <a:ext uri="{FF2B5EF4-FFF2-40B4-BE49-F238E27FC236}">
                  <a16:creationId xmlns:a16="http://schemas.microsoft.com/office/drawing/2014/main" id="{BE182B77-8D0A-4544-ACF0-F9DA712EE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1545" y="3693374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2484">
              <a:extLst>
                <a:ext uri="{FF2B5EF4-FFF2-40B4-BE49-F238E27FC236}">
                  <a16:creationId xmlns:a16="http://schemas.microsoft.com/office/drawing/2014/main" id="{96ED0AC4-6AC3-41FE-BEBF-D5BD3D228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9567" y="3693374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2485">
              <a:extLst>
                <a:ext uri="{FF2B5EF4-FFF2-40B4-BE49-F238E27FC236}">
                  <a16:creationId xmlns:a16="http://schemas.microsoft.com/office/drawing/2014/main" id="{5BD39092-CD0C-465B-9C00-3E2F9DEC9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8720" y="3693374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2486">
              <a:extLst>
                <a:ext uri="{FF2B5EF4-FFF2-40B4-BE49-F238E27FC236}">
                  <a16:creationId xmlns:a16="http://schemas.microsoft.com/office/drawing/2014/main" id="{3EEC83F7-E742-492F-A0E9-A26B81306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5895" y="3693374"/>
              <a:ext cx="25265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2487">
              <a:extLst>
                <a:ext uri="{FF2B5EF4-FFF2-40B4-BE49-F238E27FC236}">
                  <a16:creationId xmlns:a16="http://schemas.microsoft.com/office/drawing/2014/main" id="{510C3A8F-8838-4BB8-B52B-64D05DF79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2488">
              <a:extLst>
                <a:ext uri="{FF2B5EF4-FFF2-40B4-BE49-F238E27FC236}">
                  <a16:creationId xmlns:a16="http://schemas.microsoft.com/office/drawing/2014/main" id="{9125EB7D-E29C-4AF2-956D-EB44320DD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1208" y="3756536"/>
              <a:ext cx="8745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2489">
              <a:extLst>
                <a:ext uri="{FF2B5EF4-FFF2-40B4-BE49-F238E27FC236}">
                  <a16:creationId xmlns:a16="http://schemas.microsoft.com/office/drawing/2014/main" id="{272AF618-F78F-42D1-B1E6-6D70F808B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4935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2490">
              <a:extLst>
                <a:ext uri="{FF2B5EF4-FFF2-40B4-BE49-F238E27FC236}">
                  <a16:creationId xmlns:a16="http://schemas.microsoft.com/office/drawing/2014/main" id="{7B7DE8B3-F2C3-4B68-8C94-80D5A908D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8100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2491">
              <a:extLst>
                <a:ext uri="{FF2B5EF4-FFF2-40B4-BE49-F238E27FC236}">
                  <a16:creationId xmlns:a16="http://schemas.microsoft.com/office/drawing/2014/main" id="{C632EDDB-C527-452A-ACC5-5B20AC77E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2393" y="3756536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olutp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2492">
              <a:extLst>
                <a:ext uri="{FF2B5EF4-FFF2-40B4-BE49-F238E27FC236}">
                  <a16:creationId xmlns:a16="http://schemas.microsoft.com/office/drawing/2014/main" id="{5C2B2EAC-BD01-402C-86F4-7AB671CD8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9002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2493">
              <a:extLst>
                <a:ext uri="{FF2B5EF4-FFF2-40B4-BE49-F238E27FC236}">
                  <a16:creationId xmlns:a16="http://schemas.microsoft.com/office/drawing/2014/main" id="{961A7AD4-2A22-4461-94BF-D19178DFA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3298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2494">
              <a:extLst>
                <a:ext uri="{FF2B5EF4-FFF2-40B4-BE49-F238E27FC236}">
                  <a16:creationId xmlns:a16="http://schemas.microsoft.com/office/drawing/2014/main" id="{A6F83030-EB4C-4616-B29D-C5C106992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733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2495">
              <a:extLst>
                <a:ext uri="{FF2B5EF4-FFF2-40B4-BE49-F238E27FC236}">
                  <a16:creationId xmlns:a16="http://schemas.microsoft.com/office/drawing/2014/main" id="{25F68AA2-DDEC-47CC-A8DD-132200125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038" y="3756536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2496">
              <a:extLst>
                <a:ext uri="{FF2B5EF4-FFF2-40B4-BE49-F238E27FC236}">
                  <a16:creationId xmlns:a16="http://schemas.microsoft.com/office/drawing/2014/main" id="{C69A1180-68FD-458B-907F-BCA5662B1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047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2497">
              <a:extLst>
                <a:ext uri="{FF2B5EF4-FFF2-40B4-BE49-F238E27FC236}">
                  <a16:creationId xmlns:a16="http://schemas.microsoft.com/office/drawing/2014/main" id="{0BF2297C-39A1-42F6-B22B-03C560D6A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8212" y="3756536"/>
              <a:ext cx="14090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wisi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2498">
              <a:extLst>
                <a:ext uri="{FF2B5EF4-FFF2-40B4-BE49-F238E27FC236}">
                  <a16:creationId xmlns:a16="http://schemas.microsoft.com/office/drawing/2014/main" id="{D281AF0D-6E29-4A8D-AAE3-3BEA74114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814841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2499">
              <a:extLst>
                <a:ext uri="{FF2B5EF4-FFF2-40B4-BE49-F238E27FC236}">
                  <a16:creationId xmlns:a16="http://schemas.microsoft.com/office/drawing/2014/main" id="{442706D7-9D14-4DC0-BA90-79FEA25A4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2958" y="3814841"/>
              <a:ext cx="10203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2500">
              <a:extLst>
                <a:ext uri="{FF2B5EF4-FFF2-40B4-BE49-F238E27FC236}">
                  <a16:creationId xmlns:a16="http://schemas.microsoft.com/office/drawing/2014/main" id="{51EF838D-7A8F-4811-B8A9-87490C96B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5558" y="3814841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minim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2501">
              <a:extLst>
                <a:ext uri="{FF2B5EF4-FFF2-40B4-BE49-F238E27FC236}">
                  <a16:creationId xmlns:a16="http://schemas.microsoft.com/office/drawing/2014/main" id="{C7B37A16-8CAF-444E-8B4B-B8F048837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0755" y="38148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2502">
              <a:extLst>
                <a:ext uri="{FF2B5EF4-FFF2-40B4-BE49-F238E27FC236}">
                  <a16:creationId xmlns:a16="http://schemas.microsoft.com/office/drawing/2014/main" id="{A617D970-DE93-4519-80F9-DC8AD2D8C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047" y="3814841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eniam,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2503">
              <a:extLst>
                <a:ext uri="{FF2B5EF4-FFF2-40B4-BE49-F238E27FC236}">
                  <a16:creationId xmlns:a16="http://schemas.microsoft.com/office/drawing/2014/main" id="{09899762-00AB-4386-9E75-030BE778F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878006"/>
              <a:ext cx="14576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quis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2504">
              <a:extLst>
                <a:ext uri="{FF2B5EF4-FFF2-40B4-BE49-F238E27FC236}">
                  <a16:creationId xmlns:a16="http://schemas.microsoft.com/office/drawing/2014/main" id="{17C25D43-DD32-426C-A538-15D0BCE95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8948" y="3878006"/>
              <a:ext cx="2477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nostrud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2505">
              <a:extLst>
                <a:ext uri="{FF2B5EF4-FFF2-40B4-BE49-F238E27FC236}">
                  <a16:creationId xmlns:a16="http://schemas.microsoft.com/office/drawing/2014/main" id="{DA379BF0-02FD-49B3-ACDF-BE98C01BE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3580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2506">
              <a:extLst>
                <a:ext uri="{FF2B5EF4-FFF2-40B4-BE49-F238E27FC236}">
                  <a16:creationId xmlns:a16="http://schemas.microsoft.com/office/drawing/2014/main" id="{1124E609-E237-4A1F-929C-FA6428263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77872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2507">
              <a:extLst>
                <a:ext uri="{FF2B5EF4-FFF2-40B4-BE49-F238E27FC236}">
                  <a16:creationId xmlns:a16="http://schemas.microsoft.com/office/drawing/2014/main" id="{8E40DF82-1AE3-414E-904C-7276CE762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2168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2508">
              <a:extLst>
                <a:ext uri="{FF2B5EF4-FFF2-40B4-BE49-F238E27FC236}">
                  <a16:creationId xmlns:a16="http://schemas.microsoft.com/office/drawing/2014/main" id="{0796B451-E732-4BD9-9D43-86C7AA4DC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6460" y="3878006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2509">
              <a:extLst>
                <a:ext uri="{FF2B5EF4-FFF2-40B4-BE49-F238E27FC236}">
                  <a16:creationId xmlns:a16="http://schemas.microsoft.com/office/drawing/2014/main" id="{85D0B145-AA5F-4A28-9FBE-DB15EBB10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5895" y="3878006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2510">
              <a:extLst>
                <a:ext uri="{FF2B5EF4-FFF2-40B4-BE49-F238E27FC236}">
                  <a16:creationId xmlns:a16="http://schemas.microsoft.com/office/drawing/2014/main" id="{A0A71A16-074D-436C-A050-2A43E6B6B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4482" y="387800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2511">
              <a:extLst>
                <a:ext uri="{FF2B5EF4-FFF2-40B4-BE49-F238E27FC236}">
                  <a16:creationId xmlns:a16="http://schemas.microsoft.com/office/drawing/2014/main" id="{66844C48-4770-4301-9247-A32E453E7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060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512">
              <a:extLst>
                <a:ext uri="{FF2B5EF4-FFF2-40B4-BE49-F238E27FC236}">
                  <a16:creationId xmlns:a16="http://schemas.microsoft.com/office/drawing/2014/main" id="{25426AD3-E077-447D-8E21-E05AB08F7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3352" y="3878006"/>
              <a:ext cx="1360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tion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2513">
              <a:extLst>
                <a:ext uri="{FF2B5EF4-FFF2-40B4-BE49-F238E27FC236}">
                  <a16:creationId xmlns:a16="http://schemas.microsoft.com/office/drawing/2014/main" id="{64039F6C-8EFF-4661-BEE6-7BF348313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941168"/>
              <a:ext cx="1797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ullam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2514">
              <a:extLst>
                <a:ext uri="{FF2B5EF4-FFF2-40B4-BE49-F238E27FC236}">
                  <a16:creationId xmlns:a16="http://schemas.microsoft.com/office/drawing/2014/main" id="{79B7FDCA-4B8B-45E2-8207-16B8CA038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8383" y="394116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2515">
              <a:extLst>
                <a:ext uri="{FF2B5EF4-FFF2-40B4-BE49-F238E27FC236}">
                  <a16:creationId xmlns:a16="http://schemas.microsoft.com/office/drawing/2014/main" id="{D8922ACE-83D2-415E-8B45-1AF8CA035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2675" y="3941168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2516">
              <a:extLst>
                <a:ext uri="{FF2B5EF4-FFF2-40B4-BE49-F238E27FC236}">
                  <a16:creationId xmlns:a16="http://schemas.microsoft.com/office/drawing/2014/main" id="{DF4282B9-7AB5-4B9D-88CF-ECE14F229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1828" y="3941168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2517">
              <a:extLst>
                <a:ext uri="{FF2B5EF4-FFF2-40B4-BE49-F238E27FC236}">
                  <a16:creationId xmlns:a16="http://schemas.microsoft.com/office/drawing/2014/main" id="{1CB31B52-D201-4B0D-B39C-2AE481E06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6405" y="3941168"/>
              <a:ext cx="12632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per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2518">
              <a:extLst>
                <a:ext uri="{FF2B5EF4-FFF2-40B4-BE49-F238E27FC236}">
                  <a16:creationId xmlns:a16="http://schemas.microsoft.com/office/drawing/2014/main" id="{A4C34A27-6C8C-4838-A352-76C5344A61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0473" y="3941168"/>
              <a:ext cx="24293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suscipit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2519">
              <a:extLst>
                <a:ext uri="{FF2B5EF4-FFF2-40B4-BE49-F238E27FC236}">
                  <a16:creationId xmlns:a16="http://schemas.microsoft.com/office/drawing/2014/main" id="{D87528A1-A695-472B-8D79-3FBA48242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004333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lobo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2520">
              <a:extLst>
                <a:ext uri="{FF2B5EF4-FFF2-40B4-BE49-F238E27FC236}">
                  <a16:creationId xmlns:a16="http://schemas.microsoft.com/office/drawing/2014/main" id="{E00CC585-A84A-45FB-8EF1-445E6DB0D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088" y="400433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2521">
              <a:extLst>
                <a:ext uri="{FF2B5EF4-FFF2-40B4-BE49-F238E27FC236}">
                  <a16:creationId xmlns:a16="http://schemas.microsoft.com/office/drawing/2014/main" id="{C63336D7-57EE-4602-9ADA-6D1F8D33F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523" y="4004333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2522">
              <a:extLst>
                <a:ext uri="{FF2B5EF4-FFF2-40B4-BE49-F238E27FC236}">
                  <a16:creationId xmlns:a16="http://schemas.microsoft.com/office/drawing/2014/main" id="{ACEDADEB-6EBF-49A9-AA40-B063F6224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1545" y="4004333"/>
              <a:ext cx="12147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nisl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2523">
              <a:extLst>
                <a:ext uri="{FF2B5EF4-FFF2-40B4-BE49-F238E27FC236}">
                  <a16:creationId xmlns:a16="http://schemas.microsoft.com/office/drawing/2014/main" id="{04B7F317-48C1-44CF-A5F2-A9EDC79B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3863" y="400433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2524">
              <a:extLst>
                <a:ext uri="{FF2B5EF4-FFF2-40B4-BE49-F238E27FC236}">
                  <a16:creationId xmlns:a16="http://schemas.microsoft.com/office/drawing/2014/main" id="{A22B2957-2A53-45BB-88B1-AC445F5E1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025" y="4004333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aliquip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2525">
              <a:extLst>
                <a:ext uri="{FF2B5EF4-FFF2-40B4-BE49-F238E27FC236}">
                  <a16:creationId xmlns:a16="http://schemas.microsoft.com/office/drawing/2014/main" id="{1F9DB626-810A-488F-9EDF-72D13994C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2222" y="40043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2526">
              <a:extLst>
                <a:ext uri="{FF2B5EF4-FFF2-40B4-BE49-F238E27FC236}">
                  <a16:creationId xmlns:a16="http://schemas.microsoft.com/office/drawing/2014/main" id="{05FFF401-1CD5-4053-92D4-F68320EF6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517" y="40043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2527">
              <a:extLst>
                <a:ext uri="{FF2B5EF4-FFF2-40B4-BE49-F238E27FC236}">
                  <a16:creationId xmlns:a16="http://schemas.microsoft.com/office/drawing/2014/main" id="{77D1762A-A9B4-4BFF-B101-C0C918121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062638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2528">
              <a:extLst>
                <a:ext uri="{FF2B5EF4-FFF2-40B4-BE49-F238E27FC236}">
                  <a16:creationId xmlns:a16="http://schemas.microsoft.com/office/drawing/2014/main" id="{61BB148D-8854-40FD-941D-3671C0084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796" y="406263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2529">
              <a:extLst>
                <a:ext uri="{FF2B5EF4-FFF2-40B4-BE49-F238E27FC236}">
                  <a16:creationId xmlns:a16="http://schemas.microsoft.com/office/drawing/2014/main" id="{624DFC90-DD4D-4660-93B3-5056E24668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088" y="4062638"/>
              <a:ext cx="29152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ommodo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2530">
              <a:extLst>
                <a:ext uri="{FF2B5EF4-FFF2-40B4-BE49-F238E27FC236}">
                  <a16:creationId xmlns:a16="http://schemas.microsoft.com/office/drawing/2014/main" id="{C2200E4C-A0BD-4599-9837-FFEEBA0C7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733" y="406263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2531">
              <a:extLst>
                <a:ext uri="{FF2B5EF4-FFF2-40B4-BE49-F238E27FC236}">
                  <a16:creationId xmlns:a16="http://schemas.microsoft.com/office/drawing/2014/main" id="{4C0FD0FB-F94D-4F50-A2F9-8C27013F7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025" y="4062638"/>
              <a:ext cx="23808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onsequ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2532">
              <a:extLst>
                <a:ext uri="{FF2B5EF4-FFF2-40B4-BE49-F238E27FC236}">
                  <a16:creationId xmlns:a16="http://schemas.microsoft.com/office/drawing/2014/main" id="{636BDDAF-EF3C-44CD-A978-848D2054C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7365" y="4062638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2533">
              <a:extLst>
                <a:ext uri="{FF2B5EF4-FFF2-40B4-BE49-F238E27FC236}">
                  <a16:creationId xmlns:a16="http://schemas.microsoft.com/office/drawing/2014/main" id="{663CD1C2-5044-41BC-8123-34668EE23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1092" y="4062638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2534">
              <a:extLst>
                <a:ext uri="{FF2B5EF4-FFF2-40B4-BE49-F238E27FC236}">
                  <a16:creationId xmlns:a16="http://schemas.microsoft.com/office/drawing/2014/main" id="{8FA79514-33EE-485B-A3AD-05DC9E5B3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125800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2535">
              <a:extLst>
                <a:ext uri="{FF2B5EF4-FFF2-40B4-BE49-F238E27FC236}">
                  <a16:creationId xmlns:a16="http://schemas.microsoft.com/office/drawing/2014/main" id="{3900D2F6-A7F3-41F0-ABDF-CB1414F1B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0926" y="4125800"/>
              <a:ext cx="10689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2536">
              <a:extLst>
                <a:ext uri="{FF2B5EF4-FFF2-40B4-BE49-F238E27FC236}">
                  <a16:creationId xmlns:a16="http://schemas.microsoft.com/office/drawing/2014/main" id="{A7D69BDC-0899-42EC-A625-F705E2F7B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73805" y="4125800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2537">
              <a:extLst>
                <a:ext uri="{FF2B5EF4-FFF2-40B4-BE49-F238E27FC236}">
                  <a16:creationId xmlns:a16="http://schemas.microsoft.com/office/drawing/2014/main" id="{1805D3CA-65B0-4E79-9DFC-5A6D4E77F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7253" y="4125800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2538">
              <a:extLst>
                <a:ext uri="{FF2B5EF4-FFF2-40B4-BE49-F238E27FC236}">
                  <a16:creationId xmlns:a16="http://schemas.microsoft.com/office/drawing/2014/main" id="{F0FF31CA-AD62-4E57-89BF-2C3CDBA98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6688" y="4125800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2539">
              <a:extLst>
                <a:ext uri="{FF2B5EF4-FFF2-40B4-BE49-F238E27FC236}">
                  <a16:creationId xmlns:a16="http://schemas.microsoft.com/office/drawing/2014/main" id="{B7036DD2-0D72-488C-90B4-3F509717B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24428" y="4125800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2540">
              <a:extLst>
                <a:ext uri="{FF2B5EF4-FFF2-40B4-BE49-F238E27FC236}">
                  <a16:creationId xmlns:a16="http://schemas.microsoft.com/office/drawing/2014/main" id="{878932D3-BDB2-4C38-89ED-70CC116FC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8720" y="4125800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2541">
              <a:extLst>
                <a:ext uri="{FF2B5EF4-FFF2-40B4-BE49-F238E27FC236}">
                  <a16:creationId xmlns:a16="http://schemas.microsoft.com/office/drawing/2014/main" id="{21A9E91E-DF0F-405A-93C2-08E47A6F8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7307" y="4125800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2542">
              <a:extLst>
                <a:ext uri="{FF2B5EF4-FFF2-40B4-BE49-F238E27FC236}">
                  <a16:creationId xmlns:a16="http://schemas.microsoft.com/office/drawing/2014/main" id="{A942F0A5-6E74-47A7-BA34-585A981AF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060" y="4125800"/>
              <a:ext cx="4373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2543">
              <a:extLst>
                <a:ext uri="{FF2B5EF4-FFF2-40B4-BE49-F238E27FC236}">
                  <a16:creationId xmlns:a16="http://schemas.microsoft.com/office/drawing/2014/main" id="{CDC89EBD-C2D1-4920-AB62-B57B72DF3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3635" y="4125800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2544">
              <a:extLst>
                <a:ext uri="{FF2B5EF4-FFF2-40B4-BE49-F238E27FC236}">
                  <a16:creationId xmlns:a16="http://schemas.microsoft.com/office/drawing/2014/main" id="{646C16F4-FFCF-4B32-922B-67296E477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8212" y="4125800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2545">
              <a:extLst>
                <a:ext uri="{FF2B5EF4-FFF2-40B4-BE49-F238E27FC236}">
                  <a16:creationId xmlns:a16="http://schemas.microsoft.com/office/drawing/2014/main" id="{16C6BEE9-B834-400E-AB57-AEC78E33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7082" y="4125800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2546">
              <a:extLst>
                <a:ext uri="{FF2B5EF4-FFF2-40B4-BE49-F238E27FC236}">
                  <a16:creationId xmlns:a16="http://schemas.microsoft.com/office/drawing/2014/main" id="{2067A942-CCD7-463B-BF0B-E4B862181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517" y="4125800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2547">
              <a:extLst>
                <a:ext uri="{FF2B5EF4-FFF2-40B4-BE49-F238E27FC236}">
                  <a16:creationId xmlns:a16="http://schemas.microsoft.com/office/drawing/2014/main" id="{06D53072-5AE4-4396-BD8B-636F0E58E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362979"/>
              <a:ext cx="7288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2548">
              <a:extLst>
                <a:ext uri="{FF2B5EF4-FFF2-40B4-BE49-F238E27FC236}">
                  <a16:creationId xmlns:a16="http://schemas.microsoft.com/office/drawing/2014/main" id="{AF7A230B-1C55-4F4A-8F42-EDE69E9EB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6854" y="3362979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2549">
              <a:extLst>
                <a:ext uri="{FF2B5EF4-FFF2-40B4-BE49-F238E27FC236}">
                  <a16:creationId xmlns:a16="http://schemas.microsoft.com/office/drawing/2014/main" id="{B41728A2-6490-4391-9D41-39B97E255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6007" y="3362979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2550">
              <a:extLst>
                <a:ext uri="{FF2B5EF4-FFF2-40B4-BE49-F238E27FC236}">
                  <a16:creationId xmlns:a16="http://schemas.microsoft.com/office/drawing/2014/main" id="{E55FF834-ECA6-40B5-8E9C-C834434FC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0585" y="3362979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2551">
              <a:extLst>
                <a:ext uri="{FF2B5EF4-FFF2-40B4-BE49-F238E27FC236}">
                  <a16:creationId xmlns:a16="http://schemas.microsoft.com/office/drawing/2014/main" id="{2E4CD3DC-7A60-42C3-A497-7CDF60D8C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7477" y="3362979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ipsum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2552">
              <a:extLst>
                <a:ext uri="{FF2B5EF4-FFF2-40B4-BE49-F238E27FC236}">
                  <a16:creationId xmlns:a16="http://schemas.microsoft.com/office/drawing/2014/main" id="{59584DD5-8267-40BF-B659-6EC883E9F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2392" y="3362979"/>
              <a:ext cx="18463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dolor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2553">
              <a:extLst>
                <a:ext uri="{FF2B5EF4-FFF2-40B4-BE49-F238E27FC236}">
                  <a16:creationId xmlns:a16="http://schemas.microsoft.com/office/drawing/2014/main" id="{FE3316C3-0461-4DF2-9973-586D980DA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7871" y="3362979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2554">
              <a:extLst>
                <a:ext uri="{FF2B5EF4-FFF2-40B4-BE49-F238E27FC236}">
                  <a16:creationId xmlns:a16="http://schemas.microsoft.com/office/drawing/2014/main" id="{FE8FD81B-C162-47DA-A7F3-4DEAE4692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426141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ame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2555">
              <a:extLst>
                <a:ext uri="{FF2B5EF4-FFF2-40B4-BE49-F238E27FC236}">
                  <a16:creationId xmlns:a16="http://schemas.microsoft.com/office/drawing/2014/main" id="{ACE05C43-B574-4638-910E-F601B4E76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4877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2556">
              <a:extLst>
                <a:ext uri="{FF2B5EF4-FFF2-40B4-BE49-F238E27FC236}">
                  <a16:creationId xmlns:a16="http://schemas.microsoft.com/office/drawing/2014/main" id="{B6887607-E552-433F-9AE9-94124E4D1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4312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2557">
              <a:extLst>
                <a:ext uri="{FF2B5EF4-FFF2-40B4-BE49-F238E27FC236}">
                  <a16:creationId xmlns:a16="http://schemas.microsoft.com/office/drawing/2014/main" id="{EBA573F7-4349-4286-A23A-6455493BC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4261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2558">
              <a:extLst>
                <a:ext uri="{FF2B5EF4-FFF2-40B4-BE49-F238E27FC236}">
                  <a16:creationId xmlns:a16="http://schemas.microsoft.com/office/drawing/2014/main" id="{BEC02B6D-3008-453E-9327-9586D7817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426141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2559">
              <a:extLst>
                <a:ext uri="{FF2B5EF4-FFF2-40B4-BE49-F238E27FC236}">
                  <a16:creationId xmlns:a16="http://schemas.microsoft.com/office/drawing/2014/main" id="{2CE389E8-8C58-487F-9FA5-0DC4C3A9F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0979" y="34261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2560">
              <a:extLst>
                <a:ext uri="{FF2B5EF4-FFF2-40B4-BE49-F238E27FC236}">
                  <a16:creationId xmlns:a16="http://schemas.microsoft.com/office/drawing/2014/main" id="{E4DE5700-D27D-4B60-A0C3-B526C7F62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5271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2561">
              <a:extLst>
                <a:ext uri="{FF2B5EF4-FFF2-40B4-BE49-F238E27FC236}">
                  <a16:creationId xmlns:a16="http://schemas.microsoft.com/office/drawing/2014/main" id="{27FDB1AF-913D-4A06-A3E6-E07D71B94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9849" y="3426141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etuer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2562">
              <a:extLst>
                <a:ext uri="{FF2B5EF4-FFF2-40B4-BE49-F238E27FC236}">
                  <a16:creationId xmlns:a16="http://schemas.microsoft.com/office/drawing/2014/main" id="{DCECD556-E5C0-4D09-943E-4C110871F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484446"/>
              <a:ext cx="31582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adipiscing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2563">
              <a:extLst>
                <a:ext uri="{FF2B5EF4-FFF2-40B4-BE49-F238E27FC236}">
                  <a16:creationId xmlns:a16="http://schemas.microsoft.com/office/drawing/2014/main" id="{4D443C4A-EDAF-4A54-BB55-EA9E92A28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5499" y="3484446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2564">
              <a:extLst>
                <a:ext uri="{FF2B5EF4-FFF2-40B4-BE49-F238E27FC236}">
                  <a16:creationId xmlns:a16="http://schemas.microsoft.com/office/drawing/2014/main" id="{23AB3E9F-BB43-4EDA-9CFC-60C2BE49E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48444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2565">
              <a:extLst>
                <a:ext uri="{FF2B5EF4-FFF2-40B4-BE49-F238E27FC236}">
                  <a16:creationId xmlns:a16="http://schemas.microsoft.com/office/drawing/2014/main" id="{468F2A85-EE0B-4AE4-ADD6-6A2127465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3522" y="348444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2566">
              <a:extLst>
                <a:ext uri="{FF2B5EF4-FFF2-40B4-BE49-F238E27FC236}">
                  <a16:creationId xmlns:a16="http://schemas.microsoft.com/office/drawing/2014/main" id="{028CA160-1D12-4CA1-A52F-75612E41D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7531" y="3484446"/>
              <a:ext cx="13118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sed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2567">
              <a:extLst>
                <a:ext uri="{FF2B5EF4-FFF2-40B4-BE49-F238E27FC236}">
                  <a16:creationId xmlns:a16="http://schemas.microsoft.com/office/drawing/2014/main" id="{E7CCAE50-17FF-4F3C-8D41-AEB8F9AB3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3484446"/>
              <a:ext cx="17005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diam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2568">
              <a:extLst>
                <a:ext uri="{FF2B5EF4-FFF2-40B4-BE49-F238E27FC236}">
                  <a16:creationId xmlns:a16="http://schemas.microsoft.com/office/drawing/2014/main" id="{5AB17016-A7F3-4181-A6DB-DC6865AEB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547611"/>
              <a:ext cx="22350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nonum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2569">
              <a:extLst>
                <a:ext uri="{FF2B5EF4-FFF2-40B4-BE49-F238E27FC236}">
                  <a16:creationId xmlns:a16="http://schemas.microsoft.com/office/drawing/2014/main" id="{F712FFE8-4A14-458A-B00E-1BFEE8B68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8042" y="3547611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2570">
              <a:extLst>
                <a:ext uri="{FF2B5EF4-FFF2-40B4-BE49-F238E27FC236}">
                  <a16:creationId xmlns:a16="http://schemas.microsoft.com/office/drawing/2014/main" id="{BA0D5A05-82F5-46E2-BFB1-78112539B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769" y="354761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y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2571">
              <a:extLst>
                <a:ext uri="{FF2B5EF4-FFF2-40B4-BE49-F238E27FC236}">
                  <a16:creationId xmlns:a16="http://schemas.microsoft.com/office/drawing/2014/main" id="{49B79E5D-5864-468B-9AAA-F998951A4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0357" y="3547611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nibh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2572">
              <a:extLst>
                <a:ext uri="{FF2B5EF4-FFF2-40B4-BE49-F238E27FC236}">
                  <a16:creationId xmlns:a16="http://schemas.microsoft.com/office/drawing/2014/main" id="{043A1302-00B0-406B-A1CD-31B4B8021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6966" y="3547611"/>
              <a:ext cx="27209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euismod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2573">
              <a:extLst>
                <a:ext uri="{FF2B5EF4-FFF2-40B4-BE49-F238E27FC236}">
                  <a16:creationId xmlns:a16="http://schemas.microsoft.com/office/drawing/2014/main" id="{3F23B659-C986-4349-8822-1CD949BFF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610773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tincidu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2574">
              <a:extLst>
                <a:ext uri="{FF2B5EF4-FFF2-40B4-BE49-F238E27FC236}">
                  <a16:creationId xmlns:a16="http://schemas.microsoft.com/office/drawing/2014/main" id="{7C9B80CF-9D4E-4D15-901A-3FDD10B95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3182" y="361077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2575">
              <a:extLst>
                <a:ext uri="{FF2B5EF4-FFF2-40B4-BE49-F238E27FC236}">
                  <a16:creationId xmlns:a16="http://schemas.microsoft.com/office/drawing/2014/main" id="{414B36C6-A248-4A5A-9818-16B14E45C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2334" y="361077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2576">
              <a:extLst>
                <a:ext uri="{FF2B5EF4-FFF2-40B4-BE49-F238E27FC236}">
                  <a16:creationId xmlns:a16="http://schemas.microsoft.com/office/drawing/2014/main" id="{EB746460-8739-48BE-A318-A71E4A6DC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9509" y="361077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2577">
              <a:extLst>
                <a:ext uri="{FF2B5EF4-FFF2-40B4-BE49-F238E27FC236}">
                  <a16:creationId xmlns:a16="http://schemas.microsoft.com/office/drawing/2014/main" id="{BF766054-FCB0-4766-8E83-CFBD77605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5836" y="3610773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lao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2578">
              <a:extLst>
                <a:ext uri="{FF2B5EF4-FFF2-40B4-BE49-F238E27FC236}">
                  <a16:creationId xmlns:a16="http://schemas.microsoft.com/office/drawing/2014/main" id="{4E2407D4-2F0C-40E6-9A1F-B4A5AA69C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9001" y="361077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2579">
              <a:extLst>
                <a:ext uri="{FF2B5EF4-FFF2-40B4-BE49-F238E27FC236}">
                  <a16:creationId xmlns:a16="http://schemas.microsoft.com/office/drawing/2014/main" id="{FA3715FE-A098-436E-B94B-104621A95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8436" y="3610773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eet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2580">
              <a:extLst>
                <a:ext uri="{FF2B5EF4-FFF2-40B4-BE49-F238E27FC236}">
                  <a16:creationId xmlns:a16="http://schemas.microsoft.com/office/drawing/2014/main" id="{B106193E-1825-42B1-BA2C-53DF148A5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673939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dolo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2581">
              <a:extLst>
                <a:ext uri="{FF2B5EF4-FFF2-40B4-BE49-F238E27FC236}">
                  <a16:creationId xmlns:a16="http://schemas.microsoft.com/office/drawing/2014/main" id="{1739EB49-AB60-40A2-B97E-41E8177DE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9737" y="3673939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2582">
              <a:extLst>
                <a:ext uri="{FF2B5EF4-FFF2-40B4-BE49-F238E27FC236}">
                  <a16:creationId xmlns:a16="http://schemas.microsoft.com/office/drawing/2014/main" id="{6E2884A1-C7C9-4678-AD73-A3968147C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172" y="3673939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2583">
              <a:extLst>
                <a:ext uri="{FF2B5EF4-FFF2-40B4-BE49-F238E27FC236}">
                  <a16:creationId xmlns:a16="http://schemas.microsoft.com/office/drawing/2014/main" id="{C3339A50-3916-4737-A458-8003EE1E4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7194" y="3673939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2584">
              <a:extLst>
                <a:ext uri="{FF2B5EF4-FFF2-40B4-BE49-F238E27FC236}">
                  <a16:creationId xmlns:a16="http://schemas.microsoft.com/office/drawing/2014/main" id="{13C27422-CC3F-4EEB-8C94-AFEE7E294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217" y="3673939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2585">
              <a:extLst>
                <a:ext uri="{FF2B5EF4-FFF2-40B4-BE49-F238E27FC236}">
                  <a16:creationId xmlns:a16="http://schemas.microsoft.com/office/drawing/2014/main" id="{2E32AAE9-02A2-4DA7-BA99-4A2B50D6F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4369" y="3673939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2586">
              <a:extLst>
                <a:ext uri="{FF2B5EF4-FFF2-40B4-BE49-F238E27FC236}">
                  <a16:creationId xmlns:a16="http://schemas.microsoft.com/office/drawing/2014/main" id="{CA98DFDE-304E-4D67-A69F-2019471CF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1544" y="3673939"/>
              <a:ext cx="25265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2587">
              <a:extLst>
                <a:ext uri="{FF2B5EF4-FFF2-40B4-BE49-F238E27FC236}">
                  <a16:creationId xmlns:a16="http://schemas.microsoft.com/office/drawing/2014/main" id="{B2A417DA-59C5-4FFC-A192-72083E3FA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2588">
              <a:extLst>
                <a:ext uri="{FF2B5EF4-FFF2-40B4-BE49-F238E27FC236}">
                  <a16:creationId xmlns:a16="http://schemas.microsoft.com/office/drawing/2014/main" id="{1773C6EA-2853-4B32-B511-D829CE5BD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6854" y="3732243"/>
              <a:ext cx="8745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2589">
              <a:extLst>
                <a:ext uri="{FF2B5EF4-FFF2-40B4-BE49-F238E27FC236}">
                  <a16:creationId xmlns:a16="http://schemas.microsoft.com/office/drawing/2014/main" id="{62EA15F8-604A-4487-A90C-78858834F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0585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2590">
              <a:extLst>
                <a:ext uri="{FF2B5EF4-FFF2-40B4-BE49-F238E27FC236}">
                  <a16:creationId xmlns:a16="http://schemas.microsoft.com/office/drawing/2014/main" id="{16D7450B-E39F-4862-86B5-524C48954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3747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2591">
              <a:extLst>
                <a:ext uri="{FF2B5EF4-FFF2-40B4-BE49-F238E27FC236}">
                  <a16:creationId xmlns:a16="http://schemas.microsoft.com/office/drawing/2014/main" id="{7108AE6A-7231-4B08-A2A6-4C9D08E58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8042" y="3732243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olutp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2592">
              <a:extLst>
                <a:ext uri="{FF2B5EF4-FFF2-40B4-BE49-F238E27FC236}">
                  <a16:creationId xmlns:a16="http://schemas.microsoft.com/office/drawing/2014/main" id="{D064D7F7-D236-48E8-9BA2-7690F2CAF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2593">
              <a:extLst>
                <a:ext uri="{FF2B5EF4-FFF2-40B4-BE49-F238E27FC236}">
                  <a16:creationId xmlns:a16="http://schemas.microsoft.com/office/drawing/2014/main" id="{2FC0158F-F9E2-423C-B24A-5766FAF9F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2594">
              <a:extLst>
                <a:ext uri="{FF2B5EF4-FFF2-40B4-BE49-F238E27FC236}">
                  <a16:creationId xmlns:a16="http://schemas.microsoft.com/office/drawing/2014/main" id="{4D5692B7-89E2-4B49-81B3-709D46D2F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8379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2595">
              <a:extLst>
                <a:ext uri="{FF2B5EF4-FFF2-40B4-BE49-F238E27FC236}">
                  <a16:creationId xmlns:a16="http://schemas.microsoft.com/office/drawing/2014/main" id="{6FEEE280-2BF3-4E73-8C42-4E40108B2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6684" y="373224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2596">
              <a:extLst>
                <a:ext uri="{FF2B5EF4-FFF2-40B4-BE49-F238E27FC236}">
                  <a16:creationId xmlns:a16="http://schemas.microsoft.com/office/drawing/2014/main" id="{D4B148CE-71BC-4B76-9F37-C4AF283B2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0697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2597">
              <a:extLst>
                <a:ext uri="{FF2B5EF4-FFF2-40B4-BE49-F238E27FC236}">
                  <a16:creationId xmlns:a16="http://schemas.microsoft.com/office/drawing/2014/main" id="{3FA65D94-EDC1-4917-932E-85FCE8260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3859" y="3732243"/>
              <a:ext cx="14090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wisi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2598">
              <a:extLst>
                <a:ext uri="{FF2B5EF4-FFF2-40B4-BE49-F238E27FC236}">
                  <a16:creationId xmlns:a16="http://schemas.microsoft.com/office/drawing/2014/main" id="{88DE396B-E28B-4AEC-A890-0BE399F26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795406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2599">
              <a:extLst>
                <a:ext uri="{FF2B5EF4-FFF2-40B4-BE49-F238E27FC236}">
                  <a16:creationId xmlns:a16="http://schemas.microsoft.com/office/drawing/2014/main" id="{FBFB847C-F238-4223-B0AD-B0A8D7274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8607" y="3795406"/>
              <a:ext cx="10203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2600">
              <a:extLst>
                <a:ext uri="{FF2B5EF4-FFF2-40B4-BE49-F238E27FC236}">
                  <a16:creationId xmlns:a16="http://schemas.microsoft.com/office/drawing/2014/main" id="{DBA92062-0F08-48C2-9EF4-90956E919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1204" y="3795406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minim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2601">
              <a:extLst>
                <a:ext uri="{FF2B5EF4-FFF2-40B4-BE49-F238E27FC236}">
                  <a16:creationId xmlns:a16="http://schemas.microsoft.com/office/drawing/2014/main" id="{79C34821-0BD5-436C-A946-135B09579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6401" y="37954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2602">
              <a:extLst>
                <a:ext uri="{FF2B5EF4-FFF2-40B4-BE49-F238E27FC236}">
                  <a16:creationId xmlns:a16="http://schemas.microsoft.com/office/drawing/2014/main" id="{0E8CECC7-7D6D-4392-B626-BCD8E1CC5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0697" y="3795406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eniam,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2603">
              <a:extLst>
                <a:ext uri="{FF2B5EF4-FFF2-40B4-BE49-F238E27FC236}">
                  <a16:creationId xmlns:a16="http://schemas.microsoft.com/office/drawing/2014/main" id="{15C3B3AE-BAB3-4A18-BAAD-B4FDF0286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858571"/>
              <a:ext cx="14576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quis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2604">
              <a:extLst>
                <a:ext uri="{FF2B5EF4-FFF2-40B4-BE49-F238E27FC236}">
                  <a16:creationId xmlns:a16="http://schemas.microsoft.com/office/drawing/2014/main" id="{1F1C7543-D95F-415A-9A62-A55407176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4594" y="3858571"/>
              <a:ext cx="2477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nostrud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2605">
              <a:extLst>
                <a:ext uri="{FF2B5EF4-FFF2-40B4-BE49-F238E27FC236}">
                  <a16:creationId xmlns:a16="http://schemas.microsoft.com/office/drawing/2014/main" id="{C259F60F-B9F5-4C95-B002-0A5228BDB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9226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2606">
              <a:extLst>
                <a:ext uri="{FF2B5EF4-FFF2-40B4-BE49-F238E27FC236}">
                  <a16:creationId xmlns:a16="http://schemas.microsoft.com/office/drawing/2014/main" id="{453D21C2-625A-4CCA-8675-9F967DA3E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3522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2607">
              <a:extLst>
                <a:ext uri="{FF2B5EF4-FFF2-40B4-BE49-F238E27FC236}">
                  <a16:creationId xmlns:a16="http://schemas.microsoft.com/office/drawing/2014/main" id="{C1E219EC-2F96-4CA7-927E-B7EA4D225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7814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2608">
              <a:extLst>
                <a:ext uri="{FF2B5EF4-FFF2-40B4-BE49-F238E27FC236}">
                  <a16:creationId xmlns:a16="http://schemas.microsoft.com/office/drawing/2014/main" id="{5949E348-325D-49A4-9EBB-9DDCACA36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2109" y="3858571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2609">
              <a:extLst>
                <a:ext uri="{FF2B5EF4-FFF2-40B4-BE49-F238E27FC236}">
                  <a16:creationId xmlns:a16="http://schemas.microsoft.com/office/drawing/2014/main" id="{4BFE7ED8-4077-4111-B405-339681EBB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1544" y="3858571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2610">
              <a:extLst>
                <a:ext uri="{FF2B5EF4-FFF2-40B4-BE49-F238E27FC236}">
                  <a16:creationId xmlns:a16="http://schemas.microsoft.com/office/drawing/2014/main" id="{08F4F035-7A79-4BA9-9BCA-380D3FA41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5271" y="385857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Rectangle 2611">
              <a:extLst>
                <a:ext uri="{FF2B5EF4-FFF2-40B4-BE49-F238E27FC236}">
                  <a16:creationId xmlns:a16="http://schemas.microsoft.com/office/drawing/2014/main" id="{668A0F96-2C06-4A29-B040-1BEE0F934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2612">
              <a:extLst>
                <a:ext uri="{FF2B5EF4-FFF2-40B4-BE49-F238E27FC236}">
                  <a16:creationId xmlns:a16="http://schemas.microsoft.com/office/drawing/2014/main" id="{DC0B171E-3481-489A-91B0-83A140F66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9001" y="3858571"/>
              <a:ext cx="1360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tion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2613">
              <a:extLst>
                <a:ext uri="{FF2B5EF4-FFF2-40B4-BE49-F238E27FC236}">
                  <a16:creationId xmlns:a16="http://schemas.microsoft.com/office/drawing/2014/main" id="{853A3F74-32E7-49A9-9808-EF833FBDF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921733"/>
              <a:ext cx="1797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ullam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2614">
              <a:extLst>
                <a:ext uri="{FF2B5EF4-FFF2-40B4-BE49-F238E27FC236}">
                  <a16:creationId xmlns:a16="http://schemas.microsoft.com/office/drawing/2014/main" id="{E5774C54-F7F7-4F61-9CC1-C57F03609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4029" y="39217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Rectangle 2615">
              <a:extLst>
                <a:ext uri="{FF2B5EF4-FFF2-40B4-BE49-F238E27FC236}">
                  <a16:creationId xmlns:a16="http://schemas.microsoft.com/office/drawing/2014/main" id="{93AC2198-4691-44C3-A9EF-86311E27B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8324" y="3921733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Rectangle 2616">
              <a:extLst>
                <a:ext uri="{FF2B5EF4-FFF2-40B4-BE49-F238E27FC236}">
                  <a16:creationId xmlns:a16="http://schemas.microsoft.com/office/drawing/2014/main" id="{54285F16-D51C-46FA-AC8E-95A7E1D81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617" y="392173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2617">
              <a:extLst>
                <a:ext uri="{FF2B5EF4-FFF2-40B4-BE49-F238E27FC236}">
                  <a16:creationId xmlns:a16="http://schemas.microsoft.com/office/drawing/2014/main" id="{303F6907-B501-4E9D-93D5-4294C7725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22052" y="3921733"/>
              <a:ext cx="12632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per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2618">
              <a:extLst>
                <a:ext uri="{FF2B5EF4-FFF2-40B4-BE49-F238E27FC236}">
                  <a16:creationId xmlns:a16="http://schemas.microsoft.com/office/drawing/2014/main" id="{49F1629A-7C38-4ADA-90D9-D135672BD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21262" y="3921733"/>
              <a:ext cx="24293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suscipit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Rectangle 2619">
              <a:extLst>
                <a:ext uri="{FF2B5EF4-FFF2-40B4-BE49-F238E27FC236}">
                  <a16:creationId xmlns:a16="http://schemas.microsoft.com/office/drawing/2014/main" id="{10E686B8-0D0E-464F-901F-C9449A3E4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984898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lobo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Rectangle 2620">
              <a:extLst>
                <a:ext uri="{FF2B5EF4-FFF2-40B4-BE49-F238E27FC236}">
                  <a16:creationId xmlns:a16="http://schemas.microsoft.com/office/drawing/2014/main" id="{C55CFA49-738E-4019-A440-00217B266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9737" y="3984898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2621">
              <a:extLst>
                <a:ext uri="{FF2B5EF4-FFF2-40B4-BE49-F238E27FC236}">
                  <a16:creationId xmlns:a16="http://schemas.microsoft.com/office/drawing/2014/main" id="{3A6CEDEE-1CD5-4C8D-B2F6-E713CCE71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172" y="3984898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2622">
              <a:extLst>
                <a:ext uri="{FF2B5EF4-FFF2-40B4-BE49-F238E27FC236}">
                  <a16:creationId xmlns:a16="http://schemas.microsoft.com/office/drawing/2014/main" id="{97C93639-75DD-49B9-961A-21501F547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7194" y="3984898"/>
              <a:ext cx="12147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nisl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Rectangle 2623">
              <a:extLst>
                <a:ext uri="{FF2B5EF4-FFF2-40B4-BE49-F238E27FC236}">
                  <a16:creationId xmlns:a16="http://schemas.microsoft.com/office/drawing/2014/main" id="{A1ADD367-AB56-49D3-A857-275599995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984898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Rectangle 2624">
              <a:extLst>
                <a:ext uri="{FF2B5EF4-FFF2-40B4-BE49-F238E27FC236}">
                  <a16:creationId xmlns:a16="http://schemas.microsoft.com/office/drawing/2014/main" id="{6858D547-B747-40CE-9C9D-C23FD5BC7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7814" y="3984898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aliquip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2625">
              <a:extLst>
                <a:ext uri="{FF2B5EF4-FFF2-40B4-BE49-F238E27FC236}">
                  <a16:creationId xmlns:a16="http://schemas.microsoft.com/office/drawing/2014/main" id="{E5257AF3-EF37-42CE-A49A-F98DE5C21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7871" y="398489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2626">
              <a:extLst>
                <a:ext uri="{FF2B5EF4-FFF2-40B4-BE49-F238E27FC236}">
                  <a16:creationId xmlns:a16="http://schemas.microsoft.com/office/drawing/2014/main" id="{E8381919-9340-4985-9930-9EC93E64E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2164" y="398489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Rectangle 2627">
              <a:extLst>
                <a:ext uri="{FF2B5EF4-FFF2-40B4-BE49-F238E27FC236}">
                  <a16:creationId xmlns:a16="http://schemas.microsoft.com/office/drawing/2014/main" id="{16C92A23-7C07-4A77-90C4-8DE0017D5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4043203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" name="Rectangle 2628">
              <a:extLst>
                <a:ext uri="{FF2B5EF4-FFF2-40B4-BE49-F238E27FC236}">
                  <a16:creationId xmlns:a16="http://schemas.microsoft.com/office/drawing/2014/main" id="{86AEFDB6-F42F-4F9D-BAB4-C8088FE32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5442" y="404320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2629">
              <a:extLst>
                <a:ext uri="{FF2B5EF4-FFF2-40B4-BE49-F238E27FC236}">
                  <a16:creationId xmlns:a16="http://schemas.microsoft.com/office/drawing/2014/main" id="{E2C54B0A-B6F5-4FB2-B0C2-FCC366702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4877" y="4043203"/>
              <a:ext cx="29152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ommodo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2630">
              <a:extLst>
                <a:ext uri="{FF2B5EF4-FFF2-40B4-BE49-F238E27FC236}">
                  <a16:creationId xmlns:a16="http://schemas.microsoft.com/office/drawing/2014/main" id="{5BB3B385-9B5F-45D6-B09F-44B1A73EE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8379" y="404320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Rectangle 2631">
              <a:extLst>
                <a:ext uri="{FF2B5EF4-FFF2-40B4-BE49-F238E27FC236}">
                  <a16:creationId xmlns:a16="http://schemas.microsoft.com/office/drawing/2014/main" id="{44582417-434B-497C-A6BD-CA8620E2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2674" y="4043203"/>
              <a:ext cx="23808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onsequ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8" name="Rectangle 2632">
              <a:extLst>
                <a:ext uri="{FF2B5EF4-FFF2-40B4-BE49-F238E27FC236}">
                  <a16:creationId xmlns:a16="http://schemas.microsoft.com/office/drawing/2014/main" id="{BB2E5595-467C-41C9-AD52-C3EBCD098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3011" y="404320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Rectangle 2633">
              <a:extLst>
                <a:ext uri="{FF2B5EF4-FFF2-40B4-BE49-F238E27FC236}">
                  <a16:creationId xmlns:a16="http://schemas.microsoft.com/office/drawing/2014/main" id="{D180CC1A-2562-480D-863D-ABA079DD6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6741" y="404320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2634">
              <a:extLst>
                <a:ext uri="{FF2B5EF4-FFF2-40B4-BE49-F238E27FC236}">
                  <a16:creationId xmlns:a16="http://schemas.microsoft.com/office/drawing/2014/main" id="{2D778F04-28B8-4617-B5DA-9D2DD984E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4106365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635">
              <a:extLst>
                <a:ext uri="{FF2B5EF4-FFF2-40B4-BE49-F238E27FC236}">
                  <a16:creationId xmlns:a16="http://schemas.microsoft.com/office/drawing/2014/main" id="{9838CAB9-B670-41CC-8DD0-D2582AAF6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6572" y="4106365"/>
              <a:ext cx="10689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2" name="Rectangle 2636">
              <a:extLst>
                <a:ext uri="{FF2B5EF4-FFF2-40B4-BE49-F238E27FC236}">
                  <a16:creationId xmlns:a16="http://schemas.microsoft.com/office/drawing/2014/main" id="{E9E16E9C-E11A-4466-B47D-3D0665DA0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9455" y="4106365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3" name="Rectangle 2637">
              <a:extLst>
                <a:ext uri="{FF2B5EF4-FFF2-40B4-BE49-F238E27FC236}">
                  <a16:creationId xmlns:a16="http://schemas.microsoft.com/office/drawing/2014/main" id="{8A8F8BD4-E9BC-4A5F-B4C8-10BCCFDBF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2899" y="4106365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4" name="Rectangle 2638">
              <a:extLst>
                <a:ext uri="{FF2B5EF4-FFF2-40B4-BE49-F238E27FC236}">
                  <a16:creationId xmlns:a16="http://schemas.microsoft.com/office/drawing/2014/main" id="{B4E23EA5-45C2-4C67-AA11-614FCC261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2334" y="4106365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5" name="Rectangle 2639">
              <a:extLst>
                <a:ext uri="{FF2B5EF4-FFF2-40B4-BE49-F238E27FC236}">
                  <a16:creationId xmlns:a16="http://schemas.microsoft.com/office/drawing/2014/main" id="{3BCE0354-47E7-433B-AFDB-292496E9CD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0074" y="4106365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6" name="Rectangle 2640">
              <a:extLst>
                <a:ext uri="{FF2B5EF4-FFF2-40B4-BE49-F238E27FC236}">
                  <a16:creationId xmlns:a16="http://schemas.microsoft.com/office/drawing/2014/main" id="{3CB798DA-946A-4824-B7B0-90C6D0EBB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4369" y="4106365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2641">
              <a:extLst>
                <a:ext uri="{FF2B5EF4-FFF2-40B4-BE49-F238E27FC236}">
                  <a16:creationId xmlns:a16="http://schemas.microsoft.com/office/drawing/2014/main" id="{AA645ACE-F573-420B-BA1A-262DFE7E8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2957" y="4106365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2642">
              <a:extLst>
                <a:ext uri="{FF2B5EF4-FFF2-40B4-BE49-F238E27FC236}">
                  <a16:creationId xmlns:a16="http://schemas.microsoft.com/office/drawing/2014/main" id="{E5BAC9EB-0F8F-4156-85F3-D08A74156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4106365"/>
              <a:ext cx="4373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2643">
              <a:extLst>
                <a:ext uri="{FF2B5EF4-FFF2-40B4-BE49-F238E27FC236}">
                  <a16:creationId xmlns:a16="http://schemas.microsoft.com/office/drawing/2014/main" id="{6F981B53-96AD-4D9C-806D-37487631D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4424" y="4106365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2644">
              <a:extLst>
                <a:ext uri="{FF2B5EF4-FFF2-40B4-BE49-F238E27FC236}">
                  <a16:creationId xmlns:a16="http://schemas.microsoft.com/office/drawing/2014/main" id="{A3134CC0-9665-4313-BC9C-48438655D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3859" y="4106365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2645">
              <a:extLst>
                <a:ext uri="{FF2B5EF4-FFF2-40B4-BE49-F238E27FC236}">
                  <a16:creationId xmlns:a16="http://schemas.microsoft.com/office/drawing/2014/main" id="{E0C0EEA5-E232-4F0B-9F68-FA93C0413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2729" y="4106365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2646">
              <a:extLst>
                <a:ext uri="{FF2B5EF4-FFF2-40B4-BE49-F238E27FC236}">
                  <a16:creationId xmlns:a16="http://schemas.microsoft.com/office/drawing/2014/main" id="{01B6554E-D764-4872-9E92-6332FA4AA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2164" y="4106365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Freeform 2940">
              <a:extLst>
                <a:ext uri="{FF2B5EF4-FFF2-40B4-BE49-F238E27FC236}">
                  <a16:creationId xmlns:a16="http://schemas.microsoft.com/office/drawing/2014/main" id="{03ED4EDC-B6C8-45C8-BCE9-4B10D87385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89963" y="2585577"/>
              <a:ext cx="1773443" cy="2346774"/>
            </a:xfrm>
            <a:custGeom>
              <a:avLst/>
              <a:gdLst>
                <a:gd name="T0" fmla="*/ 1073 w 1235"/>
                <a:gd name="T1" fmla="*/ 68 h 1632"/>
                <a:gd name="T2" fmla="*/ 1182 w 1235"/>
                <a:gd name="T3" fmla="*/ 807 h 1632"/>
                <a:gd name="T4" fmla="*/ 1184 w 1235"/>
                <a:gd name="T5" fmla="*/ 1098 h 1632"/>
                <a:gd name="T6" fmla="*/ 1197 w 1235"/>
                <a:gd name="T7" fmla="*/ 1194 h 1632"/>
                <a:gd name="T8" fmla="*/ 1158 w 1235"/>
                <a:gd name="T9" fmla="*/ 1414 h 1632"/>
                <a:gd name="T10" fmla="*/ 448 w 1235"/>
                <a:gd name="T11" fmla="*/ 1611 h 1632"/>
                <a:gd name="T12" fmla="*/ 130 w 1235"/>
                <a:gd name="T13" fmla="*/ 1192 h 1632"/>
                <a:gd name="T14" fmla="*/ 69 w 1235"/>
                <a:gd name="T15" fmla="*/ 643 h 1632"/>
                <a:gd name="T16" fmla="*/ 102 w 1235"/>
                <a:gd name="T17" fmla="*/ 776 h 1632"/>
                <a:gd name="T18" fmla="*/ 95 w 1235"/>
                <a:gd name="T19" fmla="*/ 871 h 1632"/>
                <a:gd name="T20" fmla="*/ 74 w 1235"/>
                <a:gd name="T21" fmla="*/ 1026 h 1632"/>
                <a:gd name="T22" fmla="*/ 72 w 1235"/>
                <a:gd name="T23" fmla="*/ 945 h 1632"/>
                <a:gd name="T24" fmla="*/ 144 w 1235"/>
                <a:gd name="T25" fmla="*/ 1168 h 1632"/>
                <a:gd name="T26" fmla="*/ 131 w 1235"/>
                <a:gd name="T27" fmla="*/ 1475 h 1632"/>
                <a:gd name="T28" fmla="*/ 408 w 1235"/>
                <a:gd name="T29" fmla="*/ 1463 h 1632"/>
                <a:gd name="T30" fmla="*/ 498 w 1235"/>
                <a:gd name="T31" fmla="*/ 1482 h 1632"/>
                <a:gd name="T32" fmla="*/ 702 w 1235"/>
                <a:gd name="T33" fmla="*/ 1502 h 1632"/>
                <a:gd name="T34" fmla="*/ 845 w 1235"/>
                <a:gd name="T35" fmla="*/ 1456 h 1632"/>
                <a:gd name="T36" fmla="*/ 988 w 1235"/>
                <a:gd name="T37" fmla="*/ 1404 h 1632"/>
                <a:gd name="T38" fmla="*/ 940 w 1235"/>
                <a:gd name="T39" fmla="*/ 1440 h 1632"/>
                <a:gd name="T40" fmla="*/ 701 w 1235"/>
                <a:gd name="T41" fmla="*/ 1584 h 1632"/>
                <a:gd name="T42" fmla="*/ 963 w 1235"/>
                <a:gd name="T43" fmla="*/ 1472 h 1632"/>
                <a:gd name="T44" fmla="*/ 1090 w 1235"/>
                <a:gd name="T45" fmla="*/ 1183 h 1632"/>
                <a:gd name="T46" fmla="*/ 1205 w 1235"/>
                <a:gd name="T47" fmla="*/ 967 h 1632"/>
                <a:gd name="T48" fmla="*/ 1211 w 1235"/>
                <a:gd name="T49" fmla="*/ 886 h 1632"/>
                <a:gd name="T50" fmla="*/ 1213 w 1235"/>
                <a:gd name="T51" fmla="*/ 1053 h 1632"/>
                <a:gd name="T52" fmla="*/ 1203 w 1235"/>
                <a:gd name="T53" fmla="*/ 505 h 1632"/>
                <a:gd name="T54" fmla="*/ 1218 w 1235"/>
                <a:gd name="T55" fmla="*/ 477 h 1632"/>
                <a:gd name="T56" fmla="*/ 1223 w 1235"/>
                <a:gd name="T57" fmla="*/ 637 h 1632"/>
                <a:gd name="T58" fmla="*/ 1119 w 1235"/>
                <a:gd name="T59" fmla="*/ 309 h 1632"/>
                <a:gd name="T60" fmla="*/ 981 w 1235"/>
                <a:gd name="T61" fmla="*/ 196 h 1632"/>
                <a:gd name="T62" fmla="*/ 686 w 1235"/>
                <a:gd name="T63" fmla="*/ 221 h 1632"/>
                <a:gd name="T64" fmla="*/ 751 w 1235"/>
                <a:gd name="T65" fmla="*/ 278 h 1632"/>
                <a:gd name="T66" fmla="*/ 1115 w 1235"/>
                <a:gd name="T67" fmla="*/ 176 h 1632"/>
                <a:gd name="T68" fmla="*/ 713 w 1235"/>
                <a:gd name="T69" fmla="*/ 38 h 1632"/>
                <a:gd name="T70" fmla="*/ 812 w 1235"/>
                <a:gd name="T71" fmla="*/ 273 h 1632"/>
                <a:gd name="T72" fmla="*/ 813 w 1235"/>
                <a:gd name="T73" fmla="*/ 234 h 1632"/>
                <a:gd name="T74" fmla="*/ 519 w 1235"/>
                <a:gd name="T75" fmla="*/ 129 h 1632"/>
                <a:gd name="T76" fmla="*/ 398 w 1235"/>
                <a:gd name="T77" fmla="*/ 64 h 1632"/>
                <a:gd name="T78" fmla="*/ 376 w 1235"/>
                <a:gd name="T79" fmla="*/ 94 h 1632"/>
                <a:gd name="T80" fmla="*/ 562 w 1235"/>
                <a:gd name="T81" fmla="*/ 210 h 1632"/>
                <a:gd name="T82" fmla="*/ 381 w 1235"/>
                <a:gd name="T83" fmla="*/ 191 h 1632"/>
                <a:gd name="T84" fmla="*/ 164 w 1235"/>
                <a:gd name="T85" fmla="*/ 207 h 1632"/>
                <a:gd name="T86" fmla="*/ 170 w 1235"/>
                <a:gd name="T87" fmla="*/ 333 h 1632"/>
                <a:gd name="T88" fmla="*/ 183 w 1235"/>
                <a:gd name="T89" fmla="*/ 347 h 1632"/>
                <a:gd name="T90" fmla="*/ 156 w 1235"/>
                <a:gd name="T91" fmla="*/ 54 h 1632"/>
                <a:gd name="T92" fmla="*/ 546 w 1235"/>
                <a:gd name="T93" fmla="*/ 29 h 1632"/>
                <a:gd name="T94" fmla="*/ 29 w 1235"/>
                <a:gd name="T95" fmla="*/ 612 h 1632"/>
                <a:gd name="T96" fmla="*/ 84 w 1235"/>
                <a:gd name="T97" fmla="*/ 948 h 1632"/>
                <a:gd name="T98" fmla="*/ 529 w 1235"/>
                <a:gd name="T99" fmla="*/ 1517 h 1632"/>
                <a:gd name="T100" fmla="*/ 369 w 1235"/>
                <a:gd name="T101" fmla="*/ 1500 h 1632"/>
                <a:gd name="T102" fmla="*/ 561 w 1235"/>
                <a:gd name="T103" fmla="*/ 1577 h 1632"/>
                <a:gd name="T104" fmla="*/ 669 w 1235"/>
                <a:gd name="T105" fmla="*/ 1615 h 1632"/>
                <a:gd name="T106" fmla="*/ 672 w 1235"/>
                <a:gd name="T107" fmla="*/ 1484 h 1632"/>
                <a:gd name="T108" fmla="*/ 584 w 1235"/>
                <a:gd name="T109" fmla="*/ 1512 h 1632"/>
                <a:gd name="T110" fmla="*/ 651 w 1235"/>
                <a:gd name="T111" fmla="*/ 104 h 1632"/>
                <a:gd name="T112" fmla="*/ 290 w 1235"/>
                <a:gd name="T113" fmla="*/ 215 h 1632"/>
                <a:gd name="T114" fmla="*/ 293 w 1235"/>
                <a:gd name="T115" fmla="*/ 165 h 1632"/>
                <a:gd name="T116" fmla="*/ 1185 w 1235"/>
                <a:gd name="T117" fmla="*/ 744 h 1632"/>
                <a:gd name="T118" fmla="*/ 940 w 1235"/>
                <a:gd name="T119" fmla="*/ 153 h 1632"/>
                <a:gd name="T120" fmla="*/ 932 w 1235"/>
                <a:gd name="T121" fmla="*/ 171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5" h="1632">
                  <a:moveTo>
                    <a:pt x="760" y="3"/>
                  </a:moveTo>
                  <a:cubicBezTo>
                    <a:pt x="790" y="12"/>
                    <a:pt x="819" y="29"/>
                    <a:pt x="847" y="51"/>
                  </a:cubicBezTo>
                  <a:cubicBezTo>
                    <a:pt x="872" y="72"/>
                    <a:pt x="897" y="96"/>
                    <a:pt x="922" y="118"/>
                  </a:cubicBezTo>
                  <a:cubicBezTo>
                    <a:pt x="955" y="146"/>
                    <a:pt x="988" y="171"/>
                    <a:pt x="1024" y="181"/>
                  </a:cubicBezTo>
                  <a:cubicBezTo>
                    <a:pt x="1042" y="186"/>
                    <a:pt x="1060" y="184"/>
                    <a:pt x="1079" y="182"/>
                  </a:cubicBezTo>
                  <a:cubicBezTo>
                    <a:pt x="1095" y="180"/>
                    <a:pt x="1108" y="163"/>
                    <a:pt x="1115" y="139"/>
                  </a:cubicBezTo>
                  <a:cubicBezTo>
                    <a:pt x="1113" y="130"/>
                    <a:pt x="1111" y="122"/>
                    <a:pt x="1109" y="114"/>
                  </a:cubicBezTo>
                  <a:cubicBezTo>
                    <a:pt x="1108" y="114"/>
                    <a:pt x="1108" y="114"/>
                    <a:pt x="1108" y="114"/>
                  </a:cubicBezTo>
                  <a:cubicBezTo>
                    <a:pt x="1108" y="119"/>
                    <a:pt x="1108" y="124"/>
                    <a:pt x="1108" y="127"/>
                  </a:cubicBezTo>
                  <a:cubicBezTo>
                    <a:pt x="1102" y="130"/>
                    <a:pt x="1096" y="134"/>
                    <a:pt x="1090" y="137"/>
                  </a:cubicBezTo>
                  <a:cubicBezTo>
                    <a:pt x="1090" y="138"/>
                    <a:pt x="1090" y="139"/>
                    <a:pt x="1090" y="140"/>
                  </a:cubicBezTo>
                  <a:cubicBezTo>
                    <a:pt x="1095" y="138"/>
                    <a:pt x="1099" y="136"/>
                    <a:pt x="1104" y="134"/>
                  </a:cubicBezTo>
                  <a:cubicBezTo>
                    <a:pt x="1104" y="139"/>
                    <a:pt x="1105" y="144"/>
                    <a:pt x="1105" y="149"/>
                  </a:cubicBezTo>
                  <a:cubicBezTo>
                    <a:pt x="1107" y="161"/>
                    <a:pt x="1101" y="162"/>
                    <a:pt x="1097" y="167"/>
                  </a:cubicBezTo>
                  <a:cubicBezTo>
                    <a:pt x="1094" y="172"/>
                    <a:pt x="1092" y="168"/>
                    <a:pt x="1090" y="163"/>
                  </a:cubicBezTo>
                  <a:cubicBezTo>
                    <a:pt x="1085" y="151"/>
                    <a:pt x="1079" y="140"/>
                    <a:pt x="1073" y="128"/>
                  </a:cubicBezTo>
                  <a:cubicBezTo>
                    <a:pt x="1064" y="107"/>
                    <a:pt x="1064" y="85"/>
                    <a:pt x="1073" y="68"/>
                  </a:cubicBezTo>
                  <a:cubicBezTo>
                    <a:pt x="1083" y="49"/>
                    <a:pt x="1100" y="44"/>
                    <a:pt x="1112" y="56"/>
                  </a:cubicBezTo>
                  <a:cubicBezTo>
                    <a:pt x="1122" y="66"/>
                    <a:pt x="1131" y="80"/>
                    <a:pt x="1136" y="99"/>
                  </a:cubicBezTo>
                  <a:cubicBezTo>
                    <a:pt x="1153" y="160"/>
                    <a:pt x="1155" y="222"/>
                    <a:pt x="1137" y="284"/>
                  </a:cubicBezTo>
                  <a:cubicBezTo>
                    <a:pt x="1130" y="307"/>
                    <a:pt x="1120" y="325"/>
                    <a:pt x="1106" y="336"/>
                  </a:cubicBezTo>
                  <a:cubicBezTo>
                    <a:pt x="1102" y="340"/>
                    <a:pt x="1098" y="340"/>
                    <a:pt x="1094" y="335"/>
                  </a:cubicBezTo>
                  <a:cubicBezTo>
                    <a:pt x="1091" y="330"/>
                    <a:pt x="1086" y="327"/>
                    <a:pt x="1082" y="327"/>
                  </a:cubicBezTo>
                  <a:cubicBezTo>
                    <a:pt x="1074" y="326"/>
                    <a:pt x="1069" y="337"/>
                    <a:pt x="1069" y="350"/>
                  </a:cubicBezTo>
                  <a:cubicBezTo>
                    <a:pt x="1069" y="363"/>
                    <a:pt x="1074" y="373"/>
                    <a:pt x="1082" y="370"/>
                  </a:cubicBezTo>
                  <a:cubicBezTo>
                    <a:pt x="1094" y="365"/>
                    <a:pt x="1100" y="375"/>
                    <a:pt x="1106" y="388"/>
                  </a:cubicBezTo>
                  <a:cubicBezTo>
                    <a:pt x="1113" y="403"/>
                    <a:pt x="1123" y="401"/>
                    <a:pt x="1132" y="400"/>
                  </a:cubicBezTo>
                  <a:cubicBezTo>
                    <a:pt x="1144" y="400"/>
                    <a:pt x="1157" y="397"/>
                    <a:pt x="1170" y="399"/>
                  </a:cubicBezTo>
                  <a:cubicBezTo>
                    <a:pt x="1190" y="403"/>
                    <a:pt x="1207" y="421"/>
                    <a:pt x="1219" y="448"/>
                  </a:cubicBezTo>
                  <a:cubicBezTo>
                    <a:pt x="1224" y="459"/>
                    <a:pt x="1226" y="476"/>
                    <a:pt x="1226" y="490"/>
                  </a:cubicBezTo>
                  <a:cubicBezTo>
                    <a:pt x="1227" y="564"/>
                    <a:pt x="1228" y="637"/>
                    <a:pt x="1228" y="711"/>
                  </a:cubicBezTo>
                  <a:cubicBezTo>
                    <a:pt x="1228" y="739"/>
                    <a:pt x="1221" y="749"/>
                    <a:pt x="1205" y="753"/>
                  </a:cubicBezTo>
                  <a:cubicBezTo>
                    <a:pt x="1198" y="754"/>
                    <a:pt x="1191" y="753"/>
                    <a:pt x="1182" y="753"/>
                  </a:cubicBezTo>
                  <a:cubicBezTo>
                    <a:pt x="1182" y="770"/>
                    <a:pt x="1182" y="788"/>
                    <a:pt x="1182" y="807"/>
                  </a:cubicBezTo>
                  <a:cubicBezTo>
                    <a:pt x="1182" y="809"/>
                    <a:pt x="1184" y="811"/>
                    <a:pt x="1186" y="812"/>
                  </a:cubicBezTo>
                  <a:cubicBezTo>
                    <a:pt x="1190" y="814"/>
                    <a:pt x="1194" y="814"/>
                    <a:pt x="1198" y="816"/>
                  </a:cubicBezTo>
                  <a:cubicBezTo>
                    <a:pt x="1209" y="820"/>
                    <a:pt x="1218" y="828"/>
                    <a:pt x="1225" y="843"/>
                  </a:cubicBezTo>
                  <a:cubicBezTo>
                    <a:pt x="1229" y="850"/>
                    <a:pt x="1232" y="860"/>
                    <a:pt x="1232" y="869"/>
                  </a:cubicBezTo>
                  <a:cubicBezTo>
                    <a:pt x="1233" y="958"/>
                    <a:pt x="1234" y="1048"/>
                    <a:pt x="1235" y="1137"/>
                  </a:cubicBezTo>
                  <a:cubicBezTo>
                    <a:pt x="1235" y="1160"/>
                    <a:pt x="1232" y="1181"/>
                    <a:pt x="1223" y="1199"/>
                  </a:cubicBezTo>
                  <a:cubicBezTo>
                    <a:pt x="1214" y="1216"/>
                    <a:pt x="1203" y="1216"/>
                    <a:pt x="1193" y="1210"/>
                  </a:cubicBezTo>
                  <a:cubicBezTo>
                    <a:pt x="1183" y="1205"/>
                    <a:pt x="1175" y="1193"/>
                    <a:pt x="1174" y="1173"/>
                  </a:cubicBezTo>
                  <a:cubicBezTo>
                    <a:pt x="1174" y="1142"/>
                    <a:pt x="1174" y="1110"/>
                    <a:pt x="1174" y="1077"/>
                  </a:cubicBezTo>
                  <a:cubicBezTo>
                    <a:pt x="1183" y="1078"/>
                    <a:pt x="1190" y="1079"/>
                    <a:pt x="1196" y="1080"/>
                  </a:cubicBezTo>
                  <a:cubicBezTo>
                    <a:pt x="1196" y="1081"/>
                    <a:pt x="1196" y="1082"/>
                    <a:pt x="1196" y="1083"/>
                  </a:cubicBezTo>
                  <a:cubicBezTo>
                    <a:pt x="1193" y="1084"/>
                    <a:pt x="1189" y="1085"/>
                    <a:pt x="1185" y="1086"/>
                  </a:cubicBezTo>
                  <a:cubicBezTo>
                    <a:pt x="1185" y="1087"/>
                    <a:pt x="1185" y="1087"/>
                    <a:pt x="1185" y="1087"/>
                  </a:cubicBezTo>
                  <a:cubicBezTo>
                    <a:pt x="1188" y="1088"/>
                    <a:pt x="1192" y="1089"/>
                    <a:pt x="1195" y="1090"/>
                  </a:cubicBezTo>
                  <a:cubicBezTo>
                    <a:pt x="1195" y="1091"/>
                    <a:pt x="1195" y="1092"/>
                    <a:pt x="1195" y="1093"/>
                  </a:cubicBezTo>
                  <a:cubicBezTo>
                    <a:pt x="1192" y="1094"/>
                    <a:pt x="1188" y="1095"/>
                    <a:pt x="1184" y="1096"/>
                  </a:cubicBezTo>
                  <a:cubicBezTo>
                    <a:pt x="1184" y="1097"/>
                    <a:pt x="1184" y="1097"/>
                    <a:pt x="1184" y="1098"/>
                  </a:cubicBezTo>
                  <a:cubicBezTo>
                    <a:pt x="1187" y="1098"/>
                    <a:pt x="1190" y="1099"/>
                    <a:pt x="1193" y="1100"/>
                  </a:cubicBezTo>
                  <a:cubicBezTo>
                    <a:pt x="1193" y="1100"/>
                    <a:pt x="1193" y="1101"/>
                    <a:pt x="1193" y="1102"/>
                  </a:cubicBezTo>
                  <a:cubicBezTo>
                    <a:pt x="1190" y="1103"/>
                    <a:pt x="1186" y="1104"/>
                    <a:pt x="1183" y="1105"/>
                  </a:cubicBezTo>
                  <a:cubicBezTo>
                    <a:pt x="1183" y="1106"/>
                    <a:pt x="1183" y="1107"/>
                    <a:pt x="1182" y="1108"/>
                  </a:cubicBezTo>
                  <a:cubicBezTo>
                    <a:pt x="1194" y="1102"/>
                    <a:pt x="1198" y="1118"/>
                    <a:pt x="1206" y="1128"/>
                  </a:cubicBezTo>
                  <a:cubicBezTo>
                    <a:pt x="1207" y="1115"/>
                    <a:pt x="1207" y="1104"/>
                    <a:pt x="1208" y="1090"/>
                  </a:cubicBezTo>
                  <a:cubicBezTo>
                    <a:pt x="1212" y="1107"/>
                    <a:pt x="1211" y="1138"/>
                    <a:pt x="1207" y="1151"/>
                  </a:cubicBezTo>
                  <a:cubicBezTo>
                    <a:pt x="1203" y="1137"/>
                    <a:pt x="1198" y="1125"/>
                    <a:pt x="1188" y="1131"/>
                  </a:cubicBezTo>
                  <a:cubicBezTo>
                    <a:pt x="1185" y="1133"/>
                    <a:pt x="1182" y="1142"/>
                    <a:pt x="1179" y="1147"/>
                  </a:cubicBezTo>
                  <a:cubicBezTo>
                    <a:pt x="1179" y="1148"/>
                    <a:pt x="1180" y="1149"/>
                    <a:pt x="1181" y="1150"/>
                  </a:cubicBezTo>
                  <a:cubicBezTo>
                    <a:pt x="1183" y="1145"/>
                    <a:pt x="1184" y="1141"/>
                    <a:pt x="1187" y="1137"/>
                  </a:cubicBezTo>
                  <a:cubicBezTo>
                    <a:pt x="1188" y="1135"/>
                    <a:pt x="1191" y="1134"/>
                    <a:pt x="1193" y="1135"/>
                  </a:cubicBezTo>
                  <a:cubicBezTo>
                    <a:pt x="1195" y="1137"/>
                    <a:pt x="1197" y="1141"/>
                    <a:pt x="1197" y="1144"/>
                  </a:cubicBezTo>
                  <a:cubicBezTo>
                    <a:pt x="1198" y="1158"/>
                    <a:pt x="1198" y="1172"/>
                    <a:pt x="1198" y="1185"/>
                  </a:cubicBezTo>
                  <a:cubicBezTo>
                    <a:pt x="1197" y="1185"/>
                    <a:pt x="1196" y="1186"/>
                    <a:pt x="1196" y="1186"/>
                  </a:cubicBezTo>
                  <a:cubicBezTo>
                    <a:pt x="1195" y="1184"/>
                    <a:pt x="1195" y="1183"/>
                    <a:pt x="1194" y="1180"/>
                  </a:cubicBezTo>
                  <a:cubicBezTo>
                    <a:pt x="1191" y="1188"/>
                    <a:pt x="1193" y="1192"/>
                    <a:pt x="1197" y="1194"/>
                  </a:cubicBezTo>
                  <a:cubicBezTo>
                    <a:pt x="1209" y="1199"/>
                    <a:pt x="1218" y="1190"/>
                    <a:pt x="1222" y="1168"/>
                  </a:cubicBezTo>
                  <a:cubicBezTo>
                    <a:pt x="1220" y="1170"/>
                    <a:pt x="1220" y="1172"/>
                    <a:pt x="1218" y="1175"/>
                  </a:cubicBezTo>
                  <a:cubicBezTo>
                    <a:pt x="1217" y="1170"/>
                    <a:pt x="1217" y="1166"/>
                    <a:pt x="1217" y="1162"/>
                  </a:cubicBezTo>
                  <a:cubicBezTo>
                    <a:pt x="1217" y="1143"/>
                    <a:pt x="1217" y="1125"/>
                    <a:pt x="1217" y="1107"/>
                  </a:cubicBezTo>
                  <a:cubicBezTo>
                    <a:pt x="1217" y="1097"/>
                    <a:pt x="1215" y="1091"/>
                    <a:pt x="1210" y="1086"/>
                  </a:cubicBezTo>
                  <a:cubicBezTo>
                    <a:pt x="1184" y="1061"/>
                    <a:pt x="1166" y="1069"/>
                    <a:pt x="1146" y="1104"/>
                  </a:cubicBezTo>
                  <a:cubicBezTo>
                    <a:pt x="1140" y="1115"/>
                    <a:pt x="1136" y="1132"/>
                    <a:pt x="1130" y="1145"/>
                  </a:cubicBezTo>
                  <a:cubicBezTo>
                    <a:pt x="1124" y="1159"/>
                    <a:pt x="1118" y="1173"/>
                    <a:pt x="1112" y="1185"/>
                  </a:cubicBezTo>
                  <a:cubicBezTo>
                    <a:pt x="1104" y="1199"/>
                    <a:pt x="1094" y="1202"/>
                    <a:pt x="1084" y="1196"/>
                  </a:cubicBezTo>
                  <a:cubicBezTo>
                    <a:pt x="1082" y="1195"/>
                    <a:pt x="1079" y="1198"/>
                    <a:pt x="1077" y="1201"/>
                  </a:cubicBezTo>
                  <a:cubicBezTo>
                    <a:pt x="1076" y="1205"/>
                    <a:pt x="1074" y="1211"/>
                    <a:pt x="1074" y="1216"/>
                  </a:cubicBezTo>
                  <a:cubicBezTo>
                    <a:pt x="1075" y="1225"/>
                    <a:pt x="1076" y="1234"/>
                    <a:pt x="1078" y="1243"/>
                  </a:cubicBezTo>
                  <a:cubicBezTo>
                    <a:pt x="1082" y="1241"/>
                    <a:pt x="1087" y="1240"/>
                    <a:pt x="1092" y="1237"/>
                  </a:cubicBezTo>
                  <a:cubicBezTo>
                    <a:pt x="1096" y="1233"/>
                    <a:pt x="1100" y="1235"/>
                    <a:pt x="1103" y="1239"/>
                  </a:cubicBezTo>
                  <a:cubicBezTo>
                    <a:pt x="1117" y="1256"/>
                    <a:pt x="1129" y="1277"/>
                    <a:pt x="1138" y="1303"/>
                  </a:cubicBezTo>
                  <a:cubicBezTo>
                    <a:pt x="1147" y="1334"/>
                    <a:pt x="1156" y="1367"/>
                    <a:pt x="1160" y="1401"/>
                  </a:cubicBezTo>
                  <a:cubicBezTo>
                    <a:pt x="1160" y="1405"/>
                    <a:pt x="1160" y="1411"/>
                    <a:pt x="1158" y="1414"/>
                  </a:cubicBezTo>
                  <a:cubicBezTo>
                    <a:pt x="1148" y="1435"/>
                    <a:pt x="1140" y="1459"/>
                    <a:pt x="1133" y="1485"/>
                  </a:cubicBezTo>
                  <a:cubicBezTo>
                    <a:pt x="1130" y="1495"/>
                    <a:pt x="1126" y="1505"/>
                    <a:pt x="1122" y="1515"/>
                  </a:cubicBezTo>
                  <a:cubicBezTo>
                    <a:pt x="1119" y="1523"/>
                    <a:pt x="1115" y="1524"/>
                    <a:pt x="1110" y="1517"/>
                  </a:cubicBezTo>
                  <a:cubicBezTo>
                    <a:pt x="1109" y="1516"/>
                    <a:pt x="1109" y="1515"/>
                    <a:pt x="1108" y="1514"/>
                  </a:cubicBezTo>
                  <a:cubicBezTo>
                    <a:pt x="1083" y="1470"/>
                    <a:pt x="1051" y="1461"/>
                    <a:pt x="1017" y="1462"/>
                  </a:cubicBezTo>
                  <a:cubicBezTo>
                    <a:pt x="985" y="1463"/>
                    <a:pt x="957" y="1483"/>
                    <a:pt x="928" y="1503"/>
                  </a:cubicBezTo>
                  <a:cubicBezTo>
                    <a:pt x="883" y="1536"/>
                    <a:pt x="837" y="1568"/>
                    <a:pt x="792" y="1601"/>
                  </a:cubicBezTo>
                  <a:cubicBezTo>
                    <a:pt x="771" y="1616"/>
                    <a:pt x="750" y="1625"/>
                    <a:pt x="727" y="1625"/>
                  </a:cubicBezTo>
                  <a:cubicBezTo>
                    <a:pt x="710" y="1624"/>
                    <a:pt x="693" y="1629"/>
                    <a:pt x="675" y="1632"/>
                  </a:cubicBezTo>
                  <a:cubicBezTo>
                    <a:pt x="671" y="1632"/>
                    <a:pt x="667" y="1631"/>
                    <a:pt x="664" y="1624"/>
                  </a:cubicBezTo>
                  <a:cubicBezTo>
                    <a:pt x="659" y="1614"/>
                    <a:pt x="655" y="1604"/>
                    <a:pt x="651" y="1593"/>
                  </a:cubicBezTo>
                  <a:cubicBezTo>
                    <a:pt x="649" y="1587"/>
                    <a:pt x="646" y="1584"/>
                    <a:pt x="642" y="1584"/>
                  </a:cubicBezTo>
                  <a:cubicBezTo>
                    <a:pt x="626" y="1585"/>
                    <a:pt x="611" y="1585"/>
                    <a:pt x="595" y="1584"/>
                  </a:cubicBezTo>
                  <a:cubicBezTo>
                    <a:pt x="591" y="1584"/>
                    <a:pt x="588" y="1586"/>
                    <a:pt x="586" y="1593"/>
                  </a:cubicBezTo>
                  <a:cubicBezTo>
                    <a:pt x="580" y="1617"/>
                    <a:pt x="572" y="1631"/>
                    <a:pt x="554" y="1623"/>
                  </a:cubicBezTo>
                  <a:cubicBezTo>
                    <a:pt x="539" y="1617"/>
                    <a:pt x="523" y="1620"/>
                    <a:pt x="508" y="1625"/>
                  </a:cubicBezTo>
                  <a:cubicBezTo>
                    <a:pt x="487" y="1632"/>
                    <a:pt x="467" y="1623"/>
                    <a:pt x="448" y="1611"/>
                  </a:cubicBezTo>
                  <a:cubicBezTo>
                    <a:pt x="424" y="1596"/>
                    <a:pt x="401" y="1578"/>
                    <a:pt x="377" y="1560"/>
                  </a:cubicBezTo>
                  <a:cubicBezTo>
                    <a:pt x="351" y="1539"/>
                    <a:pt x="327" y="1512"/>
                    <a:pt x="299" y="1497"/>
                  </a:cubicBezTo>
                  <a:cubicBezTo>
                    <a:pt x="262" y="1477"/>
                    <a:pt x="225" y="1476"/>
                    <a:pt x="189" y="1489"/>
                  </a:cubicBezTo>
                  <a:cubicBezTo>
                    <a:pt x="178" y="1493"/>
                    <a:pt x="168" y="1504"/>
                    <a:pt x="157" y="1513"/>
                  </a:cubicBezTo>
                  <a:cubicBezTo>
                    <a:pt x="154" y="1515"/>
                    <a:pt x="151" y="1520"/>
                    <a:pt x="148" y="1524"/>
                  </a:cubicBezTo>
                  <a:cubicBezTo>
                    <a:pt x="135" y="1542"/>
                    <a:pt x="124" y="1536"/>
                    <a:pt x="113" y="1511"/>
                  </a:cubicBezTo>
                  <a:cubicBezTo>
                    <a:pt x="110" y="1503"/>
                    <a:pt x="108" y="1492"/>
                    <a:pt x="106" y="1482"/>
                  </a:cubicBezTo>
                  <a:cubicBezTo>
                    <a:pt x="102" y="1459"/>
                    <a:pt x="95" y="1439"/>
                    <a:pt x="84" y="1425"/>
                  </a:cubicBezTo>
                  <a:cubicBezTo>
                    <a:pt x="77" y="1416"/>
                    <a:pt x="74" y="1404"/>
                    <a:pt x="74" y="1389"/>
                  </a:cubicBezTo>
                  <a:cubicBezTo>
                    <a:pt x="76" y="1356"/>
                    <a:pt x="82" y="1324"/>
                    <a:pt x="94" y="1298"/>
                  </a:cubicBezTo>
                  <a:cubicBezTo>
                    <a:pt x="107" y="1271"/>
                    <a:pt x="122" y="1247"/>
                    <a:pt x="137" y="1223"/>
                  </a:cubicBezTo>
                  <a:cubicBezTo>
                    <a:pt x="145" y="1211"/>
                    <a:pt x="147" y="1213"/>
                    <a:pt x="155" y="1224"/>
                  </a:cubicBezTo>
                  <a:cubicBezTo>
                    <a:pt x="158" y="1228"/>
                    <a:pt x="164" y="1232"/>
                    <a:pt x="164" y="1231"/>
                  </a:cubicBezTo>
                  <a:cubicBezTo>
                    <a:pt x="168" y="1225"/>
                    <a:pt x="170" y="1218"/>
                    <a:pt x="171" y="1210"/>
                  </a:cubicBezTo>
                  <a:cubicBezTo>
                    <a:pt x="171" y="1205"/>
                    <a:pt x="169" y="1198"/>
                    <a:pt x="168" y="1193"/>
                  </a:cubicBezTo>
                  <a:cubicBezTo>
                    <a:pt x="164" y="1177"/>
                    <a:pt x="159" y="1175"/>
                    <a:pt x="151" y="1184"/>
                  </a:cubicBezTo>
                  <a:cubicBezTo>
                    <a:pt x="145" y="1191"/>
                    <a:pt x="138" y="1194"/>
                    <a:pt x="130" y="1192"/>
                  </a:cubicBezTo>
                  <a:cubicBezTo>
                    <a:pt x="112" y="1188"/>
                    <a:pt x="94" y="1188"/>
                    <a:pt x="76" y="1178"/>
                  </a:cubicBezTo>
                  <a:cubicBezTo>
                    <a:pt x="38" y="1158"/>
                    <a:pt x="12" y="1113"/>
                    <a:pt x="3" y="1044"/>
                  </a:cubicBezTo>
                  <a:cubicBezTo>
                    <a:pt x="2" y="1040"/>
                    <a:pt x="1" y="1036"/>
                    <a:pt x="0" y="1032"/>
                  </a:cubicBezTo>
                  <a:cubicBezTo>
                    <a:pt x="0" y="1014"/>
                    <a:pt x="0" y="996"/>
                    <a:pt x="0" y="978"/>
                  </a:cubicBezTo>
                  <a:cubicBezTo>
                    <a:pt x="1" y="969"/>
                    <a:pt x="2" y="960"/>
                    <a:pt x="2" y="952"/>
                  </a:cubicBezTo>
                  <a:cubicBezTo>
                    <a:pt x="7" y="902"/>
                    <a:pt x="12" y="852"/>
                    <a:pt x="15" y="802"/>
                  </a:cubicBezTo>
                  <a:cubicBezTo>
                    <a:pt x="22" y="676"/>
                    <a:pt x="19" y="551"/>
                    <a:pt x="6" y="426"/>
                  </a:cubicBezTo>
                  <a:cubicBezTo>
                    <a:pt x="3" y="397"/>
                    <a:pt x="15" y="355"/>
                    <a:pt x="41" y="348"/>
                  </a:cubicBezTo>
                  <a:cubicBezTo>
                    <a:pt x="54" y="344"/>
                    <a:pt x="67" y="348"/>
                    <a:pt x="79" y="358"/>
                  </a:cubicBezTo>
                  <a:cubicBezTo>
                    <a:pt x="90" y="368"/>
                    <a:pt x="94" y="384"/>
                    <a:pt x="94" y="403"/>
                  </a:cubicBezTo>
                  <a:cubicBezTo>
                    <a:pt x="93" y="440"/>
                    <a:pt x="93" y="477"/>
                    <a:pt x="92" y="514"/>
                  </a:cubicBezTo>
                  <a:cubicBezTo>
                    <a:pt x="92" y="545"/>
                    <a:pt x="92" y="577"/>
                    <a:pt x="92" y="608"/>
                  </a:cubicBezTo>
                  <a:cubicBezTo>
                    <a:pt x="92" y="615"/>
                    <a:pt x="94" y="618"/>
                    <a:pt x="97" y="619"/>
                  </a:cubicBezTo>
                  <a:cubicBezTo>
                    <a:pt x="103" y="622"/>
                    <a:pt x="108" y="624"/>
                    <a:pt x="112" y="630"/>
                  </a:cubicBezTo>
                  <a:cubicBezTo>
                    <a:pt x="108" y="628"/>
                    <a:pt x="102" y="628"/>
                    <a:pt x="98" y="626"/>
                  </a:cubicBezTo>
                  <a:cubicBezTo>
                    <a:pt x="93" y="623"/>
                    <a:pt x="90" y="625"/>
                    <a:pt x="86" y="631"/>
                  </a:cubicBezTo>
                  <a:cubicBezTo>
                    <a:pt x="82" y="640"/>
                    <a:pt x="76" y="644"/>
                    <a:pt x="69" y="643"/>
                  </a:cubicBezTo>
                  <a:cubicBezTo>
                    <a:pt x="63" y="642"/>
                    <a:pt x="62" y="640"/>
                    <a:pt x="62" y="629"/>
                  </a:cubicBezTo>
                  <a:cubicBezTo>
                    <a:pt x="68" y="629"/>
                    <a:pt x="73" y="629"/>
                    <a:pt x="78" y="629"/>
                  </a:cubicBezTo>
                  <a:cubicBezTo>
                    <a:pt x="76" y="615"/>
                    <a:pt x="73" y="603"/>
                    <a:pt x="71" y="588"/>
                  </a:cubicBezTo>
                  <a:cubicBezTo>
                    <a:pt x="76" y="590"/>
                    <a:pt x="79" y="591"/>
                    <a:pt x="81" y="592"/>
                  </a:cubicBezTo>
                  <a:cubicBezTo>
                    <a:pt x="82" y="590"/>
                    <a:pt x="82" y="589"/>
                    <a:pt x="82" y="587"/>
                  </a:cubicBezTo>
                  <a:cubicBezTo>
                    <a:pt x="78" y="586"/>
                    <a:pt x="73" y="584"/>
                    <a:pt x="70" y="586"/>
                  </a:cubicBezTo>
                  <a:cubicBezTo>
                    <a:pt x="67" y="587"/>
                    <a:pt x="62" y="594"/>
                    <a:pt x="62" y="599"/>
                  </a:cubicBezTo>
                  <a:cubicBezTo>
                    <a:pt x="61" y="627"/>
                    <a:pt x="61" y="656"/>
                    <a:pt x="61" y="684"/>
                  </a:cubicBezTo>
                  <a:cubicBezTo>
                    <a:pt x="61" y="690"/>
                    <a:pt x="63" y="693"/>
                    <a:pt x="67" y="695"/>
                  </a:cubicBezTo>
                  <a:cubicBezTo>
                    <a:pt x="86" y="702"/>
                    <a:pt x="105" y="711"/>
                    <a:pt x="124" y="720"/>
                  </a:cubicBezTo>
                  <a:cubicBezTo>
                    <a:pt x="112" y="717"/>
                    <a:pt x="100" y="715"/>
                    <a:pt x="87" y="713"/>
                  </a:cubicBezTo>
                  <a:cubicBezTo>
                    <a:pt x="89" y="723"/>
                    <a:pt x="93" y="731"/>
                    <a:pt x="100" y="733"/>
                  </a:cubicBezTo>
                  <a:cubicBezTo>
                    <a:pt x="107" y="734"/>
                    <a:pt x="113" y="736"/>
                    <a:pt x="119" y="738"/>
                  </a:cubicBezTo>
                  <a:cubicBezTo>
                    <a:pt x="119" y="739"/>
                    <a:pt x="119" y="740"/>
                    <a:pt x="119" y="741"/>
                  </a:cubicBezTo>
                  <a:cubicBezTo>
                    <a:pt x="111" y="740"/>
                    <a:pt x="103" y="738"/>
                    <a:pt x="93" y="737"/>
                  </a:cubicBezTo>
                  <a:cubicBezTo>
                    <a:pt x="94" y="748"/>
                    <a:pt x="94" y="759"/>
                    <a:pt x="96" y="769"/>
                  </a:cubicBezTo>
                  <a:cubicBezTo>
                    <a:pt x="96" y="772"/>
                    <a:pt x="100" y="775"/>
                    <a:pt x="102" y="776"/>
                  </a:cubicBezTo>
                  <a:cubicBezTo>
                    <a:pt x="110" y="780"/>
                    <a:pt x="118" y="782"/>
                    <a:pt x="126" y="785"/>
                  </a:cubicBezTo>
                  <a:cubicBezTo>
                    <a:pt x="126" y="786"/>
                    <a:pt x="126" y="787"/>
                    <a:pt x="126" y="788"/>
                  </a:cubicBezTo>
                  <a:cubicBezTo>
                    <a:pt x="118" y="787"/>
                    <a:pt x="111" y="785"/>
                    <a:pt x="104" y="785"/>
                  </a:cubicBezTo>
                  <a:cubicBezTo>
                    <a:pt x="102" y="785"/>
                    <a:pt x="97" y="786"/>
                    <a:pt x="97" y="788"/>
                  </a:cubicBezTo>
                  <a:cubicBezTo>
                    <a:pt x="95" y="796"/>
                    <a:pt x="98" y="799"/>
                    <a:pt x="102" y="801"/>
                  </a:cubicBezTo>
                  <a:cubicBezTo>
                    <a:pt x="109" y="803"/>
                    <a:pt x="116" y="806"/>
                    <a:pt x="122" y="808"/>
                  </a:cubicBezTo>
                  <a:cubicBezTo>
                    <a:pt x="122" y="809"/>
                    <a:pt x="122" y="810"/>
                    <a:pt x="122" y="811"/>
                  </a:cubicBezTo>
                  <a:cubicBezTo>
                    <a:pt x="114" y="810"/>
                    <a:pt x="106" y="808"/>
                    <a:pt x="97" y="806"/>
                  </a:cubicBezTo>
                  <a:cubicBezTo>
                    <a:pt x="96" y="817"/>
                    <a:pt x="95" y="828"/>
                    <a:pt x="95" y="838"/>
                  </a:cubicBezTo>
                  <a:cubicBezTo>
                    <a:pt x="95" y="840"/>
                    <a:pt x="98" y="843"/>
                    <a:pt x="100" y="844"/>
                  </a:cubicBezTo>
                  <a:cubicBezTo>
                    <a:pt x="106" y="847"/>
                    <a:pt x="113" y="849"/>
                    <a:pt x="120" y="851"/>
                  </a:cubicBezTo>
                  <a:cubicBezTo>
                    <a:pt x="120" y="853"/>
                    <a:pt x="120" y="854"/>
                    <a:pt x="120" y="855"/>
                  </a:cubicBezTo>
                  <a:cubicBezTo>
                    <a:pt x="112" y="853"/>
                    <a:pt x="104" y="851"/>
                    <a:pt x="96" y="848"/>
                  </a:cubicBezTo>
                  <a:cubicBezTo>
                    <a:pt x="94" y="862"/>
                    <a:pt x="95" y="864"/>
                    <a:pt x="102" y="867"/>
                  </a:cubicBezTo>
                  <a:cubicBezTo>
                    <a:pt x="108" y="869"/>
                    <a:pt x="114" y="872"/>
                    <a:pt x="120" y="874"/>
                  </a:cubicBezTo>
                  <a:cubicBezTo>
                    <a:pt x="120" y="875"/>
                    <a:pt x="120" y="876"/>
                    <a:pt x="119" y="878"/>
                  </a:cubicBezTo>
                  <a:cubicBezTo>
                    <a:pt x="112" y="875"/>
                    <a:pt x="104" y="873"/>
                    <a:pt x="95" y="871"/>
                  </a:cubicBezTo>
                  <a:cubicBezTo>
                    <a:pt x="95" y="875"/>
                    <a:pt x="95" y="880"/>
                    <a:pt x="94" y="886"/>
                  </a:cubicBezTo>
                  <a:cubicBezTo>
                    <a:pt x="106" y="891"/>
                    <a:pt x="118" y="896"/>
                    <a:pt x="130" y="901"/>
                  </a:cubicBezTo>
                  <a:cubicBezTo>
                    <a:pt x="130" y="902"/>
                    <a:pt x="130" y="903"/>
                    <a:pt x="130" y="904"/>
                  </a:cubicBezTo>
                  <a:cubicBezTo>
                    <a:pt x="118" y="901"/>
                    <a:pt x="107" y="899"/>
                    <a:pt x="95" y="896"/>
                  </a:cubicBezTo>
                  <a:cubicBezTo>
                    <a:pt x="92" y="909"/>
                    <a:pt x="92" y="914"/>
                    <a:pt x="100" y="917"/>
                  </a:cubicBezTo>
                  <a:cubicBezTo>
                    <a:pt x="110" y="921"/>
                    <a:pt x="119" y="922"/>
                    <a:pt x="129" y="924"/>
                  </a:cubicBezTo>
                  <a:cubicBezTo>
                    <a:pt x="132" y="925"/>
                    <a:pt x="135" y="926"/>
                    <a:pt x="137" y="926"/>
                  </a:cubicBezTo>
                  <a:cubicBezTo>
                    <a:pt x="137" y="928"/>
                    <a:pt x="137" y="929"/>
                    <a:pt x="137" y="930"/>
                  </a:cubicBezTo>
                  <a:cubicBezTo>
                    <a:pt x="123" y="928"/>
                    <a:pt x="108" y="925"/>
                    <a:pt x="92" y="922"/>
                  </a:cubicBezTo>
                  <a:cubicBezTo>
                    <a:pt x="91" y="935"/>
                    <a:pt x="90" y="948"/>
                    <a:pt x="89" y="961"/>
                  </a:cubicBezTo>
                  <a:cubicBezTo>
                    <a:pt x="95" y="965"/>
                    <a:pt x="101" y="968"/>
                    <a:pt x="107" y="971"/>
                  </a:cubicBezTo>
                  <a:cubicBezTo>
                    <a:pt x="107" y="973"/>
                    <a:pt x="106" y="974"/>
                    <a:pt x="106" y="976"/>
                  </a:cubicBezTo>
                  <a:cubicBezTo>
                    <a:pt x="100" y="974"/>
                    <a:pt x="95" y="972"/>
                    <a:pt x="89" y="969"/>
                  </a:cubicBezTo>
                  <a:cubicBezTo>
                    <a:pt x="84" y="987"/>
                    <a:pt x="84" y="1008"/>
                    <a:pt x="71" y="1017"/>
                  </a:cubicBezTo>
                  <a:cubicBezTo>
                    <a:pt x="71" y="1018"/>
                    <a:pt x="71" y="1019"/>
                    <a:pt x="72" y="1020"/>
                  </a:cubicBezTo>
                  <a:cubicBezTo>
                    <a:pt x="84" y="1026"/>
                    <a:pt x="96" y="1031"/>
                    <a:pt x="108" y="1037"/>
                  </a:cubicBezTo>
                  <a:cubicBezTo>
                    <a:pt x="96" y="1039"/>
                    <a:pt x="85" y="1034"/>
                    <a:pt x="74" y="1026"/>
                  </a:cubicBezTo>
                  <a:cubicBezTo>
                    <a:pt x="69" y="1023"/>
                    <a:pt x="65" y="1021"/>
                    <a:pt x="60" y="1019"/>
                  </a:cubicBezTo>
                  <a:cubicBezTo>
                    <a:pt x="49" y="1015"/>
                    <a:pt x="44" y="1006"/>
                    <a:pt x="45" y="988"/>
                  </a:cubicBezTo>
                  <a:cubicBezTo>
                    <a:pt x="45" y="968"/>
                    <a:pt x="45" y="948"/>
                    <a:pt x="46" y="928"/>
                  </a:cubicBezTo>
                  <a:cubicBezTo>
                    <a:pt x="46" y="924"/>
                    <a:pt x="48" y="921"/>
                    <a:pt x="49" y="917"/>
                  </a:cubicBezTo>
                  <a:cubicBezTo>
                    <a:pt x="51" y="920"/>
                    <a:pt x="55" y="924"/>
                    <a:pt x="55" y="927"/>
                  </a:cubicBezTo>
                  <a:cubicBezTo>
                    <a:pt x="55" y="939"/>
                    <a:pt x="54" y="951"/>
                    <a:pt x="53" y="964"/>
                  </a:cubicBezTo>
                  <a:cubicBezTo>
                    <a:pt x="56" y="962"/>
                    <a:pt x="61" y="960"/>
                    <a:pt x="62" y="956"/>
                  </a:cubicBezTo>
                  <a:cubicBezTo>
                    <a:pt x="64" y="949"/>
                    <a:pt x="62" y="941"/>
                    <a:pt x="61" y="933"/>
                  </a:cubicBezTo>
                  <a:cubicBezTo>
                    <a:pt x="61" y="931"/>
                    <a:pt x="61" y="929"/>
                    <a:pt x="60" y="927"/>
                  </a:cubicBezTo>
                  <a:cubicBezTo>
                    <a:pt x="62" y="928"/>
                    <a:pt x="65" y="928"/>
                    <a:pt x="65" y="929"/>
                  </a:cubicBezTo>
                  <a:cubicBezTo>
                    <a:pt x="65" y="943"/>
                    <a:pt x="66" y="956"/>
                    <a:pt x="65" y="970"/>
                  </a:cubicBezTo>
                  <a:cubicBezTo>
                    <a:pt x="65" y="972"/>
                    <a:pt x="61" y="974"/>
                    <a:pt x="59" y="975"/>
                  </a:cubicBezTo>
                  <a:cubicBezTo>
                    <a:pt x="53" y="979"/>
                    <a:pt x="51" y="985"/>
                    <a:pt x="53" y="995"/>
                  </a:cubicBezTo>
                  <a:cubicBezTo>
                    <a:pt x="56" y="1006"/>
                    <a:pt x="61" y="1010"/>
                    <a:pt x="66" y="1006"/>
                  </a:cubicBezTo>
                  <a:cubicBezTo>
                    <a:pt x="70" y="1003"/>
                    <a:pt x="73" y="998"/>
                    <a:pt x="75" y="991"/>
                  </a:cubicBezTo>
                  <a:cubicBezTo>
                    <a:pt x="74" y="992"/>
                    <a:pt x="73" y="993"/>
                    <a:pt x="72" y="994"/>
                  </a:cubicBezTo>
                  <a:cubicBezTo>
                    <a:pt x="72" y="978"/>
                    <a:pt x="72" y="962"/>
                    <a:pt x="72" y="945"/>
                  </a:cubicBezTo>
                  <a:cubicBezTo>
                    <a:pt x="73" y="946"/>
                    <a:pt x="74" y="947"/>
                    <a:pt x="76" y="949"/>
                  </a:cubicBezTo>
                  <a:cubicBezTo>
                    <a:pt x="75" y="947"/>
                    <a:pt x="76" y="946"/>
                    <a:pt x="75" y="945"/>
                  </a:cubicBezTo>
                  <a:cubicBezTo>
                    <a:pt x="66" y="915"/>
                    <a:pt x="54" y="909"/>
                    <a:pt x="33" y="914"/>
                  </a:cubicBezTo>
                  <a:cubicBezTo>
                    <a:pt x="24" y="917"/>
                    <a:pt x="18" y="931"/>
                    <a:pt x="15" y="945"/>
                  </a:cubicBezTo>
                  <a:cubicBezTo>
                    <a:pt x="7" y="974"/>
                    <a:pt x="9" y="1005"/>
                    <a:pt x="11" y="1035"/>
                  </a:cubicBezTo>
                  <a:cubicBezTo>
                    <a:pt x="11" y="1040"/>
                    <a:pt x="15" y="1044"/>
                    <a:pt x="18" y="1049"/>
                  </a:cubicBezTo>
                  <a:cubicBezTo>
                    <a:pt x="28" y="1073"/>
                    <a:pt x="42" y="1089"/>
                    <a:pt x="57" y="1100"/>
                  </a:cubicBezTo>
                  <a:cubicBezTo>
                    <a:pt x="73" y="1111"/>
                    <a:pt x="89" y="1121"/>
                    <a:pt x="102" y="1130"/>
                  </a:cubicBezTo>
                  <a:cubicBezTo>
                    <a:pt x="85" y="1137"/>
                    <a:pt x="29" y="1087"/>
                    <a:pt x="14" y="1048"/>
                  </a:cubicBezTo>
                  <a:cubicBezTo>
                    <a:pt x="13" y="1067"/>
                    <a:pt x="17" y="1077"/>
                    <a:pt x="40" y="1109"/>
                  </a:cubicBezTo>
                  <a:cubicBezTo>
                    <a:pt x="36" y="1105"/>
                    <a:pt x="31" y="1101"/>
                    <a:pt x="27" y="1097"/>
                  </a:cubicBezTo>
                  <a:cubicBezTo>
                    <a:pt x="26" y="1099"/>
                    <a:pt x="26" y="1100"/>
                    <a:pt x="25" y="1101"/>
                  </a:cubicBezTo>
                  <a:cubicBezTo>
                    <a:pt x="32" y="1111"/>
                    <a:pt x="40" y="1121"/>
                    <a:pt x="47" y="1132"/>
                  </a:cubicBezTo>
                  <a:cubicBezTo>
                    <a:pt x="46" y="1132"/>
                    <a:pt x="45" y="1132"/>
                    <a:pt x="43" y="1133"/>
                  </a:cubicBezTo>
                  <a:cubicBezTo>
                    <a:pt x="46" y="1136"/>
                    <a:pt x="48" y="1139"/>
                    <a:pt x="50" y="1141"/>
                  </a:cubicBezTo>
                  <a:cubicBezTo>
                    <a:pt x="75" y="1166"/>
                    <a:pt x="102" y="1175"/>
                    <a:pt x="131" y="1174"/>
                  </a:cubicBezTo>
                  <a:cubicBezTo>
                    <a:pt x="135" y="1174"/>
                    <a:pt x="140" y="1171"/>
                    <a:pt x="144" y="1168"/>
                  </a:cubicBezTo>
                  <a:cubicBezTo>
                    <a:pt x="156" y="1158"/>
                    <a:pt x="168" y="1164"/>
                    <a:pt x="175" y="1182"/>
                  </a:cubicBezTo>
                  <a:cubicBezTo>
                    <a:pt x="182" y="1203"/>
                    <a:pt x="180" y="1232"/>
                    <a:pt x="170" y="1244"/>
                  </a:cubicBezTo>
                  <a:cubicBezTo>
                    <a:pt x="164" y="1251"/>
                    <a:pt x="157" y="1250"/>
                    <a:pt x="151" y="1239"/>
                  </a:cubicBezTo>
                  <a:cubicBezTo>
                    <a:pt x="147" y="1231"/>
                    <a:pt x="144" y="1232"/>
                    <a:pt x="139" y="1237"/>
                  </a:cubicBezTo>
                  <a:cubicBezTo>
                    <a:pt x="113" y="1270"/>
                    <a:pt x="94" y="1312"/>
                    <a:pt x="83" y="1365"/>
                  </a:cubicBezTo>
                  <a:cubicBezTo>
                    <a:pt x="79" y="1386"/>
                    <a:pt x="80" y="1389"/>
                    <a:pt x="91" y="1401"/>
                  </a:cubicBezTo>
                  <a:cubicBezTo>
                    <a:pt x="107" y="1417"/>
                    <a:pt x="116" y="1440"/>
                    <a:pt x="121" y="1470"/>
                  </a:cubicBezTo>
                  <a:cubicBezTo>
                    <a:pt x="112" y="1439"/>
                    <a:pt x="102" y="1411"/>
                    <a:pt x="83" y="1397"/>
                  </a:cubicBezTo>
                  <a:cubicBezTo>
                    <a:pt x="82" y="1398"/>
                    <a:pt x="82" y="1399"/>
                    <a:pt x="81" y="1400"/>
                  </a:cubicBezTo>
                  <a:cubicBezTo>
                    <a:pt x="82" y="1403"/>
                    <a:pt x="83" y="1407"/>
                    <a:pt x="85" y="1409"/>
                  </a:cubicBezTo>
                  <a:cubicBezTo>
                    <a:pt x="99" y="1427"/>
                    <a:pt x="109" y="1450"/>
                    <a:pt x="115" y="1479"/>
                  </a:cubicBezTo>
                  <a:cubicBezTo>
                    <a:pt x="117" y="1490"/>
                    <a:pt x="121" y="1500"/>
                    <a:pt x="124" y="1510"/>
                  </a:cubicBezTo>
                  <a:cubicBezTo>
                    <a:pt x="128" y="1518"/>
                    <a:pt x="134" y="1517"/>
                    <a:pt x="137" y="1509"/>
                  </a:cubicBezTo>
                  <a:cubicBezTo>
                    <a:pt x="138" y="1505"/>
                    <a:pt x="139" y="1499"/>
                    <a:pt x="138" y="1494"/>
                  </a:cubicBezTo>
                  <a:cubicBezTo>
                    <a:pt x="138" y="1493"/>
                    <a:pt x="133" y="1492"/>
                    <a:pt x="131" y="1492"/>
                  </a:cubicBezTo>
                  <a:cubicBezTo>
                    <a:pt x="129" y="1492"/>
                    <a:pt x="127" y="1494"/>
                    <a:pt x="125" y="1495"/>
                  </a:cubicBezTo>
                  <a:cubicBezTo>
                    <a:pt x="123" y="1483"/>
                    <a:pt x="126" y="1478"/>
                    <a:pt x="131" y="1475"/>
                  </a:cubicBezTo>
                  <a:cubicBezTo>
                    <a:pt x="137" y="1471"/>
                    <a:pt x="143" y="1479"/>
                    <a:pt x="148" y="1501"/>
                  </a:cubicBezTo>
                  <a:cubicBezTo>
                    <a:pt x="162" y="1460"/>
                    <a:pt x="183" y="1439"/>
                    <a:pt x="211" y="1439"/>
                  </a:cubicBezTo>
                  <a:cubicBezTo>
                    <a:pt x="209" y="1433"/>
                    <a:pt x="208" y="1428"/>
                    <a:pt x="207" y="1423"/>
                  </a:cubicBezTo>
                  <a:cubicBezTo>
                    <a:pt x="203" y="1411"/>
                    <a:pt x="204" y="1408"/>
                    <a:pt x="212" y="1406"/>
                  </a:cubicBezTo>
                  <a:cubicBezTo>
                    <a:pt x="224" y="1402"/>
                    <a:pt x="236" y="1403"/>
                    <a:pt x="248" y="1410"/>
                  </a:cubicBezTo>
                  <a:cubicBezTo>
                    <a:pt x="256" y="1416"/>
                    <a:pt x="264" y="1424"/>
                    <a:pt x="273" y="1431"/>
                  </a:cubicBezTo>
                  <a:cubicBezTo>
                    <a:pt x="275" y="1425"/>
                    <a:pt x="277" y="1418"/>
                    <a:pt x="280" y="1410"/>
                  </a:cubicBezTo>
                  <a:cubicBezTo>
                    <a:pt x="292" y="1425"/>
                    <a:pt x="300" y="1447"/>
                    <a:pt x="313" y="1456"/>
                  </a:cubicBezTo>
                  <a:cubicBezTo>
                    <a:pt x="312" y="1440"/>
                    <a:pt x="312" y="1424"/>
                    <a:pt x="311" y="1404"/>
                  </a:cubicBezTo>
                  <a:cubicBezTo>
                    <a:pt x="315" y="1408"/>
                    <a:pt x="317" y="1408"/>
                    <a:pt x="319" y="1410"/>
                  </a:cubicBezTo>
                  <a:cubicBezTo>
                    <a:pt x="327" y="1423"/>
                    <a:pt x="337" y="1429"/>
                    <a:pt x="347" y="1433"/>
                  </a:cubicBezTo>
                  <a:cubicBezTo>
                    <a:pt x="350" y="1434"/>
                    <a:pt x="354" y="1435"/>
                    <a:pt x="357" y="1436"/>
                  </a:cubicBezTo>
                  <a:cubicBezTo>
                    <a:pt x="369" y="1440"/>
                    <a:pt x="373" y="1448"/>
                    <a:pt x="375" y="1469"/>
                  </a:cubicBezTo>
                  <a:cubicBezTo>
                    <a:pt x="375" y="1471"/>
                    <a:pt x="375" y="1473"/>
                    <a:pt x="375" y="1475"/>
                  </a:cubicBezTo>
                  <a:cubicBezTo>
                    <a:pt x="389" y="1471"/>
                    <a:pt x="389" y="1471"/>
                    <a:pt x="392" y="1495"/>
                  </a:cubicBezTo>
                  <a:cubicBezTo>
                    <a:pt x="393" y="1509"/>
                    <a:pt x="398" y="1519"/>
                    <a:pt x="404" y="1528"/>
                  </a:cubicBezTo>
                  <a:cubicBezTo>
                    <a:pt x="402" y="1507"/>
                    <a:pt x="400" y="1486"/>
                    <a:pt x="408" y="1463"/>
                  </a:cubicBezTo>
                  <a:cubicBezTo>
                    <a:pt x="410" y="1468"/>
                    <a:pt x="412" y="1472"/>
                    <a:pt x="413" y="1476"/>
                  </a:cubicBezTo>
                  <a:cubicBezTo>
                    <a:pt x="415" y="1489"/>
                    <a:pt x="422" y="1493"/>
                    <a:pt x="428" y="1497"/>
                  </a:cubicBezTo>
                  <a:cubicBezTo>
                    <a:pt x="434" y="1501"/>
                    <a:pt x="440" y="1506"/>
                    <a:pt x="440" y="1520"/>
                  </a:cubicBezTo>
                  <a:cubicBezTo>
                    <a:pt x="443" y="1519"/>
                    <a:pt x="445" y="1518"/>
                    <a:pt x="448" y="1517"/>
                  </a:cubicBezTo>
                  <a:cubicBezTo>
                    <a:pt x="459" y="1514"/>
                    <a:pt x="459" y="1514"/>
                    <a:pt x="463" y="1532"/>
                  </a:cubicBezTo>
                  <a:cubicBezTo>
                    <a:pt x="468" y="1552"/>
                    <a:pt x="475" y="1567"/>
                    <a:pt x="487" y="1577"/>
                  </a:cubicBezTo>
                  <a:cubicBezTo>
                    <a:pt x="503" y="1590"/>
                    <a:pt x="525" y="1581"/>
                    <a:pt x="536" y="1556"/>
                  </a:cubicBezTo>
                  <a:cubicBezTo>
                    <a:pt x="544" y="1538"/>
                    <a:pt x="545" y="1519"/>
                    <a:pt x="538" y="1501"/>
                  </a:cubicBezTo>
                  <a:cubicBezTo>
                    <a:pt x="537" y="1496"/>
                    <a:pt x="534" y="1492"/>
                    <a:pt x="531" y="1491"/>
                  </a:cubicBezTo>
                  <a:cubicBezTo>
                    <a:pt x="525" y="1490"/>
                    <a:pt x="522" y="1495"/>
                    <a:pt x="519" y="1504"/>
                  </a:cubicBezTo>
                  <a:cubicBezTo>
                    <a:pt x="524" y="1509"/>
                    <a:pt x="533" y="1505"/>
                    <a:pt x="534" y="1519"/>
                  </a:cubicBezTo>
                  <a:cubicBezTo>
                    <a:pt x="535" y="1529"/>
                    <a:pt x="535" y="1540"/>
                    <a:pt x="535" y="1548"/>
                  </a:cubicBezTo>
                  <a:cubicBezTo>
                    <a:pt x="531" y="1550"/>
                    <a:pt x="528" y="1551"/>
                    <a:pt x="525" y="1554"/>
                  </a:cubicBezTo>
                  <a:cubicBezTo>
                    <a:pt x="516" y="1560"/>
                    <a:pt x="511" y="1558"/>
                    <a:pt x="505" y="1547"/>
                  </a:cubicBezTo>
                  <a:cubicBezTo>
                    <a:pt x="498" y="1534"/>
                    <a:pt x="496" y="1520"/>
                    <a:pt x="495" y="1504"/>
                  </a:cubicBezTo>
                  <a:cubicBezTo>
                    <a:pt x="495" y="1499"/>
                    <a:pt x="494" y="1495"/>
                    <a:pt x="495" y="1496"/>
                  </a:cubicBezTo>
                  <a:cubicBezTo>
                    <a:pt x="496" y="1491"/>
                    <a:pt x="497" y="1486"/>
                    <a:pt x="498" y="1482"/>
                  </a:cubicBezTo>
                  <a:cubicBezTo>
                    <a:pt x="511" y="1446"/>
                    <a:pt x="533" y="1442"/>
                    <a:pt x="550" y="1472"/>
                  </a:cubicBezTo>
                  <a:cubicBezTo>
                    <a:pt x="551" y="1475"/>
                    <a:pt x="555" y="1476"/>
                    <a:pt x="557" y="1476"/>
                  </a:cubicBezTo>
                  <a:cubicBezTo>
                    <a:pt x="564" y="1474"/>
                    <a:pt x="571" y="1471"/>
                    <a:pt x="578" y="1469"/>
                  </a:cubicBezTo>
                  <a:cubicBezTo>
                    <a:pt x="584" y="1467"/>
                    <a:pt x="587" y="1471"/>
                    <a:pt x="589" y="1479"/>
                  </a:cubicBezTo>
                  <a:cubicBezTo>
                    <a:pt x="591" y="1490"/>
                    <a:pt x="594" y="1501"/>
                    <a:pt x="595" y="1513"/>
                  </a:cubicBezTo>
                  <a:cubicBezTo>
                    <a:pt x="597" y="1521"/>
                    <a:pt x="599" y="1526"/>
                    <a:pt x="604" y="1526"/>
                  </a:cubicBezTo>
                  <a:cubicBezTo>
                    <a:pt x="615" y="1527"/>
                    <a:pt x="626" y="1527"/>
                    <a:pt x="637" y="1527"/>
                  </a:cubicBezTo>
                  <a:cubicBezTo>
                    <a:pt x="639" y="1527"/>
                    <a:pt x="641" y="1522"/>
                    <a:pt x="642" y="1519"/>
                  </a:cubicBezTo>
                  <a:cubicBezTo>
                    <a:pt x="644" y="1508"/>
                    <a:pt x="646" y="1495"/>
                    <a:pt x="648" y="1484"/>
                  </a:cubicBezTo>
                  <a:cubicBezTo>
                    <a:pt x="650" y="1473"/>
                    <a:pt x="654" y="1468"/>
                    <a:pt x="660" y="1469"/>
                  </a:cubicBezTo>
                  <a:cubicBezTo>
                    <a:pt x="662" y="1469"/>
                    <a:pt x="663" y="1469"/>
                    <a:pt x="664" y="1469"/>
                  </a:cubicBezTo>
                  <a:cubicBezTo>
                    <a:pt x="676" y="1472"/>
                    <a:pt x="688" y="1469"/>
                    <a:pt x="699" y="1458"/>
                  </a:cubicBezTo>
                  <a:cubicBezTo>
                    <a:pt x="714" y="1444"/>
                    <a:pt x="731" y="1454"/>
                    <a:pt x="740" y="1478"/>
                  </a:cubicBezTo>
                  <a:cubicBezTo>
                    <a:pt x="749" y="1501"/>
                    <a:pt x="746" y="1533"/>
                    <a:pt x="734" y="1552"/>
                  </a:cubicBezTo>
                  <a:cubicBezTo>
                    <a:pt x="732" y="1554"/>
                    <a:pt x="731" y="1556"/>
                    <a:pt x="729" y="1556"/>
                  </a:cubicBezTo>
                  <a:cubicBezTo>
                    <a:pt x="719" y="1559"/>
                    <a:pt x="712" y="1552"/>
                    <a:pt x="705" y="1540"/>
                  </a:cubicBezTo>
                  <a:cubicBezTo>
                    <a:pt x="699" y="1528"/>
                    <a:pt x="698" y="1514"/>
                    <a:pt x="702" y="1502"/>
                  </a:cubicBezTo>
                  <a:cubicBezTo>
                    <a:pt x="705" y="1494"/>
                    <a:pt x="707" y="1492"/>
                    <a:pt x="717" y="1489"/>
                  </a:cubicBezTo>
                  <a:cubicBezTo>
                    <a:pt x="711" y="1482"/>
                    <a:pt x="700" y="1487"/>
                    <a:pt x="697" y="1501"/>
                  </a:cubicBezTo>
                  <a:cubicBezTo>
                    <a:pt x="693" y="1525"/>
                    <a:pt x="692" y="1549"/>
                    <a:pt x="703" y="1570"/>
                  </a:cubicBezTo>
                  <a:cubicBezTo>
                    <a:pt x="715" y="1590"/>
                    <a:pt x="729" y="1597"/>
                    <a:pt x="745" y="1590"/>
                  </a:cubicBezTo>
                  <a:cubicBezTo>
                    <a:pt x="746" y="1589"/>
                    <a:pt x="747" y="1588"/>
                    <a:pt x="749" y="1585"/>
                  </a:cubicBezTo>
                  <a:cubicBezTo>
                    <a:pt x="739" y="1585"/>
                    <a:pt x="732" y="1585"/>
                    <a:pt x="724" y="1585"/>
                  </a:cubicBezTo>
                  <a:cubicBezTo>
                    <a:pt x="724" y="1584"/>
                    <a:pt x="724" y="1583"/>
                    <a:pt x="724" y="1582"/>
                  </a:cubicBezTo>
                  <a:cubicBezTo>
                    <a:pt x="730" y="1582"/>
                    <a:pt x="737" y="1582"/>
                    <a:pt x="743" y="1582"/>
                  </a:cubicBezTo>
                  <a:cubicBezTo>
                    <a:pt x="756" y="1584"/>
                    <a:pt x="765" y="1573"/>
                    <a:pt x="770" y="1554"/>
                  </a:cubicBezTo>
                  <a:cubicBezTo>
                    <a:pt x="774" y="1542"/>
                    <a:pt x="776" y="1529"/>
                    <a:pt x="780" y="1515"/>
                  </a:cubicBezTo>
                  <a:cubicBezTo>
                    <a:pt x="785" y="1517"/>
                    <a:pt x="791" y="1519"/>
                    <a:pt x="797" y="1521"/>
                  </a:cubicBezTo>
                  <a:cubicBezTo>
                    <a:pt x="799" y="1516"/>
                    <a:pt x="799" y="1509"/>
                    <a:pt x="801" y="1506"/>
                  </a:cubicBezTo>
                  <a:cubicBezTo>
                    <a:pt x="806" y="1500"/>
                    <a:pt x="811" y="1494"/>
                    <a:pt x="817" y="1491"/>
                  </a:cubicBezTo>
                  <a:cubicBezTo>
                    <a:pt x="823" y="1487"/>
                    <a:pt x="828" y="1482"/>
                    <a:pt x="831" y="1469"/>
                  </a:cubicBezTo>
                  <a:cubicBezTo>
                    <a:pt x="820" y="1474"/>
                    <a:pt x="810" y="1480"/>
                    <a:pt x="799" y="1485"/>
                  </a:cubicBezTo>
                  <a:cubicBezTo>
                    <a:pt x="799" y="1484"/>
                    <a:pt x="799" y="1483"/>
                    <a:pt x="799" y="1482"/>
                  </a:cubicBezTo>
                  <a:cubicBezTo>
                    <a:pt x="814" y="1473"/>
                    <a:pt x="829" y="1465"/>
                    <a:pt x="845" y="1456"/>
                  </a:cubicBezTo>
                  <a:cubicBezTo>
                    <a:pt x="845" y="1457"/>
                    <a:pt x="845" y="1457"/>
                    <a:pt x="845" y="1458"/>
                  </a:cubicBezTo>
                  <a:cubicBezTo>
                    <a:pt x="842" y="1461"/>
                    <a:pt x="838" y="1464"/>
                    <a:pt x="835" y="1466"/>
                  </a:cubicBezTo>
                  <a:cubicBezTo>
                    <a:pt x="838" y="1482"/>
                    <a:pt x="840" y="1498"/>
                    <a:pt x="842" y="1513"/>
                  </a:cubicBezTo>
                  <a:cubicBezTo>
                    <a:pt x="853" y="1509"/>
                    <a:pt x="855" y="1494"/>
                    <a:pt x="852" y="1474"/>
                  </a:cubicBezTo>
                  <a:cubicBezTo>
                    <a:pt x="849" y="1475"/>
                    <a:pt x="845" y="1476"/>
                    <a:pt x="842" y="1477"/>
                  </a:cubicBezTo>
                  <a:cubicBezTo>
                    <a:pt x="842" y="1477"/>
                    <a:pt x="842" y="1476"/>
                    <a:pt x="841" y="1475"/>
                  </a:cubicBezTo>
                  <a:cubicBezTo>
                    <a:pt x="843" y="1474"/>
                    <a:pt x="845" y="1472"/>
                    <a:pt x="847" y="1471"/>
                  </a:cubicBezTo>
                  <a:cubicBezTo>
                    <a:pt x="851" y="1469"/>
                    <a:pt x="853" y="1466"/>
                    <a:pt x="853" y="1458"/>
                  </a:cubicBezTo>
                  <a:cubicBezTo>
                    <a:pt x="854" y="1449"/>
                    <a:pt x="858" y="1447"/>
                    <a:pt x="862" y="1448"/>
                  </a:cubicBezTo>
                  <a:cubicBezTo>
                    <a:pt x="868" y="1450"/>
                    <a:pt x="873" y="1453"/>
                    <a:pt x="879" y="1457"/>
                  </a:cubicBezTo>
                  <a:cubicBezTo>
                    <a:pt x="879" y="1457"/>
                    <a:pt x="880" y="1456"/>
                    <a:pt x="880" y="1455"/>
                  </a:cubicBezTo>
                  <a:cubicBezTo>
                    <a:pt x="882" y="1434"/>
                    <a:pt x="891" y="1428"/>
                    <a:pt x="902" y="1429"/>
                  </a:cubicBezTo>
                  <a:cubicBezTo>
                    <a:pt x="918" y="1431"/>
                    <a:pt x="931" y="1423"/>
                    <a:pt x="940" y="1399"/>
                  </a:cubicBezTo>
                  <a:cubicBezTo>
                    <a:pt x="941" y="1398"/>
                    <a:pt x="942" y="1397"/>
                    <a:pt x="945" y="1394"/>
                  </a:cubicBezTo>
                  <a:cubicBezTo>
                    <a:pt x="946" y="1410"/>
                    <a:pt x="947" y="1423"/>
                    <a:pt x="947" y="1439"/>
                  </a:cubicBezTo>
                  <a:cubicBezTo>
                    <a:pt x="953" y="1438"/>
                    <a:pt x="958" y="1438"/>
                    <a:pt x="962" y="1434"/>
                  </a:cubicBezTo>
                  <a:cubicBezTo>
                    <a:pt x="971" y="1425"/>
                    <a:pt x="980" y="1415"/>
                    <a:pt x="988" y="1404"/>
                  </a:cubicBezTo>
                  <a:cubicBezTo>
                    <a:pt x="996" y="1393"/>
                    <a:pt x="996" y="1393"/>
                    <a:pt x="1001" y="1407"/>
                  </a:cubicBezTo>
                  <a:cubicBezTo>
                    <a:pt x="1002" y="1410"/>
                    <a:pt x="1003" y="1412"/>
                    <a:pt x="1004" y="1416"/>
                  </a:cubicBezTo>
                  <a:cubicBezTo>
                    <a:pt x="1014" y="1401"/>
                    <a:pt x="1025" y="1397"/>
                    <a:pt x="1038" y="1398"/>
                  </a:cubicBezTo>
                  <a:cubicBezTo>
                    <a:pt x="1042" y="1399"/>
                    <a:pt x="1047" y="1400"/>
                    <a:pt x="1052" y="1403"/>
                  </a:cubicBezTo>
                  <a:cubicBezTo>
                    <a:pt x="1062" y="1409"/>
                    <a:pt x="1063" y="1411"/>
                    <a:pt x="1060" y="1432"/>
                  </a:cubicBezTo>
                  <a:cubicBezTo>
                    <a:pt x="1074" y="1437"/>
                    <a:pt x="1086" y="1448"/>
                    <a:pt x="1094" y="1471"/>
                  </a:cubicBezTo>
                  <a:cubicBezTo>
                    <a:pt x="1092" y="1469"/>
                    <a:pt x="1091" y="1468"/>
                    <a:pt x="1089" y="1466"/>
                  </a:cubicBezTo>
                  <a:cubicBezTo>
                    <a:pt x="1078" y="1457"/>
                    <a:pt x="1067" y="1448"/>
                    <a:pt x="1056" y="1440"/>
                  </a:cubicBezTo>
                  <a:cubicBezTo>
                    <a:pt x="1052" y="1437"/>
                    <a:pt x="1051" y="1434"/>
                    <a:pt x="1052" y="1429"/>
                  </a:cubicBezTo>
                  <a:cubicBezTo>
                    <a:pt x="1054" y="1424"/>
                    <a:pt x="1055" y="1419"/>
                    <a:pt x="1057" y="1413"/>
                  </a:cubicBezTo>
                  <a:cubicBezTo>
                    <a:pt x="1053" y="1411"/>
                    <a:pt x="1050" y="1408"/>
                    <a:pt x="1047" y="1407"/>
                  </a:cubicBezTo>
                  <a:cubicBezTo>
                    <a:pt x="1035" y="1405"/>
                    <a:pt x="1024" y="1409"/>
                    <a:pt x="1014" y="1422"/>
                  </a:cubicBezTo>
                  <a:cubicBezTo>
                    <a:pt x="1010" y="1427"/>
                    <a:pt x="1005" y="1432"/>
                    <a:pt x="1001" y="1437"/>
                  </a:cubicBezTo>
                  <a:cubicBezTo>
                    <a:pt x="998" y="1427"/>
                    <a:pt x="996" y="1418"/>
                    <a:pt x="994" y="1408"/>
                  </a:cubicBezTo>
                  <a:cubicBezTo>
                    <a:pt x="991" y="1411"/>
                    <a:pt x="990" y="1412"/>
                    <a:pt x="990" y="1414"/>
                  </a:cubicBezTo>
                  <a:cubicBezTo>
                    <a:pt x="979" y="1437"/>
                    <a:pt x="965" y="1448"/>
                    <a:pt x="949" y="1453"/>
                  </a:cubicBezTo>
                  <a:cubicBezTo>
                    <a:pt x="943" y="1455"/>
                    <a:pt x="940" y="1450"/>
                    <a:pt x="940" y="1440"/>
                  </a:cubicBezTo>
                  <a:cubicBezTo>
                    <a:pt x="941" y="1432"/>
                    <a:pt x="941" y="1423"/>
                    <a:pt x="941" y="1414"/>
                  </a:cubicBezTo>
                  <a:cubicBezTo>
                    <a:pt x="931" y="1437"/>
                    <a:pt x="916" y="1437"/>
                    <a:pt x="902" y="1438"/>
                  </a:cubicBezTo>
                  <a:cubicBezTo>
                    <a:pt x="890" y="1440"/>
                    <a:pt x="888" y="1443"/>
                    <a:pt x="888" y="1463"/>
                  </a:cubicBezTo>
                  <a:cubicBezTo>
                    <a:pt x="888" y="1469"/>
                    <a:pt x="887" y="1475"/>
                    <a:pt x="887" y="1484"/>
                  </a:cubicBezTo>
                  <a:cubicBezTo>
                    <a:pt x="884" y="1481"/>
                    <a:pt x="882" y="1480"/>
                    <a:pt x="881" y="1478"/>
                  </a:cubicBezTo>
                  <a:cubicBezTo>
                    <a:pt x="879" y="1475"/>
                    <a:pt x="877" y="1470"/>
                    <a:pt x="874" y="1468"/>
                  </a:cubicBezTo>
                  <a:cubicBezTo>
                    <a:pt x="870" y="1465"/>
                    <a:pt x="865" y="1463"/>
                    <a:pt x="861" y="1461"/>
                  </a:cubicBezTo>
                  <a:cubicBezTo>
                    <a:pt x="860" y="1468"/>
                    <a:pt x="859" y="1474"/>
                    <a:pt x="859" y="1481"/>
                  </a:cubicBezTo>
                  <a:cubicBezTo>
                    <a:pt x="858" y="1507"/>
                    <a:pt x="851" y="1522"/>
                    <a:pt x="835" y="1531"/>
                  </a:cubicBezTo>
                  <a:cubicBezTo>
                    <a:pt x="836" y="1514"/>
                    <a:pt x="839" y="1497"/>
                    <a:pt x="833" y="1479"/>
                  </a:cubicBezTo>
                  <a:cubicBezTo>
                    <a:pt x="830" y="1495"/>
                    <a:pt x="824" y="1500"/>
                    <a:pt x="816" y="1503"/>
                  </a:cubicBezTo>
                  <a:cubicBezTo>
                    <a:pt x="810" y="1506"/>
                    <a:pt x="806" y="1514"/>
                    <a:pt x="805" y="1526"/>
                  </a:cubicBezTo>
                  <a:cubicBezTo>
                    <a:pt x="805" y="1531"/>
                    <a:pt x="804" y="1537"/>
                    <a:pt x="803" y="1545"/>
                  </a:cubicBezTo>
                  <a:cubicBezTo>
                    <a:pt x="799" y="1541"/>
                    <a:pt x="797" y="1538"/>
                    <a:pt x="794" y="1535"/>
                  </a:cubicBezTo>
                  <a:cubicBezTo>
                    <a:pt x="787" y="1526"/>
                    <a:pt x="785" y="1527"/>
                    <a:pt x="782" y="1541"/>
                  </a:cubicBezTo>
                  <a:cubicBezTo>
                    <a:pt x="776" y="1565"/>
                    <a:pt x="766" y="1583"/>
                    <a:pt x="753" y="1593"/>
                  </a:cubicBezTo>
                  <a:cubicBezTo>
                    <a:pt x="735" y="1606"/>
                    <a:pt x="717" y="1602"/>
                    <a:pt x="701" y="1584"/>
                  </a:cubicBezTo>
                  <a:cubicBezTo>
                    <a:pt x="687" y="1567"/>
                    <a:pt x="685" y="1541"/>
                    <a:pt x="687" y="1514"/>
                  </a:cubicBezTo>
                  <a:cubicBezTo>
                    <a:pt x="688" y="1497"/>
                    <a:pt x="694" y="1486"/>
                    <a:pt x="702" y="1478"/>
                  </a:cubicBezTo>
                  <a:cubicBezTo>
                    <a:pt x="714" y="1468"/>
                    <a:pt x="729" y="1481"/>
                    <a:pt x="730" y="1503"/>
                  </a:cubicBezTo>
                  <a:cubicBezTo>
                    <a:pt x="731" y="1509"/>
                    <a:pt x="729" y="1516"/>
                    <a:pt x="727" y="1521"/>
                  </a:cubicBezTo>
                  <a:cubicBezTo>
                    <a:pt x="725" y="1524"/>
                    <a:pt x="721" y="1524"/>
                    <a:pt x="718" y="1526"/>
                  </a:cubicBezTo>
                  <a:cubicBezTo>
                    <a:pt x="718" y="1522"/>
                    <a:pt x="718" y="1517"/>
                    <a:pt x="718" y="1513"/>
                  </a:cubicBezTo>
                  <a:cubicBezTo>
                    <a:pt x="720" y="1505"/>
                    <a:pt x="719" y="1499"/>
                    <a:pt x="714" y="1497"/>
                  </a:cubicBezTo>
                  <a:cubicBezTo>
                    <a:pt x="710" y="1494"/>
                    <a:pt x="706" y="1496"/>
                    <a:pt x="705" y="1506"/>
                  </a:cubicBezTo>
                  <a:cubicBezTo>
                    <a:pt x="703" y="1522"/>
                    <a:pt x="706" y="1534"/>
                    <a:pt x="714" y="1539"/>
                  </a:cubicBezTo>
                  <a:cubicBezTo>
                    <a:pt x="722" y="1544"/>
                    <a:pt x="730" y="1538"/>
                    <a:pt x="734" y="1524"/>
                  </a:cubicBezTo>
                  <a:cubicBezTo>
                    <a:pt x="740" y="1507"/>
                    <a:pt x="736" y="1481"/>
                    <a:pt x="726" y="1468"/>
                  </a:cubicBezTo>
                  <a:cubicBezTo>
                    <a:pt x="718" y="1457"/>
                    <a:pt x="701" y="1461"/>
                    <a:pt x="692" y="1475"/>
                  </a:cubicBezTo>
                  <a:cubicBezTo>
                    <a:pt x="681" y="1495"/>
                    <a:pt x="677" y="1519"/>
                    <a:pt x="680" y="1547"/>
                  </a:cubicBezTo>
                  <a:cubicBezTo>
                    <a:pt x="685" y="1589"/>
                    <a:pt x="707" y="1614"/>
                    <a:pt x="728" y="1613"/>
                  </a:cubicBezTo>
                  <a:cubicBezTo>
                    <a:pt x="744" y="1613"/>
                    <a:pt x="759" y="1609"/>
                    <a:pt x="774" y="1598"/>
                  </a:cubicBezTo>
                  <a:cubicBezTo>
                    <a:pt x="798" y="1581"/>
                    <a:pt x="822" y="1563"/>
                    <a:pt x="847" y="1547"/>
                  </a:cubicBezTo>
                  <a:cubicBezTo>
                    <a:pt x="885" y="1521"/>
                    <a:pt x="924" y="1495"/>
                    <a:pt x="963" y="1472"/>
                  </a:cubicBezTo>
                  <a:cubicBezTo>
                    <a:pt x="992" y="1455"/>
                    <a:pt x="1022" y="1452"/>
                    <a:pt x="1053" y="1456"/>
                  </a:cubicBezTo>
                  <a:cubicBezTo>
                    <a:pt x="1069" y="1459"/>
                    <a:pt x="1084" y="1468"/>
                    <a:pt x="1098" y="1483"/>
                  </a:cubicBezTo>
                  <a:cubicBezTo>
                    <a:pt x="1103" y="1475"/>
                    <a:pt x="1107" y="1461"/>
                    <a:pt x="1118" y="1469"/>
                  </a:cubicBezTo>
                  <a:cubicBezTo>
                    <a:pt x="1115" y="1473"/>
                    <a:pt x="1113" y="1475"/>
                    <a:pt x="1112" y="1478"/>
                  </a:cubicBezTo>
                  <a:cubicBezTo>
                    <a:pt x="1110" y="1483"/>
                    <a:pt x="1108" y="1488"/>
                    <a:pt x="1108" y="1494"/>
                  </a:cubicBezTo>
                  <a:cubicBezTo>
                    <a:pt x="1108" y="1497"/>
                    <a:pt x="1112" y="1503"/>
                    <a:pt x="1113" y="1502"/>
                  </a:cubicBezTo>
                  <a:cubicBezTo>
                    <a:pt x="1116" y="1502"/>
                    <a:pt x="1120" y="1498"/>
                    <a:pt x="1122" y="1495"/>
                  </a:cubicBezTo>
                  <a:cubicBezTo>
                    <a:pt x="1124" y="1490"/>
                    <a:pt x="1126" y="1484"/>
                    <a:pt x="1127" y="1478"/>
                  </a:cubicBezTo>
                  <a:cubicBezTo>
                    <a:pt x="1133" y="1455"/>
                    <a:pt x="1139" y="1432"/>
                    <a:pt x="1149" y="1413"/>
                  </a:cubicBezTo>
                  <a:cubicBezTo>
                    <a:pt x="1154" y="1405"/>
                    <a:pt x="1154" y="1395"/>
                    <a:pt x="1153" y="1384"/>
                  </a:cubicBezTo>
                  <a:cubicBezTo>
                    <a:pt x="1146" y="1338"/>
                    <a:pt x="1135" y="1297"/>
                    <a:pt x="1114" y="1264"/>
                  </a:cubicBezTo>
                  <a:cubicBezTo>
                    <a:pt x="1111" y="1258"/>
                    <a:pt x="1107" y="1253"/>
                    <a:pt x="1103" y="1249"/>
                  </a:cubicBezTo>
                  <a:cubicBezTo>
                    <a:pt x="1101" y="1247"/>
                    <a:pt x="1097" y="1249"/>
                    <a:pt x="1095" y="1251"/>
                  </a:cubicBezTo>
                  <a:cubicBezTo>
                    <a:pt x="1088" y="1259"/>
                    <a:pt x="1081" y="1264"/>
                    <a:pt x="1074" y="1255"/>
                  </a:cubicBezTo>
                  <a:cubicBezTo>
                    <a:pt x="1067" y="1246"/>
                    <a:pt x="1063" y="1230"/>
                    <a:pt x="1066" y="1213"/>
                  </a:cubicBezTo>
                  <a:cubicBezTo>
                    <a:pt x="1066" y="1210"/>
                    <a:pt x="1067" y="1207"/>
                    <a:pt x="1067" y="1204"/>
                  </a:cubicBezTo>
                  <a:cubicBezTo>
                    <a:pt x="1072" y="1184"/>
                    <a:pt x="1078" y="1177"/>
                    <a:pt x="1090" y="1183"/>
                  </a:cubicBezTo>
                  <a:cubicBezTo>
                    <a:pt x="1101" y="1189"/>
                    <a:pt x="1107" y="1180"/>
                    <a:pt x="1112" y="1168"/>
                  </a:cubicBezTo>
                  <a:cubicBezTo>
                    <a:pt x="1119" y="1153"/>
                    <a:pt x="1123" y="1136"/>
                    <a:pt x="1129" y="1120"/>
                  </a:cubicBezTo>
                  <a:cubicBezTo>
                    <a:pt x="1135" y="1106"/>
                    <a:pt x="1141" y="1091"/>
                    <a:pt x="1149" y="1080"/>
                  </a:cubicBezTo>
                  <a:cubicBezTo>
                    <a:pt x="1168" y="1053"/>
                    <a:pt x="1189" y="1049"/>
                    <a:pt x="1211" y="1069"/>
                  </a:cubicBezTo>
                  <a:cubicBezTo>
                    <a:pt x="1212" y="1071"/>
                    <a:pt x="1214" y="1072"/>
                    <a:pt x="1216" y="1074"/>
                  </a:cubicBezTo>
                  <a:cubicBezTo>
                    <a:pt x="1211" y="1065"/>
                    <a:pt x="1208" y="1056"/>
                    <a:pt x="1203" y="1050"/>
                  </a:cubicBezTo>
                  <a:cubicBezTo>
                    <a:pt x="1199" y="1045"/>
                    <a:pt x="1194" y="1043"/>
                    <a:pt x="1189" y="1041"/>
                  </a:cubicBezTo>
                  <a:cubicBezTo>
                    <a:pt x="1186" y="1040"/>
                    <a:pt x="1182" y="1040"/>
                    <a:pt x="1179" y="1040"/>
                  </a:cubicBezTo>
                  <a:cubicBezTo>
                    <a:pt x="1179" y="1038"/>
                    <a:pt x="1179" y="1037"/>
                    <a:pt x="1179" y="1035"/>
                  </a:cubicBezTo>
                  <a:cubicBezTo>
                    <a:pt x="1187" y="1034"/>
                    <a:pt x="1195" y="1033"/>
                    <a:pt x="1202" y="1032"/>
                  </a:cubicBezTo>
                  <a:cubicBezTo>
                    <a:pt x="1201" y="1021"/>
                    <a:pt x="1198" y="1019"/>
                    <a:pt x="1179" y="1018"/>
                  </a:cubicBezTo>
                  <a:cubicBezTo>
                    <a:pt x="1184" y="1011"/>
                    <a:pt x="1192" y="1010"/>
                    <a:pt x="1203" y="1014"/>
                  </a:cubicBezTo>
                  <a:cubicBezTo>
                    <a:pt x="1205" y="1003"/>
                    <a:pt x="1205" y="1003"/>
                    <a:pt x="1180" y="993"/>
                  </a:cubicBezTo>
                  <a:cubicBezTo>
                    <a:pt x="1189" y="987"/>
                    <a:pt x="1196" y="988"/>
                    <a:pt x="1204" y="991"/>
                  </a:cubicBezTo>
                  <a:cubicBezTo>
                    <a:pt x="1203" y="981"/>
                    <a:pt x="1201" y="977"/>
                    <a:pt x="1194" y="975"/>
                  </a:cubicBezTo>
                  <a:cubicBezTo>
                    <a:pt x="1189" y="974"/>
                    <a:pt x="1184" y="975"/>
                    <a:pt x="1180" y="974"/>
                  </a:cubicBezTo>
                  <a:cubicBezTo>
                    <a:pt x="1188" y="965"/>
                    <a:pt x="1196" y="966"/>
                    <a:pt x="1205" y="967"/>
                  </a:cubicBezTo>
                  <a:cubicBezTo>
                    <a:pt x="1200" y="949"/>
                    <a:pt x="1190" y="953"/>
                    <a:pt x="1181" y="952"/>
                  </a:cubicBezTo>
                  <a:cubicBezTo>
                    <a:pt x="1181" y="951"/>
                    <a:pt x="1181" y="950"/>
                    <a:pt x="1181" y="948"/>
                  </a:cubicBezTo>
                  <a:cubicBezTo>
                    <a:pt x="1189" y="947"/>
                    <a:pt x="1197" y="945"/>
                    <a:pt x="1207" y="943"/>
                  </a:cubicBezTo>
                  <a:cubicBezTo>
                    <a:pt x="1199" y="923"/>
                    <a:pt x="1189" y="929"/>
                    <a:pt x="1178" y="930"/>
                  </a:cubicBezTo>
                  <a:cubicBezTo>
                    <a:pt x="1186" y="917"/>
                    <a:pt x="1196" y="921"/>
                    <a:pt x="1205" y="920"/>
                  </a:cubicBezTo>
                  <a:cubicBezTo>
                    <a:pt x="1200" y="902"/>
                    <a:pt x="1191" y="909"/>
                    <a:pt x="1184" y="904"/>
                  </a:cubicBezTo>
                  <a:cubicBezTo>
                    <a:pt x="1184" y="903"/>
                    <a:pt x="1184" y="902"/>
                    <a:pt x="1184" y="901"/>
                  </a:cubicBezTo>
                  <a:cubicBezTo>
                    <a:pt x="1191" y="901"/>
                    <a:pt x="1197" y="901"/>
                    <a:pt x="1204" y="901"/>
                  </a:cubicBezTo>
                  <a:cubicBezTo>
                    <a:pt x="1205" y="899"/>
                    <a:pt x="1205" y="897"/>
                    <a:pt x="1205" y="896"/>
                  </a:cubicBezTo>
                  <a:cubicBezTo>
                    <a:pt x="1199" y="883"/>
                    <a:pt x="1190" y="886"/>
                    <a:pt x="1182" y="885"/>
                  </a:cubicBezTo>
                  <a:cubicBezTo>
                    <a:pt x="1189" y="876"/>
                    <a:pt x="1198" y="882"/>
                    <a:pt x="1208" y="882"/>
                  </a:cubicBezTo>
                  <a:cubicBezTo>
                    <a:pt x="1202" y="867"/>
                    <a:pt x="1193" y="867"/>
                    <a:pt x="1185" y="862"/>
                  </a:cubicBezTo>
                  <a:cubicBezTo>
                    <a:pt x="1193" y="862"/>
                    <a:pt x="1200" y="862"/>
                    <a:pt x="1210" y="862"/>
                  </a:cubicBezTo>
                  <a:cubicBezTo>
                    <a:pt x="1204" y="847"/>
                    <a:pt x="1195" y="850"/>
                    <a:pt x="1190" y="842"/>
                  </a:cubicBezTo>
                  <a:cubicBezTo>
                    <a:pt x="1199" y="833"/>
                    <a:pt x="1219" y="852"/>
                    <a:pt x="1225" y="872"/>
                  </a:cubicBezTo>
                  <a:cubicBezTo>
                    <a:pt x="1220" y="868"/>
                    <a:pt x="1216" y="865"/>
                    <a:pt x="1212" y="862"/>
                  </a:cubicBezTo>
                  <a:cubicBezTo>
                    <a:pt x="1212" y="870"/>
                    <a:pt x="1211" y="878"/>
                    <a:pt x="1211" y="886"/>
                  </a:cubicBezTo>
                  <a:cubicBezTo>
                    <a:pt x="1210" y="909"/>
                    <a:pt x="1210" y="932"/>
                    <a:pt x="1209" y="955"/>
                  </a:cubicBezTo>
                  <a:cubicBezTo>
                    <a:pt x="1209" y="964"/>
                    <a:pt x="1210" y="971"/>
                    <a:pt x="1214" y="977"/>
                  </a:cubicBezTo>
                  <a:cubicBezTo>
                    <a:pt x="1218" y="983"/>
                    <a:pt x="1221" y="991"/>
                    <a:pt x="1225" y="999"/>
                  </a:cubicBezTo>
                  <a:cubicBezTo>
                    <a:pt x="1224" y="1000"/>
                    <a:pt x="1224" y="1000"/>
                    <a:pt x="1224" y="1001"/>
                  </a:cubicBezTo>
                  <a:cubicBezTo>
                    <a:pt x="1219" y="998"/>
                    <a:pt x="1215" y="995"/>
                    <a:pt x="1211" y="991"/>
                  </a:cubicBezTo>
                  <a:cubicBezTo>
                    <a:pt x="1211" y="992"/>
                    <a:pt x="1211" y="992"/>
                    <a:pt x="1211" y="993"/>
                  </a:cubicBezTo>
                  <a:cubicBezTo>
                    <a:pt x="1216" y="1003"/>
                    <a:pt x="1221" y="1013"/>
                    <a:pt x="1226" y="1023"/>
                  </a:cubicBezTo>
                  <a:cubicBezTo>
                    <a:pt x="1226" y="1024"/>
                    <a:pt x="1225" y="1025"/>
                    <a:pt x="1225" y="1026"/>
                  </a:cubicBezTo>
                  <a:cubicBezTo>
                    <a:pt x="1221" y="1022"/>
                    <a:pt x="1218" y="1019"/>
                    <a:pt x="1214" y="1016"/>
                  </a:cubicBezTo>
                  <a:cubicBezTo>
                    <a:pt x="1214" y="1016"/>
                    <a:pt x="1214" y="1017"/>
                    <a:pt x="1214" y="1017"/>
                  </a:cubicBezTo>
                  <a:cubicBezTo>
                    <a:pt x="1217" y="1026"/>
                    <a:pt x="1221" y="1034"/>
                    <a:pt x="1225" y="1043"/>
                  </a:cubicBezTo>
                  <a:cubicBezTo>
                    <a:pt x="1224" y="1044"/>
                    <a:pt x="1224" y="1044"/>
                    <a:pt x="1224" y="1045"/>
                  </a:cubicBezTo>
                  <a:cubicBezTo>
                    <a:pt x="1220" y="1041"/>
                    <a:pt x="1216" y="1038"/>
                    <a:pt x="1213" y="1034"/>
                  </a:cubicBezTo>
                  <a:cubicBezTo>
                    <a:pt x="1213" y="1035"/>
                    <a:pt x="1212" y="1035"/>
                    <a:pt x="1212" y="1036"/>
                  </a:cubicBezTo>
                  <a:cubicBezTo>
                    <a:pt x="1216" y="1045"/>
                    <a:pt x="1220" y="1055"/>
                    <a:pt x="1224" y="1064"/>
                  </a:cubicBezTo>
                  <a:cubicBezTo>
                    <a:pt x="1224" y="1065"/>
                    <a:pt x="1223" y="1065"/>
                    <a:pt x="1223" y="1066"/>
                  </a:cubicBezTo>
                  <a:cubicBezTo>
                    <a:pt x="1220" y="1062"/>
                    <a:pt x="1216" y="1057"/>
                    <a:pt x="1213" y="1053"/>
                  </a:cubicBezTo>
                  <a:cubicBezTo>
                    <a:pt x="1213" y="1054"/>
                    <a:pt x="1212" y="1054"/>
                    <a:pt x="1212" y="1054"/>
                  </a:cubicBezTo>
                  <a:cubicBezTo>
                    <a:pt x="1217" y="1068"/>
                    <a:pt x="1223" y="1081"/>
                    <a:pt x="1228" y="1095"/>
                  </a:cubicBezTo>
                  <a:cubicBezTo>
                    <a:pt x="1229" y="1091"/>
                    <a:pt x="1229" y="1089"/>
                    <a:pt x="1229" y="1087"/>
                  </a:cubicBezTo>
                  <a:cubicBezTo>
                    <a:pt x="1229" y="1015"/>
                    <a:pt x="1228" y="944"/>
                    <a:pt x="1228" y="872"/>
                  </a:cubicBezTo>
                  <a:cubicBezTo>
                    <a:pt x="1228" y="861"/>
                    <a:pt x="1226" y="852"/>
                    <a:pt x="1220" y="845"/>
                  </a:cubicBezTo>
                  <a:cubicBezTo>
                    <a:pt x="1209" y="829"/>
                    <a:pt x="1197" y="819"/>
                    <a:pt x="1182" y="826"/>
                  </a:cubicBezTo>
                  <a:cubicBezTo>
                    <a:pt x="1180" y="826"/>
                    <a:pt x="1179" y="826"/>
                    <a:pt x="1176" y="826"/>
                  </a:cubicBezTo>
                  <a:cubicBezTo>
                    <a:pt x="1176" y="823"/>
                    <a:pt x="1176" y="821"/>
                    <a:pt x="1176" y="819"/>
                  </a:cubicBezTo>
                  <a:cubicBezTo>
                    <a:pt x="1175" y="781"/>
                    <a:pt x="1175" y="744"/>
                    <a:pt x="1175" y="706"/>
                  </a:cubicBezTo>
                  <a:cubicBezTo>
                    <a:pt x="1175" y="687"/>
                    <a:pt x="1178" y="683"/>
                    <a:pt x="1189" y="680"/>
                  </a:cubicBezTo>
                  <a:cubicBezTo>
                    <a:pt x="1200" y="678"/>
                    <a:pt x="1210" y="679"/>
                    <a:pt x="1220" y="691"/>
                  </a:cubicBezTo>
                  <a:cubicBezTo>
                    <a:pt x="1220" y="691"/>
                    <a:pt x="1221" y="692"/>
                    <a:pt x="1222" y="692"/>
                  </a:cubicBezTo>
                  <a:cubicBezTo>
                    <a:pt x="1222" y="693"/>
                    <a:pt x="1222" y="692"/>
                    <a:pt x="1223" y="692"/>
                  </a:cubicBezTo>
                  <a:cubicBezTo>
                    <a:pt x="1227" y="679"/>
                    <a:pt x="1221" y="675"/>
                    <a:pt x="1216" y="672"/>
                  </a:cubicBezTo>
                  <a:cubicBezTo>
                    <a:pt x="1210" y="669"/>
                    <a:pt x="1209" y="664"/>
                    <a:pt x="1209" y="653"/>
                  </a:cubicBezTo>
                  <a:cubicBezTo>
                    <a:pt x="1210" y="638"/>
                    <a:pt x="1208" y="623"/>
                    <a:pt x="1207" y="608"/>
                  </a:cubicBezTo>
                  <a:cubicBezTo>
                    <a:pt x="1206" y="574"/>
                    <a:pt x="1204" y="540"/>
                    <a:pt x="1203" y="505"/>
                  </a:cubicBezTo>
                  <a:cubicBezTo>
                    <a:pt x="1203" y="496"/>
                    <a:pt x="1200" y="493"/>
                    <a:pt x="1196" y="492"/>
                  </a:cubicBezTo>
                  <a:cubicBezTo>
                    <a:pt x="1189" y="491"/>
                    <a:pt x="1182" y="490"/>
                    <a:pt x="1175" y="489"/>
                  </a:cubicBezTo>
                  <a:cubicBezTo>
                    <a:pt x="1175" y="488"/>
                    <a:pt x="1175" y="487"/>
                    <a:pt x="1175" y="486"/>
                  </a:cubicBezTo>
                  <a:cubicBezTo>
                    <a:pt x="1183" y="483"/>
                    <a:pt x="1191" y="481"/>
                    <a:pt x="1199" y="478"/>
                  </a:cubicBezTo>
                  <a:cubicBezTo>
                    <a:pt x="1199" y="477"/>
                    <a:pt x="1199" y="475"/>
                    <a:pt x="1199" y="474"/>
                  </a:cubicBezTo>
                  <a:cubicBezTo>
                    <a:pt x="1190" y="466"/>
                    <a:pt x="1180" y="470"/>
                    <a:pt x="1171" y="469"/>
                  </a:cubicBezTo>
                  <a:cubicBezTo>
                    <a:pt x="1171" y="468"/>
                    <a:pt x="1171" y="467"/>
                    <a:pt x="1171" y="466"/>
                  </a:cubicBezTo>
                  <a:cubicBezTo>
                    <a:pt x="1175" y="465"/>
                    <a:pt x="1178" y="463"/>
                    <a:pt x="1182" y="463"/>
                  </a:cubicBezTo>
                  <a:cubicBezTo>
                    <a:pt x="1187" y="462"/>
                    <a:pt x="1191" y="462"/>
                    <a:pt x="1195" y="461"/>
                  </a:cubicBezTo>
                  <a:cubicBezTo>
                    <a:pt x="1197" y="460"/>
                    <a:pt x="1198" y="458"/>
                    <a:pt x="1199" y="456"/>
                  </a:cubicBezTo>
                  <a:cubicBezTo>
                    <a:pt x="1198" y="454"/>
                    <a:pt x="1197" y="450"/>
                    <a:pt x="1196" y="450"/>
                  </a:cubicBezTo>
                  <a:cubicBezTo>
                    <a:pt x="1189" y="449"/>
                    <a:pt x="1181" y="449"/>
                    <a:pt x="1174" y="449"/>
                  </a:cubicBezTo>
                  <a:cubicBezTo>
                    <a:pt x="1172" y="448"/>
                    <a:pt x="1171" y="449"/>
                    <a:pt x="1168" y="450"/>
                  </a:cubicBezTo>
                  <a:cubicBezTo>
                    <a:pt x="1174" y="435"/>
                    <a:pt x="1207" y="438"/>
                    <a:pt x="1216" y="467"/>
                  </a:cubicBezTo>
                  <a:cubicBezTo>
                    <a:pt x="1213" y="465"/>
                    <a:pt x="1210" y="464"/>
                    <a:pt x="1208" y="464"/>
                  </a:cubicBezTo>
                  <a:cubicBezTo>
                    <a:pt x="1208" y="464"/>
                    <a:pt x="1208" y="465"/>
                    <a:pt x="1207" y="465"/>
                  </a:cubicBezTo>
                  <a:cubicBezTo>
                    <a:pt x="1211" y="469"/>
                    <a:pt x="1215" y="473"/>
                    <a:pt x="1218" y="477"/>
                  </a:cubicBezTo>
                  <a:cubicBezTo>
                    <a:pt x="1217" y="479"/>
                    <a:pt x="1217" y="480"/>
                    <a:pt x="1216" y="482"/>
                  </a:cubicBezTo>
                  <a:cubicBezTo>
                    <a:pt x="1214" y="482"/>
                    <a:pt x="1212" y="482"/>
                    <a:pt x="1210" y="482"/>
                  </a:cubicBezTo>
                  <a:cubicBezTo>
                    <a:pt x="1214" y="490"/>
                    <a:pt x="1217" y="497"/>
                    <a:pt x="1221" y="506"/>
                  </a:cubicBezTo>
                  <a:cubicBezTo>
                    <a:pt x="1217" y="506"/>
                    <a:pt x="1214" y="506"/>
                    <a:pt x="1211" y="506"/>
                  </a:cubicBezTo>
                  <a:cubicBezTo>
                    <a:pt x="1215" y="514"/>
                    <a:pt x="1218" y="521"/>
                    <a:pt x="1222" y="529"/>
                  </a:cubicBezTo>
                  <a:cubicBezTo>
                    <a:pt x="1222" y="530"/>
                    <a:pt x="1221" y="531"/>
                    <a:pt x="1221" y="532"/>
                  </a:cubicBezTo>
                  <a:cubicBezTo>
                    <a:pt x="1218" y="530"/>
                    <a:pt x="1215" y="529"/>
                    <a:pt x="1211" y="527"/>
                  </a:cubicBezTo>
                  <a:cubicBezTo>
                    <a:pt x="1214" y="534"/>
                    <a:pt x="1218" y="541"/>
                    <a:pt x="1221" y="547"/>
                  </a:cubicBezTo>
                  <a:cubicBezTo>
                    <a:pt x="1220" y="547"/>
                    <a:pt x="1220" y="548"/>
                    <a:pt x="1220" y="549"/>
                  </a:cubicBezTo>
                  <a:cubicBezTo>
                    <a:pt x="1218" y="547"/>
                    <a:pt x="1215" y="546"/>
                    <a:pt x="1211" y="543"/>
                  </a:cubicBezTo>
                  <a:cubicBezTo>
                    <a:pt x="1216" y="553"/>
                    <a:pt x="1219" y="561"/>
                    <a:pt x="1224" y="571"/>
                  </a:cubicBezTo>
                  <a:cubicBezTo>
                    <a:pt x="1219" y="569"/>
                    <a:pt x="1217" y="569"/>
                    <a:pt x="1213" y="567"/>
                  </a:cubicBezTo>
                  <a:cubicBezTo>
                    <a:pt x="1217" y="576"/>
                    <a:pt x="1220" y="584"/>
                    <a:pt x="1224" y="594"/>
                  </a:cubicBezTo>
                  <a:cubicBezTo>
                    <a:pt x="1219" y="592"/>
                    <a:pt x="1215" y="591"/>
                    <a:pt x="1210" y="589"/>
                  </a:cubicBezTo>
                  <a:cubicBezTo>
                    <a:pt x="1215" y="599"/>
                    <a:pt x="1219" y="606"/>
                    <a:pt x="1223" y="616"/>
                  </a:cubicBezTo>
                  <a:cubicBezTo>
                    <a:pt x="1219" y="614"/>
                    <a:pt x="1216" y="614"/>
                    <a:pt x="1213" y="612"/>
                  </a:cubicBezTo>
                  <a:cubicBezTo>
                    <a:pt x="1217" y="621"/>
                    <a:pt x="1220" y="629"/>
                    <a:pt x="1223" y="637"/>
                  </a:cubicBezTo>
                  <a:cubicBezTo>
                    <a:pt x="1223" y="638"/>
                    <a:pt x="1223" y="638"/>
                    <a:pt x="1222" y="639"/>
                  </a:cubicBezTo>
                  <a:cubicBezTo>
                    <a:pt x="1220" y="638"/>
                    <a:pt x="1217" y="636"/>
                    <a:pt x="1213" y="633"/>
                  </a:cubicBezTo>
                  <a:cubicBezTo>
                    <a:pt x="1217" y="643"/>
                    <a:pt x="1220" y="650"/>
                    <a:pt x="1223" y="657"/>
                  </a:cubicBezTo>
                  <a:cubicBezTo>
                    <a:pt x="1223" y="658"/>
                    <a:pt x="1222" y="658"/>
                    <a:pt x="1222" y="659"/>
                  </a:cubicBezTo>
                  <a:cubicBezTo>
                    <a:pt x="1219" y="657"/>
                    <a:pt x="1217" y="655"/>
                    <a:pt x="1214" y="653"/>
                  </a:cubicBezTo>
                  <a:cubicBezTo>
                    <a:pt x="1214" y="653"/>
                    <a:pt x="1213" y="654"/>
                    <a:pt x="1213" y="655"/>
                  </a:cubicBezTo>
                  <a:cubicBezTo>
                    <a:pt x="1216" y="661"/>
                    <a:pt x="1219" y="666"/>
                    <a:pt x="1224" y="674"/>
                  </a:cubicBezTo>
                  <a:cubicBezTo>
                    <a:pt x="1224" y="669"/>
                    <a:pt x="1225" y="666"/>
                    <a:pt x="1225" y="663"/>
                  </a:cubicBezTo>
                  <a:cubicBezTo>
                    <a:pt x="1224" y="606"/>
                    <a:pt x="1224" y="549"/>
                    <a:pt x="1222" y="492"/>
                  </a:cubicBezTo>
                  <a:cubicBezTo>
                    <a:pt x="1222" y="462"/>
                    <a:pt x="1211" y="442"/>
                    <a:pt x="1195" y="428"/>
                  </a:cubicBezTo>
                  <a:cubicBezTo>
                    <a:pt x="1176" y="411"/>
                    <a:pt x="1156" y="409"/>
                    <a:pt x="1136" y="416"/>
                  </a:cubicBezTo>
                  <a:cubicBezTo>
                    <a:pt x="1120" y="422"/>
                    <a:pt x="1107" y="413"/>
                    <a:pt x="1097" y="390"/>
                  </a:cubicBezTo>
                  <a:cubicBezTo>
                    <a:pt x="1094" y="382"/>
                    <a:pt x="1089" y="385"/>
                    <a:pt x="1085" y="385"/>
                  </a:cubicBezTo>
                  <a:cubicBezTo>
                    <a:pt x="1070" y="386"/>
                    <a:pt x="1061" y="370"/>
                    <a:pt x="1062" y="344"/>
                  </a:cubicBezTo>
                  <a:cubicBezTo>
                    <a:pt x="1064" y="318"/>
                    <a:pt x="1082" y="302"/>
                    <a:pt x="1095" y="317"/>
                  </a:cubicBezTo>
                  <a:cubicBezTo>
                    <a:pt x="1100" y="324"/>
                    <a:pt x="1105" y="323"/>
                    <a:pt x="1110" y="319"/>
                  </a:cubicBezTo>
                  <a:cubicBezTo>
                    <a:pt x="1113" y="316"/>
                    <a:pt x="1116" y="313"/>
                    <a:pt x="1119" y="309"/>
                  </a:cubicBezTo>
                  <a:cubicBezTo>
                    <a:pt x="1139" y="278"/>
                    <a:pt x="1144" y="236"/>
                    <a:pt x="1142" y="192"/>
                  </a:cubicBezTo>
                  <a:cubicBezTo>
                    <a:pt x="1132" y="227"/>
                    <a:pt x="1116" y="251"/>
                    <a:pt x="1093" y="261"/>
                  </a:cubicBezTo>
                  <a:cubicBezTo>
                    <a:pt x="1111" y="244"/>
                    <a:pt x="1127" y="224"/>
                    <a:pt x="1137" y="193"/>
                  </a:cubicBezTo>
                  <a:cubicBezTo>
                    <a:pt x="1138" y="188"/>
                    <a:pt x="1140" y="183"/>
                    <a:pt x="1141" y="177"/>
                  </a:cubicBezTo>
                  <a:cubicBezTo>
                    <a:pt x="1142" y="174"/>
                    <a:pt x="1141" y="171"/>
                    <a:pt x="1140" y="167"/>
                  </a:cubicBezTo>
                  <a:cubicBezTo>
                    <a:pt x="1136" y="188"/>
                    <a:pt x="1128" y="206"/>
                    <a:pt x="1118" y="220"/>
                  </a:cubicBezTo>
                  <a:cubicBezTo>
                    <a:pt x="1108" y="233"/>
                    <a:pt x="1096" y="243"/>
                    <a:pt x="1084" y="248"/>
                  </a:cubicBezTo>
                  <a:cubicBezTo>
                    <a:pt x="1110" y="230"/>
                    <a:pt x="1128" y="199"/>
                    <a:pt x="1139" y="154"/>
                  </a:cubicBezTo>
                  <a:cubicBezTo>
                    <a:pt x="1139" y="154"/>
                    <a:pt x="1140" y="155"/>
                    <a:pt x="1140" y="156"/>
                  </a:cubicBezTo>
                  <a:cubicBezTo>
                    <a:pt x="1139" y="152"/>
                    <a:pt x="1139" y="148"/>
                    <a:pt x="1138" y="145"/>
                  </a:cubicBezTo>
                  <a:cubicBezTo>
                    <a:pt x="1138" y="143"/>
                    <a:pt x="1137" y="141"/>
                    <a:pt x="1135" y="136"/>
                  </a:cubicBezTo>
                  <a:cubicBezTo>
                    <a:pt x="1134" y="164"/>
                    <a:pt x="1127" y="183"/>
                    <a:pt x="1116" y="199"/>
                  </a:cubicBezTo>
                  <a:cubicBezTo>
                    <a:pt x="1106" y="214"/>
                    <a:pt x="1095" y="226"/>
                    <a:pt x="1082" y="231"/>
                  </a:cubicBezTo>
                  <a:cubicBezTo>
                    <a:pt x="1091" y="220"/>
                    <a:pt x="1101" y="211"/>
                    <a:pt x="1109" y="200"/>
                  </a:cubicBezTo>
                  <a:cubicBezTo>
                    <a:pt x="1118" y="188"/>
                    <a:pt x="1125" y="174"/>
                    <a:pt x="1128" y="155"/>
                  </a:cubicBezTo>
                  <a:cubicBezTo>
                    <a:pt x="1104" y="217"/>
                    <a:pt x="1069" y="229"/>
                    <a:pt x="1030" y="217"/>
                  </a:cubicBezTo>
                  <a:cubicBezTo>
                    <a:pt x="1013" y="212"/>
                    <a:pt x="997" y="204"/>
                    <a:pt x="981" y="196"/>
                  </a:cubicBezTo>
                  <a:cubicBezTo>
                    <a:pt x="975" y="193"/>
                    <a:pt x="969" y="192"/>
                    <a:pt x="964" y="198"/>
                  </a:cubicBezTo>
                  <a:cubicBezTo>
                    <a:pt x="948" y="214"/>
                    <a:pt x="920" y="205"/>
                    <a:pt x="913" y="164"/>
                  </a:cubicBezTo>
                  <a:cubicBezTo>
                    <a:pt x="908" y="135"/>
                    <a:pt x="893" y="130"/>
                    <a:pt x="882" y="118"/>
                  </a:cubicBezTo>
                  <a:cubicBezTo>
                    <a:pt x="881" y="118"/>
                    <a:pt x="880" y="119"/>
                    <a:pt x="880" y="120"/>
                  </a:cubicBezTo>
                  <a:cubicBezTo>
                    <a:pt x="883" y="127"/>
                    <a:pt x="886" y="135"/>
                    <a:pt x="888" y="143"/>
                  </a:cubicBezTo>
                  <a:cubicBezTo>
                    <a:pt x="892" y="153"/>
                    <a:pt x="896" y="164"/>
                    <a:pt x="900" y="175"/>
                  </a:cubicBezTo>
                  <a:cubicBezTo>
                    <a:pt x="902" y="180"/>
                    <a:pt x="902" y="185"/>
                    <a:pt x="898" y="189"/>
                  </a:cubicBezTo>
                  <a:cubicBezTo>
                    <a:pt x="893" y="194"/>
                    <a:pt x="887" y="199"/>
                    <a:pt x="881" y="204"/>
                  </a:cubicBezTo>
                  <a:cubicBezTo>
                    <a:pt x="876" y="179"/>
                    <a:pt x="872" y="155"/>
                    <a:pt x="865" y="133"/>
                  </a:cubicBezTo>
                  <a:cubicBezTo>
                    <a:pt x="858" y="112"/>
                    <a:pt x="847" y="94"/>
                    <a:pt x="838" y="75"/>
                  </a:cubicBezTo>
                  <a:cubicBezTo>
                    <a:pt x="837" y="76"/>
                    <a:pt x="836" y="77"/>
                    <a:pt x="835" y="78"/>
                  </a:cubicBezTo>
                  <a:cubicBezTo>
                    <a:pt x="837" y="83"/>
                    <a:pt x="839" y="88"/>
                    <a:pt x="841" y="93"/>
                  </a:cubicBezTo>
                  <a:cubicBezTo>
                    <a:pt x="854" y="127"/>
                    <a:pt x="859" y="165"/>
                    <a:pt x="854" y="205"/>
                  </a:cubicBezTo>
                  <a:cubicBezTo>
                    <a:pt x="845" y="291"/>
                    <a:pt x="780" y="337"/>
                    <a:pt x="739" y="283"/>
                  </a:cubicBezTo>
                  <a:cubicBezTo>
                    <a:pt x="728" y="268"/>
                    <a:pt x="718" y="250"/>
                    <a:pt x="707" y="233"/>
                  </a:cubicBezTo>
                  <a:cubicBezTo>
                    <a:pt x="705" y="229"/>
                    <a:pt x="702" y="224"/>
                    <a:pt x="700" y="220"/>
                  </a:cubicBezTo>
                  <a:cubicBezTo>
                    <a:pt x="693" y="210"/>
                    <a:pt x="692" y="210"/>
                    <a:pt x="686" y="221"/>
                  </a:cubicBezTo>
                  <a:cubicBezTo>
                    <a:pt x="682" y="229"/>
                    <a:pt x="677" y="228"/>
                    <a:pt x="673" y="223"/>
                  </a:cubicBezTo>
                  <a:cubicBezTo>
                    <a:pt x="667" y="217"/>
                    <a:pt x="664" y="204"/>
                    <a:pt x="666" y="194"/>
                  </a:cubicBezTo>
                  <a:cubicBezTo>
                    <a:pt x="670" y="173"/>
                    <a:pt x="685" y="163"/>
                    <a:pt x="697" y="176"/>
                  </a:cubicBezTo>
                  <a:cubicBezTo>
                    <a:pt x="703" y="182"/>
                    <a:pt x="708" y="184"/>
                    <a:pt x="715" y="178"/>
                  </a:cubicBezTo>
                  <a:cubicBezTo>
                    <a:pt x="719" y="175"/>
                    <a:pt x="720" y="179"/>
                    <a:pt x="722" y="186"/>
                  </a:cubicBezTo>
                  <a:cubicBezTo>
                    <a:pt x="724" y="201"/>
                    <a:pt x="727" y="216"/>
                    <a:pt x="731" y="230"/>
                  </a:cubicBezTo>
                  <a:cubicBezTo>
                    <a:pt x="734" y="240"/>
                    <a:pt x="739" y="249"/>
                    <a:pt x="743" y="258"/>
                  </a:cubicBezTo>
                  <a:cubicBezTo>
                    <a:pt x="730" y="244"/>
                    <a:pt x="722" y="224"/>
                    <a:pt x="719" y="197"/>
                  </a:cubicBezTo>
                  <a:cubicBezTo>
                    <a:pt x="718" y="187"/>
                    <a:pt x="716" y="187"/>
                    <a:pt x="711" y="188"/>
                  </a:cubicBezTo>
                  <a:cubicBezTo>
                    <a:pt x="707" y="189"/>
                    <a:pt x="702" y="189"/>
                    <a:pt x="698" y="186"/>
                  </a:cubicBezTo>
                  <a:cubicBezTo>
                    <a:pt x="691" y="182"/>
                    <a:pt x="685" y="179"/>
                    <a:pt x="678" y="184"/>
                  </a:cubicBezTo>
                  <a:cubicBezTo>
                    <a:pt x="673" y="188"/>
                    <a:pt x="671" y="194"/>
                    <a:pt x="672" y="202"/>
                  </a:cubicBezTo>
                  <a:cubicBezTo>
                    <a:pt x="672" y="205"/>
                    <a:pt x="674" y="209"/>
                    <a:pt x="676" y="210"/>
                  </a:cubicBezTo>
                  <a:cubicBezTo>
                    <a:pt x="678" y="211"/>
                    <a:pt x="681" y="209"/>
                    <a:pt x="681" y="207"/>
                  </a:cubicBezTo>
                  <a:cubicBezTo>
                    <a:pt x="685" y="190"/>
                    <a:pt x="691" y="198"/>
                    <a:pt x="696" y="203"/>
                  </a:cubicBezTo>
                  <a:cubicBezTo>
                    <a:pt x="703" y="210"/>
                    <a:pt x="709" y="220"/>
                    <a:pt x="715" y="228"/>
                  </a:cubicBezTo>
                  <a:cubicBezTo>
                    <a:pt x="727" y="245"/>
                    <a:pt x="738" y="265"/>
                    <a:pt x="751" y="278"/>
                  </a:cubicBezTo>
                  <a:cubicBezTo>
                    <a:pt x="774" y="300"/>
                    <a:pt x="798" y="298"/>
                    <a:pt x="820" y="276"/>
                  </a:cubicBezTo>
                  <a:cubicBezTo>
                    <a:pt x="841" y="254"/>
                    <a:pt x="850" y="218"/>
                    <a:pt x="850" y="176"/>
                  </a:cubicBezTo>
                  <a:cubicBezTo>
                    <a:pt x="851" y="128"/>
                    <a:pt x="837" y="93"/>
                    <a:pt x="817" y="62"/>
                  </a:cubicBezTo>
                  <a:cubicBezTo>
                    <a:pt x="816" y="60"/>
                    <a:pt x="816" y="58"/>
                    <a:pt x="815" y="57"/>
                  </a:cubicBezTo>
                  <a:cubicBezTo>
                    <a:pt x="815" y="56"/>
                    <a:pt x="816" y="55"/>
                    <a:pt x="816" y="54"/>
                  </a:cubicBezTo>
                  <a:cubicBezTo>
                    <a:pt x="854" y="77"/>
                    <a:pt x="875" y="126"/>
                    <a:pt x="884" y="193"/>
                  </a:cubicBezTo>
                  <a:cubicBezTo>
                    <a:pt x="896" y="186"/>
                    <a:pt x="898" y="181"/>
                    <a:pt x="892" y="164"/>
                  </a:cubicBezTo>
                  <a:cubicBezTo>
                    <a:pt x="884" y="144"/>
                    <a:pt x="877" y="125"/>
                    <a:pt x="869" y="106"/>
                  </a:cubicBezTo>
                  <a:cubicBezTo>
                    <a:pt x="867" y="102"/>
                    <a:pt x="866" y="99"/>
                    <a:pt x="864" y="95"/>
                  </a:cubicBezTo>
                  <a:cubicBezTo>
                    <a:pt x="867" y="95"/>
                    <a:pt x="869" y="96"/>
                    <a:pt x="871" y="98"/>
                  </a:cubicBezTo>
                  <a:cubicBezTo>
                    <a:pt x="881" y="107"/>
                    <a:pt x="891" y="116"/>
                    <a:pt x="902" y="125"/>
                  </a:cubicBezTo>
                  <a:cubicBezTo>
                    <a:pt x="908" y="131"/>
                    <a:pt x="913" y="139"/>
                    <a:pt x="915" y="153"/>
                  </a:cubicBezTo>
                  <a:cubicBezTo>
                    <a:pt x="921" y="187"/>
                    <a:pt x="942" y="206"/>
                    <a:pt x="958" y="191"/>
                  </a:cubicBezTo>
                  <a:cubicBezTo>
                    <a:pt x="969" y="182"/>
                    <a:pt x="977" y="183"/>
                    <a:pt x="987" y="190"/>
                  </a:cubicBezTo>
                  <a:cubicBezTo>
                    <a:pt x="990" y="192"/>
                    <a:pt x="993" y="193"/>
                    <a:pt x="997" y="195"/>
                  </a:cubicBezTo>
                  <a:cubicBezTo>
                    <a:pt x="1020" y="205"/>
                    <a:pt x="1043" y="215"/>
                    <a:pt x="1067" y="210"/>
                  </a:cubicBezTo>
                  <a:cubicBezTo>
                    <a:pt x="1085" y="206"/>
                    <a:pt x="1102" y="198"/>
                    <a:pt x="1115" y="176"/>
                  </a:cubicBezTo>
                  <a:cubicBezTo>
                    <a:pt x="1120" y="168"/>
                    <a:pt x="1124" y="159"/>
                    <a:pt x="1124" y="146"/>
                  </a:cubicBezTo>
                  <a:cubicBezTo>
                    <a:pt x="1117" y="171"/>
                    <a:pt x="1105" y="188"/>
                    <a:pt x="1090" y="194"/>
                  </a:cubicBezTo>
                  <a:cubicBezTo>
                    <a:pt x="1078" y="198"/>
                    <a:pt x="1067" y="202"/>
                    <a:pt x="1056" y="202"/>
                  </a:cubicBezTo>
                  <a:cubicBezTo>
                    <a:pt x="1030" y="202"/>
                    <a:pt x="1005" y="193"/>
                    <a:pt x="981" y="178"/>
                  </a:cubicBezTo>
                  <a:cubicBezTo>
                    <a:pt x="974" y="174"/>
                    <a:pt x="969" y="172"/>
                    <a:pt x="963" y="181"/>
                  </a:cubicBezTo>
                  <a:cubicBezTo>
                    <a:pt x="955" y="193"/>
                    <a:pt x="945" y="195"/>
                    <a:pt x="936" y="186"/>
                  </a:cubicBezTo>
                  <a:cubicBezTo>
                    <a:pt x="925" y="176"/>
                    <a:pt x="917" y="162"/>
                    <a:pt x="916" y="139"/>
                  </a:cubicBezTo>
                  <a:cubicBezTo>
                    <a:pt x="916" y="134"/>
                    <a:pt x="915" y="127"/>
                    <a:pt x="913" y="125"/>
                  </a:cubicBezTo>
                  <a:cubicBezTo>
                    <a:pt x="876" y="89"/>
                    <a:pt x="838" y="54"/>
                    <a:pt x="798" y="30"/>
                  </a:cubicBezTo>
                  <a:cubicBezTo>
                    <a:pt x="776" y="18"/>
                    <a:pt x="753" y="12"/>
                    <a:pt x="730" y="15"/>
                  </a:cubicBezTo>
                  <a:cubicBezTo>
                    <a:pt x="715" y="16"/>
                    <a:pt x="700" y="22"/>
                    <a:pt x="687" y="37"/>
                  </a:cubicBezTo>
                  <a:cubicBezTo>
                    <a:pt x="671" y="57"/>
                    <a:pt x="665" y="88"/>
                    <a:pt x="672" y="115"/>
                  </a:cubicBezTo>
                  <a:cubicBezTo>
                    <a:pt x="676" y="131"/>
                    <a:pt x="682" y="142"/>
                    <a:pt x="693" y="142"/>
                  </a:cubicBezTo>
                  <a:cubicBezTo>
                    <a:pt x="700" y="143"/>
                    <a:pt x="704" y="136"/>
                    <a:pt x="704" y="121"/>
                  </a:cubicBezTo>
                  <a:cubicBezTo>
                    <a:pt x="703" y="109"/>
                    <a:pt x="701" y="106"/>
                    <a:pt x="693" y="106"/>
                  </a:cubicBezTo>
                  <a:cubicBezTo>
                    <a:pt x="686" y="107"/>
                    <a:pt x="684" y="104"/>
                    <a:pt x="686" y="91"/>
                  </a:cubicBezTo>
                  <a:cubicBezTo>
                    <a:pt x="689" y="65"/>
                    <a:pt x="699" y="47"/>
                    <a:pt x="713" y="38"/>
                  </a:cubicBezTo>
                  <a:cubicBezTo>
                    <a:pt x="749" y="15"/>
                    <a:pt x="790" y="40"/>
                    <a:pt x="810" y="95"/>
                  </a:cubicBezTo>
                  <a:cubicBezTo>
                    <a:pt x="812" y="99"/>
                    <a:pt x="813" y="103"/>
                    <a:pt x="815" y="107"/>
                  </a:cubicBezTo>
                  <a:cubicBezTo>
                    <a:pt x="815" y="106"/>
                    <a:pt x="816" y="106"/>
                    <a:pt x="817" y="106"/>
                  </a:cubicBezTo>
                  <a:cubicBezTo>
                    <a:pt x="817" y="96"/>
                    <a:pt x="817" y="87"/>
                    <a:pt x="818" y="74"/>
                  </a:cubicBezTo>
                  <a:cubicBezTo>
                    <a:pt x="822" y="83"/>
                    <a:pt x="826" y="89"/>
                    <a:pt x="828" y="95"/>
                  </a:cubicBezTo>
                  <a:cubicBezTo>
                    <a:pt x="837" y="120"/>
                    <a:pt x="833" y="147"/>
                    <a:pt x="834" y="173"/>
                  </a:cubicBezTo>
                  <a:cubicBezTo>
                    <a:pt x="837" y="174"/>
                    <a:pt x="839" y="174"/>
                    <a:pt x="842" y="174"/>
                  </a:cubicBezTo>
                  <a:cubicBezTo>
                    <a:pt x="842" y="175"/>
                    <a:pt x="843" y="176"/>
                    <a:pt x="843" y="177"/>
                  </a:cubicBezTo>
                  <a:cubicBezTo>
                    <a:pt x="841" y="181"/>
                    <a:pt x="839" y="185"/>
                    <a:pt x="837" y="189"/>
                  </a:cubicBezTo>
                  <a:cubicBezTo>
                    <a:pt x="833" y="194"/>
                    <a:pt x="829" y="198"/>
                    <a:pt x="826" y="205"/>
                  </a:cubicBezTo>
                  <a:cubicBezTo>
                    <a:pt x="823" y="213"/>
                    <a:pt x="826" y="219"/>
                    <a:pt x="832" y="218"/>
                  </a:cubicBezTo>
                  <a:cubicBezTo>
                    <a:pt x="835" y="218"/>
                    <a:pt x="838" y="216"/>
                    <a:pt x="841" y="216"/>
                  </a:cubicBezTo>
                  <a:cubicBezTo>
                    <a:pt x="841" y="216"/>
                    <a:pt x="842" y="217"/>
                    <a:pt x="842" y="218"/>
                  </a:cubicBezTo>
                  <a:cubicBezTo>
                    <a:pt x="839" y="222"/>
                    <a:pt x="837" y="226"/>
                    <a:pt x="834" y="228"/>
                  </a:cubicBezTo>
                  <a:cubicBezTo>
                    <a:pt x="829" y="233"/>
                    <a:pt x="823" y="237"/>
                    <a:pt x="816" y="240"/>
                  </a:cubicBezTo>
                  <a:cubicBezTo>
                    <a:pt x="806" y="246"/>
                    <a:pt x="801" y="249"/>
                    <a:pt x="811" y="270"/>
                  </a:cubicBezTo>
                  <a:cubicBezTo>
                    <a:pt x="811" y="270"/>
                    <a:pt x="811" y="272"/>
                    <a:pt x="812" y="273"/>
                  </a:cubicBezTo>
                  <a:cubicBezTo>
                    <a:pt x="800" y="286"/>
                    <a:pt x="783" y="287"/>
                    <a:pt x="772" y="274"/>
                  </a:cubicBezTo>
                  <a:cubicBezTo>
                    <a:pt x="767" y="267"/>
                    <a:pt x="763" y="258"/>
                    <a:pt x="765" y="246"/>
                  </a:cubicBezTo>
                  <a:cubicBezTo>
                    <a:pt x="774" y="255"/>
                    <a:pt x="779" y="254"/>
                    <a:pt x="782" y="245"/>
                  </a:cubicBezTo>
                  <a:cubicBezTo>
                    <a:pt x="787" y="234"/>
                    <a:pt x="784" y="213"/>
                    <a:pt x="777" y="206"/>
                  </a:cubicBezTo>
                  <a:cubicBezTo>
                    <a:pt x="770" y="198"/>
                    <a:pt x="761" y="202"/>
                    <a:pt x="756" y="217"/>
                  </a:cubicBezTo>
                  <a:cubicBezTo>
                    <a:pt x="751" y="233"/>
                    <a:pt x="752" y="249"/>
                    <a:pt x="757" y="265"/>
                  </a:cubicBezTo>
                  <a:cubicBezTo>
                    <a:pt x="759" y="269"/>
                    <a:pt x="761" y="274"/>
                    <a:pt x="762" y="278"/>
                  </a:cubicBezTo>
                  <a:cubicBezTo>
                    <a:pt x="762" y="279"/>
                    <a:pt x="761" y="280"/>
                    <a:pt x="761" y="281"/>
                  </a:cubicBezTo>
                  <a:cubicBezTo>
                    <a:pt x="755" y="274"/>
                    <a:pt x="749" y="266"/>
                    <a:pt x="743" y="258"/>
                  </a:cubicBezTo>
                  <a:cubicBezTo>
                    <a:pt x="746" y="260"/>
                    <a:pt x="749" y="263"/>
                    <a:pt x="753" y="266"/>
                  </a:cubicBezTo>
                  <a:cubicBezTo>
                    <a:pt x="752" y="262"/>
                    <a:pt x="752" y="260"/>
                    <a:pt x="751" y="258"/>
                  </a:cubicBezTo>
                  <a:cubicBezTo>
                    <a:pt x="744" y="239"/>
                    <a:pt x="747" y="221"/>
                    <a:pt x="755" y="204"/>
                  </a:cubicBezTo>
                  <a:cubicBezTo>
                    <a:pt x="761" y="190"/>
                    <a:pt x="766" y="187"/>
                    <a:pt x="776" y="193"/>
                  </a:cubicBezTo>
                  <a:cubicBezTo>
                    <a:pt x="790" y="201"/>
                    <a:pt x="796" y="225"/>
                    <a:pt x="790" y="246"/>
                  </a:cubicBezTo>
                  <a:cubicBezTo>
                    <a:pt x="787" y="257"/>
                    <a:pt x="784" y="260"/>
                    <a:pt x="773" y="264"/>
                  </a:cubicBezTo>
                  <a:cubicBezTo>
                    <a:pt x="778" y="277"/>
                    <a:pt x="792" y="281"/>
                    <a:pt x="802" y="274"/>
                  </a:cubicBezTo>
                  <a:cubicBezTo>
                    <a:pt x="792" y="245"/>
                    <a:pt x="793" y="239"/>
                    <a:pt x="813" y="234"/>
                  </a:cubicBezTo>
                  <a:cubicBezTo>
                    <a:pt x="817" y="233"/>
                    <a:pt x="821" y="232"/>
                    <a:pt x="826" y="230"/>
                  </a:cubicBezTo>
                  <a:cubicBezTo>
                    <a:pt x="811" y="220"/>
                    <a:pt x="812" y="207"/>
                    <a:pt x="828" y="184"/>
                  </a:cubicBezTo>
                  <a:cubicBezTo>
                    <a:pt x="825" y="156"/>
                    <a:pt x="832" y="126"/>
                    <a:pt x="823" y="98"/>
                  </a:cubicBezTo>
                  <a:cubicBezTo>
                    <a:pt x="821" y="106"/>
                    <a:pt x="820" y="113"/>
                    <a:pt x="818" y="122"/>
                  </a:cubicBezTo>
                  <a:cubicBezTo>
                    <a:pt x="813" y="115"/>
                    <a:pt x="810" y="113"/>
                    <a:pt x="808" y="103"/>
                  </a:cubicBezTo>
                  <a:cubicBezTo>
                    <a:pt x="807" y="92"/>
                    <a:pt x="801" y="83"/>
                    <a:pt x="797" y="75"/>
                  </a:cubicBezTo>
                  <a:cubicBezTo>
                    <a:pt x="778" y="43"/>
                    <a:pt x="755" y="36"/>
                    <a:pt x="730" y="39"/>
                  </a:cubicBezTo>
                  <a:cubicBezTo>
                    <a:pt x="716" y="40"/>
                    <a:pt x="699" y="66"/>
                    <a:pt x="697" y="85"/>
                  </a:cubicBezTo>
                  <a:cubicBezTo>
                    <a:pt x="700" y="91"/>
                    <a:pt x="704" y="97"/>
                    <a:pt x="707" y="103"/>
                  </a:cubicBezTo>
                  <a:cubicBezTo>
                    <a:pt x="714" y="118"/>
                    <a:pt x="711" y="142"/>
                    <a:pt x="700" y="148"/>
                  </a:cubicBezTo>
                  <a:cubicBezTo>
                    <a:pt x="687" y="157"/>
                    <a:pt x="673" y="158"/>
                    <a:pt x="660" y="149"/>
                  </a:cubicBezTo>
                  <a:cubicBezTo>
                    <a:pt x="649" y="142"/>
                    <a:pt x="646" y="125"/>
                    <a:pt x="644" y="107"/>
                  </a:cubicBezTo>
                  <a:cubicBezTo>
                    <a:pt x="633" y="106"/>
                    <a:pt x="622" y="105"/>
                    <a:pt x="611" y="104"/>
                  </a:cubicBezTo>
                  <a:cubicBezTo>
                    <a:pt x="604" y="104"/>
                    <a:pt x="598" y="104"/>
                    <a:pt x="591" y="103"/>
                  </a:cubicBezTo>
                  <a:cubicBezTo>
                    <a:pt x="587" y="102"/>
                    <a:pt x="584" y="105"/>
                    <a:pt x="583" y="112"/>
                  </a:cubicBezTo>
                  <a:cubicBezTo>
                    <a:pt x="573" y="150"/>
                    <a:pt x="553" y="155"/>
                    <a:pt x="535" y="145"/>
                  </a:cubicBezTo>
                  <a:cubicBezTo>
                    <a:pt x="529" y="142"/>
                    <a:pt x="524" y="134"/>
                    <a:pt x="519" y="129"/>
                  </a:cubicBezTo>
                  <a:cubicBezTo>
                    <a:pt x="520" y="124"/>
                    <a:pt x="521" y="119"/>
                    <a:pt x="522" y="115"/>
                  </a:cubicBezTo>
                  <a:cubicBezTo>
                    <a:pt x="525" y="107"/>
                    <a:pt x="528" y="100"/>
                    <a:pt x="531" y="92"/>
                  </a:cubicBezTo>
                  <a:cubicBezTo>
                    <a:pt x="532" y="89"/>
                    <a:pt x="533" y="85"/>
                    <a:pt x="532" y="82"/>
                  </a:cubicBezTo>
                  <a:cubicBezTo>
                    <a:pt x="531" y="78"/>
                    <a:pt x="528" y="74"/>
                    <a:pt x="526" y="72"/>
                  </a:cubicBezTo>
                  <a:cubicBezTo>
                    <a:pt x="502" y="43"/>
                    <a:pt x="466" y="43"/>
                    <a:pt x="442" y="73"/>
                  </a:cubicBezTo>
                  <a:cubicBezTo>
                    <a:pt x="433" y="84"/>
                    <a:pt x="428" y="100"/>
                    <a:pt x="424" y="118"/>
                  </a:cubicBezTo>
                  <a:cubicBezTo>
                    <a:pt x="422" y="130"/>
                    <a:pt x="422" y="130"/>
                    <a:pt x="415" y="122"/>
                  </a:cubicBezTo>
                  <a:cubicBezTo>
                    <a:pt x="429" y="66"/>
                    <a:pt x="455" y="39"/>
                    <a:pt x="490" y="38"/>
                  </a:cubicBezTo>
                  <a:cubicBezTo>
                    <a:pt x="506" y="38"/>
                    <a:pt x="522" y="45"/>
                    <a:pt x="535" y="65"/>
                  </a:cubicBezTo>
                  <a:cubicBezTo>
                    <a:pt x="541" y="74"/>
                    <a:pt x="544" y="86"/>
                    <a:pt x="544" y="101"/>
                  </a:cubicBezTo>
                  <a:cubicBezTo>
                    <a:pt x="543" y="101"/>
                    <a:pt x="541" y="101"/>
                    <a:pt x="540" y="101"/>
                  </a:cubicBezTo>
                  <a:cubicBezTo>
                    <a:pt x="535" y="100"/>
                    <a:pt x="532" y="102"/>
                    <a:pt x="531" y="112"/>
                  </a:cubicBezTo>
                  <a:cubicBezTo>
                    <a:pt x="531" y="121"/>
                    <a:pt x="533" y="128"/>
                    <a:pt x="539" y="130"/>
                  </a:cubicBezTo>
                  <a:cubicBezTo>
                    <a:pt x="547" y="132"/>
                    <a:pt x="554" y="125"/>
                    <a:pt x="556" y="109"/>
                  </a:cubicBezTo>
                  <a:cubicBezTo>
                    <a:pt x="560" y="88"/>
                    <a:pt x="555" y="66"/>
                    <a:pt x="543" y="51"/>
                  </a:cubicBezTo>
                  <a:cubicBezTo>
                    <a:pt x="530" y="34"/>
                    <a:pt x="516" y="24"/>
                    <a:pt x="499" y="22"/>
                  </a:cubicBezTo>
                  <a:cubicBezTo>
                    <a:pt x="463" y="16"/>
                    <a:pt x="430" y="35"/>
                    <a:pt x="398" y="64"/>
                  </a:cubicBezTo>
                  <a:cubicBezTo>
                    <a:pt x="370" y="90"/>
                    <a:pt x="343" y="117"/>
                    <a:pt x="316" y="144"/>
                  </a:cubicBezTo>
                  <a:cubicBezTo>
                    <a:pt x="309" y="150"/>
                    <a:pt x="305" y="157"/>
                    <a:pt x="307" y="171"/>
                  </a:cubicBezTo>
                  <a:cubicBezTo>
                    <a:pt x="308" y="180"/>
                    <a:pt x="307" y="190"/>
                    <a:pt x="306" y="199"/>
                  </a:cubicBezTo>
                  <a:cubicBezTo>
                    <a:pt x="304" y="217"/>
                    <a:pt x="295" y="229"/>
                    <a:pt x="287" y="230"/>
                  </a:cubicBezTo>
                  <a:cubicBezTo>
                    <a:pt x="278" y="230"/>
                    <a:pt x="266" y="218"/>
                    <a:pt x="263" y="203"/>
                  </a:cubicBezTo>
                  <a:cubicBezTo>
                    <a:pt x="262" y="199"/>
                    <a:pt x="261" y="195"/>
                    <a:pt x="260" y="191"/>
                  </a:cubicBezTo>
                  <a:cubicBezTo>
                    <a:pt x="220" y="202"/>
                    <a:pt x="181" y="201"/>
                    <a:pt x="147" y="154"/>
                  </a:cubicBezTo>
                  <a:cubicBezTo>
                    <a:pt x="146" y="155"/>
                    <a:pt x="146" y="156"/>
                    <a:pt x="146" y="157"/>
                  </a:cubicBezTo>
                  <a:cubicBezTo>
                    <a:pt x="151" y="164"/>
                    <a:pt x="156" y="172"/>
                    <a:pt x="162" y="179"/>
                  </a:cubicBezTo>
                  <a:cubicBezTo>
                    <a:pt x="182" y="200"/>
                    <a:pt x="205" y="206"/>
                    <a:pt x="229" y="204"/>
                  </a:cubicBezTo>
                  <a:cubicBezTo>
                    <a:pt x="237" y="203"/>
                    <a:pt x="245" y="201"/>
                    <a:pt x="253" y="200"/>
                  </a:cubicBezTo>
                  <a:cubicBezTo>
                    <a:pt x="255" y="200"/>
                    <a:pt x="258" y="202"/>
                    <a:pt x="259" y="204"/>
                  </a:cubicBezTo>
                  <a:cubicBezTo>
                    <a:pt x="262" y="210"/>
                    <a:pt x="264" y="218"/>
                    <a:pt x="268" y="224"/>
                  </a:cubicBezTo>
                  <a:cubicBezTo>
                    <a:pt x="281" y="243"/>
                    <a:pt x="298" y="238"/>
                    <a:pt x="306" y="212"/>
                  </a:cubicBezTo>
                  <a:cubicBezTo>
                    <a:pt x="311" y="198"/>
                    <a:pt x="312" y="183"/>
                    <a:pt x="310" y="167"/>
                  </a:cubicBezTo>
                  <a:cubicBezTo>
                    <a:pt x="310" y="163"/>
                    <a:pt x="311" y="156"/>
                    <a:pt x="313" y="154"/>
                  </a:cubicBezTo>
                  <a:cubicBezTo>
                    <a:pt x="334" y="133"/>
                    <a:pt x="355" y="113"/>
                    <a:pt x="376" y="94"/>
                  </a:cubicBezTo>
                  <a:cubicBezTo>
                    <a:pt x="377" y="93"/>
                    <a:pt x="378" y="92"/>
                    <a:pt x="380" y="91"/>
                  </a:cubicBezTo>
                  <a:cubicBezTo>
                    <a:pt x="378" y="97"/>
                    <a:pt x="377" y="100"/>
                    <a:pt x="376" y="104"/>
                  </a:cubicBezTo>
                  <a:cubicBezTo>
                    <a:pt x="367" y="131"/>
                    <a:pt x="358" y="158"/>
                    <a:pt x="349" y="185"/>
                  </a:cubicBezTo>
                  <a:cubicBezTo>
                    <a:pt x="347" y="188"/>
                    <a:pt x="347" y="196"/>
                    <a:pt x="348" y="197"/>
                  </a:cubicBezTo>
                  <a:cubicBezTo>
                    <a:pt x="352" y="201"/>
                    <a:pt x="357" y="204"/>
                    <a:pt x="361" y="207"/>
                  </a:cubicBezTo>
                  <a:cubicBezTo>
                    <a:pt x="361" y="207"/>
                    <a:pt x="363" y="201"/>
                    <a:pt x="364" y="197"/>
                  </a:cubicBezTo>
                  <a:cubicBezTo>
                    <a:pt x="371" y="157"/>
                    <a:pt x="380" y="120"/>
                    <a:pt x="396" y="89"/>
                  </a:cubicBezTo>
                  <a:cubicBezTo>
                    <a:pt x="399" y="83"/>
                    <a:pt x="403" y="78"/>
                    <a:pt x="407" y="72"/>
                  </a:cubicBezTo>
                  <a:cubicBezTo>
                    <a:pt x="407" y="73"/>
                    <a:pt x="408" y="74"/>
                    <a:pt x="408" y="75"/>
                  </a:cubicBezTo>
                  <a:cubicBezTo>
                    <a:pt x="406" y="80"/>
                    <a:pt x="404" y="85"/>
                    <a:pt x="401" y="90"/>
                  </a:cubicBezTo>
                  <a:cubicBezTo>
                    <a:pt x="382" y="135"/>
                    <a:pt x="377" y="187"/>
                    <a:pt x="391" y="236"/>
                  </a:cubicBezTo>
                  <a:cubicBezTo>
                    <a:pt x="415" y="320"/>
                    <a:pt x="478" y="325"/>
                    <a:pt x="504" y="265"/>
                  </a:cubicBezTo>
                  <a:cubicBezTo>
                    <a:pt x="512" y="246"/>
                    <a:pt x="521" y="228"/>
                    <a:pt x="531" y="210"/>
                  </a:cubicBezTo>
                  <a:cubicBezTo>
                    <a:pt x="535" y="202"/>
                    <a:pt x="542" y="197"/>
                    <a:pt x="547" y="191"/>
                  </a:cubicBezTo>
                  <a:cubicBezTo>
                    <a:pt x="551" y="187"/>
                    <a:pt x="553" y="189"/>
                    <a:pt x="554" y="197"/>
                  </a:cubicBezTo>
                  <a:cubicBezTo>
                    <a:pt x="554" y="202"/>
                    <a:pt x="556" y="207"/>
                    <a:pt x="558" y="212"/>
                  </a:cubicBezTo>
                  <a:cubicBezTo>
                    <a:pt x="558" y="212"/>
                    <a:pt x="561" y="211"/>
                    <a:pt x="562" y="210"/>
                  </a:cubicBezTo>
                  <a:cubicBezTo>
                    <a:pt x="562" y="204"/>
                    <a:pt x="564" y="197"/>
                    <a:pt x="563" y="192"/>
                  </a:cubicBezTo>
                  <a:cubicBezTo>
                    <a:pt x="561" y="187"/>
                    <a:pt x="557" y="183"/>
                    <a:pt x="553" y="181"/>
                  </a:cubicBezTo>
                  <a:cubicBezTo>
                    <a:pt x="545" y="179"/>
                    <a:pt x="539" y="184"/>
                    <a:pt x="533" y="192"/>
                  </a:cubicBezTo>
                  <a:cubicBezTo>
                    <a:pt x="525" y="203"/>
                    <a:pt x="525" y="203"/>
                    <a:pt x="518" y="190"/>
                  </a:cubicBezTo>
                  <a:cubicBezTo>
                    <a:pt x="513" y="210"/>
                    <a:pt x="512" y="232"/>
                    <a:pt x="504" y="248"/>
                  </a:cubicBezTo>
                  <a:cubicBezTo>
                    <a:pt x="508" y="225"/>
                    <a:pt x="512" y="201"/>
                    <a:pt x="516" y="176"/>
                  </a:cubicBezTo>
                  <a:cubicBezTo>
                    <a:pt x="519" y="182"/>
                    <a:pt x="522" y="187"/>
                    <a:pt x="525" y="193"/>
                  </a:cubicBezTo>
                  <a:cubicBezTo>
                    <a:pt x="528" y="190"/>
                    <a:pt x="530" y="187"/>
                    <a:pt x="533" y="183"/>
                  </a:cubicBezTo>
                  <a:cubicBezTo>
                    <a:pt x="540" y="173"/>
                    <a:pt x="548" y="172"/>
                    <a:pt x="556" y="174"/>
                  </a:cubicBezTo>
                  <a:cubicBezTo>
                    <a:pt x="567" y="176"/>
                    <a:pt x="574" y="202"/>
                    <a:pt x="568" y="216"/>
                  </a:cubicBezTo>
                  <a:cubicBezTo>
                    <a:pt x="565" y="221"/>
                    <a:pt x="561" y="226"/>
                    <a:pt x="558" y="226"/>
                  </a:cubicBezTo>
                  <a:cubicBezTo>
                    <a:pt x="555" y="225"/>
                    <a:pt x="551" y="217"/>
                    <a:pt x="550" y="212"/>
                  </a:cubicBezTo>
                  <a:cubicBezTo>
                    <a:pt x="546" y="198"/>
                    <a:pt x="545" y="197"/>
                    <a:pt x="539" y="207"/>
                  </a:cubicBezTo>
                  <a:cubicBezTo>
                    <a:pt x="533" y="217"/>
                    <a:pt x="527" y="228"/>
                    <a:pt x="521" y="240"/>
                  </a:cubicBezTo>
                  <a:cubicBezTo>
                    <a:pt x="517" y="248"/>
                    <a:pt x="513" y="258"/>
                    <a:pt x="509" y="267"/>
                  </a:cubicBezTo>
                  <a:cubicBezTo>
                    <a:pt x="484" y="319"/>
                    <a:pt x="443" y="328"/>
                    <a:pt x="410" y="288"/>
                  </a:cubicBezTo>
                  <a:cubicBezTo>
                    <a:pt x="392" y="265"/>
                    <a:pt x="382" y="231"/>
                    <a:pt x="381" y="191"/>
                  </a:cubicBezTo>
                  <a:cubicBezTo>
                    <a:pt x="380" y="174"/>
                    <a:pt x="381" y="157"/>
                    <a:pt x="381" y="138"/>
                  </a:cubicBezTo>
                  <a:cubicBezTo>
                    <a:pt x="379" y="143"/>
                    <a:pt x="378" y="147"/>
                    <a:pt x="377" y="152"/>
                  </a:cubicBezTo>
                  <a:cubicBezTo>
                    <a:pt x="373" y="171"/>
                    <a:pt x="369" y="190"/>
                    <a:pt x="365" y="209"/>
                  </a:cubicBezTo>
                  <a:cubicBezTo>
                    <a:pt x="364" y="216"/>
                    <a:pt x="362" y="218"/>
                    <a:pt x="358" y="215"/>
                  </a:cubicBezTo>
                  <a:cubicBezTo>
                    <a:pt x="337" y="198"/>
                    <a:pt x="338" y="205"/>
                    <a:pt x="349" y="171"/>
                  </a:cubicBezTo>
                  <a:cubicBezTo>
                    <a:pt x="355" y="151"/>
                    <a:pt x="362" y="132"/>
                    <a:pt x="370" y="109"/>
                  </a:cubicBezTo>
                  <a:cubicBezTo>
                    <a:pt x="366" y="113"/>
                    <a:pt x="364" y="114"/>
                    <a:pt x="362" y="116"/>
                  </a:cubicBezTo>
                  <a:cubicBezTo>
                    <a:pt x="348" y="130"/>
                    <a:pt x="334" y="144"/>
                    <a:pt x="319" y="157"/>
                  </a:cubicBezTo>
                  <a:cubicBezTo>
                    <a:pt x="316" y="161"/>
                    <a:pt x="314" y="164"/>
                    <a:pt x="315" y="172"/>
                  </a:cubicBezTo>
                  <a:cubicBezTo>
                    <a:pt x="316" y="195"/>
                    <a:pt x="312" y="215"/>
                    <a:pt x="302" y="231"/>
                  </a:cubicBezTo>
                  <a:cubicBezTo>
                    <a:pt x="290" y="248"/>
                    <a:pt x="272" y="247"/>
                    <a:pt x="263" y="224"/>
                  </a:cubicBezTo>
                  <a:cubicBezTo>
                    <a:pt x="258" y="208"/>
                    <a:pt x="252" y="206"/>
                    <a:pt x="242" y="210"/>
                  </a:cubicBezTo>
                  <a:cubicBezTo>
                    <a:pt x="213" y="221"/>
                    <a:pt x="185" y="208"/>
                    <a:pt x="159" y="184"/>
                  </a:cubicBezTo>
                  <a:cubicBezTo>
                    <a:pt x="142" y="167"/>
                    <a:pt x="132" y="139"/>
                    <a:pt x="128" y="106"/>
                  </a:cubicBezTo>
                  <a:cubicBezTo>
                    <a:pt x="128" y="103"/>
                    <a:pt x="128" y="99"/>
                    <a:pt x="127" y="93"/>
                  </a:cubicBezTo>
                  <a:cubicBezTo>
                    <a:pt x="124" y="111"/>
                    <a:pt x="128" y="136"/>
                    <a:pt x="136" y="160"/>
                  </a:cubicBezTo>
                  <a:cubicBezTo>
                    <a:pt x="143" y="180"/>
                    <a:pt x="153" y="194"/>
                    <a:pt x="164" y="207"/>
                  </a:cubicBezTo>
                  <a:cubicBezTo>
                    <a:pt x="136" y="183"/>
                    <a:pt x="120" y="145"/>
                    <a:pt x="122" y="87"/>
                  </a:cubicBezTo>
                  <a:cubicBezTo>
                    <a:pt x="112" y="111"/>
                    <a:pt x="128" y="178"/>
                    <a:pt x="152" y="218"/>
                  </a:cubicBezTo>
                  <a:cubicBezTo>
                    <a:pt x="140" y="207"/>
                    <a:pt x="130" y="191"/>
                    <a:pt x="124" y="170"/>
                  </a:cubicBezTo>
                  <a:cubicBezTo>
                    <a:pt x="119" y="150"/>
                    <a:pt x="117" y="128"/>
                    <a:pt x="113" y="109"/>
                  </a:cubicBezTo>
                  <a:cubicBezTo>
                    <a:pt x="111" y="118"/>
                    <a:pt x="115" y="148"/>
                    <a:pt x="124" y="183"/>
                  </a:cubicBezTo>
                  <a:cubicBezTo>
                    <a:pt x="131" y="209"/>
                    <a:pt x="141" y="229"/>
                    <a:pt x="155" y="243"/>
                  </a:cubicBezTo>
                  <a:cubicBezTo>
                    <a:pt x="141" y="233"/>
                    <a:pt x="130" y="215"/>
                    <a:pt x="122" y="193"/>
                  </a:cubicBezTo>
                  <a:cubicBezTo>
                    <a:pt x="114" y="171"/>
                    <a:pt x="111" y="146"/>
                    <a:pt x="109" y="119"/>
                  </a:cubicBezTo>
                  <a:cubicBezTo>
                    <a:pt x="101" y="134"/>
                    <a:pt x="99" y="171"/>
                    <a:pt x="104" y="190"/>
                  </a:cubicBezTo>
                  <a:cubicBezTo>
                    <a:pt x="104" y="189"/>
                    <a:pt x="104" y="189"/>
                    <a:pt x="104" y="189"/>
                  </a:cubicBezTo>
                  <a:cubicBezTo>
                    <a:pt x="110" y="234"/>
                    <a:pt x="124" y="270"/>
                    <a:pt x="146" y="295"/>
                  </a:cubicBezTo>
                  <a:cubicBezTo>
                    <a:pt x="122" y="274"/>
                    <a:pt x="106" y="242"/>
                    <a:pt x="100" y="196"/>
                  </a:cubicBezTo>
                  <a:cubicBezTo>
                    <a:pt x="103" y="234"/>
                    <a:pt x="116" y="263"/>
                    <a:pt x="128" y="293"/>
                  </a:cubicBezTo>
                  <a:cubicBezTo>
                    <a:pt x="125" y="290"/>
                    <a:pt x="122" y="286"/>
                    <a:pt x="119" y="283"/>
                  </a:cubicBezTo>
                  <a:cubicBezTo>
                    <a:pt x="119" y="283"/>
                    <a:pt x="119" y="284"/>
                    <a:pt x="119" y="284"/>
                  </a:cubicBezTo>
                  <a:cubicBezTo>
                    <a:pt x="120" y="287"/>
                    <a:pt x="121" y="290"/>
                    <a:pt x="123" y="293"/>
                  </a:cubicBezTo>
                  <a:cubicBezTo>
                    <a:pt x="136" y="314"/>
                    <a:pt x="152" y="329"/>
                    <a:pt x="170" y="333"/>
                  </a:cubicBezTo>
                  <a:cubicBezTo>
                    <a:pt x="176" y="334"/>
                    <a:pt x="181" y="335"/>
                    <a:pt x="186" y="337"/>
                  </a:cubicBezTo>
                  <a:cubicBezTo>
                    <a:pt x="206" y="345"/>
                    <a:pt x="214" y="380"/>
                    <a:pt x="203" y="410"/>
                  </a:cubicBezTo>
                  <a:cubicBezTo>
                    <a:pt x="196" y="426"/>
                    <a:pt x="188" y="427"/>
                    <a:pt x="180" y="413"/>
                  </a:cubicBezTo>
                  <a:cubicBezTo>
                    <a:pt x="179" y="411"/>
                    <a:pt x="178" y="408"/>
                    <a:pt x="176" y="404"/>
                  </a:cubicBezTo>
                  <a:cubicBezTo>
                    <a:pt x="172" y="411"/>
                    <a:pt x="170" y="416"/>
                    <a:pt x="167" y="421"/>
                  </a:cubicBezTo>
                  <a:cubicBezTo>
                    <a:pt x="162" y="432"/>
                    <a:pt x="155" y="438"/>
                    <a:pt x="147" y="439"/>
                  </a:cubicBezTo>
                  <a:cubicBezTo>
                    <a:pt x="132" y="440"/>
                    <a:pt x="116" y="442"/>
                    <a:pt x="102" y="427"/>
                  </a:cubicBezTo>
                  <a:cubicBezTo>
                    <a:pt x="101" y="426"/>
                    <a:pt x="99" y="425"/>
                    <a:pt x="98" y="423"/>
                  </a:cubicBezTo>
                  <a:cubicBezTo>
                    <a:pt x="98" y="421"/>
                    <a:pt x="97" y="418"/>
                    <a:pt x="97" y="416"/>
                  </a:cubicBezTo>
                  <a:cubicBezTo>
                    <a:pt x="98" y="415"/>
                    <a:pt x="100" y="414"/>
                    <a:pt x="101" y="414"/>
                  </a:cubicBezTo>
                  <a:cubicBezTo>
                    <a:pt x="104" y="416"/>
                    <a:pt x="106" y="418"/>
                    <a:pt x="108" y="420"/>
                  </a:cubicBezTo>
                  <a:cubicBezTo>
                    <a:pt x="134" y="442"/>
                    <a:pt x="155" y="433"/>
                    <a:pt x="171" y="392"/>
                  </a:cubicBezTo>
                  <a:cubicBezTo>
                    <a:pt x="172" y="390"/>
                    <a:pt x="173" y="387"/>
                    <a:pt x="175" y="384"/>
                  </a:cubicBezTo>
                  <a:cubicBezTo>
                    <a:pt x="177" y="388"/>
                    <a:pt x="177" y="392"/>
                    <a:pt x="179" y="395"/>
                  </a:cubicBezTo>
                  <a:cubicBezTo>
                    <a:pt x="182" y="401"/>
                    <a:pt x="186" y="407"/>
                    <a:pt x="190" y="410"/>
                  </a:cubicBezTo>
                  <a:cubicBezTo>
                    <a:pt x="196" y="414"/>
                    <a:pt x="201" y="408"/>
                    <a:pt x="202" y="398"/>
                  </a:cubicBezTo>
                  <a:cubicBezTo>
                    <a:pt x="206" y="372"/>
                    <a:pt x="198" y="352"/>
                    <a:pt x="183" y="347"/>
                  </a:cubicBezTo>
                  <a:cubicBezTo>
                    <a:pt x="178" y="346"/>
                    <a:pt x="173" y="345"/>
                    <a:pt x="167" y="343"/>
                  </a:cubicBezTo>
                  <a:cubicBezTo>
                    <a:pt x="133" y="331"/>
                    <a:pt x="108" y="298"/>
                    <a:pt x="98" y="242"/>
                  </a:cubicBezTo>
                  <a:cubicBezTo>
                    <a:pt x="85" y="170"/>
                    <a:pt x="97" y="109"/>
                    <a:pt x="129" y="59"/>
                  </a:cubicBezTo>
                  <a:cubicBezTo>
                    <a:pt x="139" y="43"/>
                    <a:pt x="151" y="38"/>
                    <a:pt x="164" y="43"/>
                  </a:cubicBezTo>
                  <a:cubicBezTo>
                    <a:pt x="180" y="49"/>
                    <a:pt x="189" y="81"/>
                    <a:pt x="182" y="106"/>
                  </a:cubicBezTo>
                  <a:cubicBezTo>
                    <a:pt x="178" y="119"/>
                    <a:pt x="174" y="131"/>
                    <a:pt x="169" y="144"/>
                  </a:cubicBezTo>
                  <a:cubicBezTo>
                    <a:pt x="168" y="148"/>
                    <a:pt x="164" y="153"/>
                    <a:pt x="162" y="152"/>
                  </a:cubicBezTo>
                  <a:cubicBezTo>
                    <a:pt x="158" y="150"/>
                    <a:pt x="156" y="144"/>
                    <a:pt x="157" y="136"/>
                  </a:cubicBezTo>
                  <a:cubicBezTo>
                    <a:pt x="162" y="134"/>
                    <a:pt x="167" y="131"/>
                    <a:pt x="171" y="129"/>
                  </a:cubicBezTo>
                  <a:cubicBezTo>
                    <a:pt x="171" y="127"/>
                    <a:pt x="171" y="126"/>
                    <a:pt x="171" y="124"/>
                  </a:cubicBezTo>
                  <a:cubicBezTo>
                    <a:pt x="162" y="129"/>
                    <a:pt x="153" y="127"/>
                    <a:pt x="148" y="112"/>
                  </a:cubicBezTo>
                  <a:cubicBezTo>
                    <a:pt x="147" y="107"/>
                    <a:pt x="146" y="101"/>
                    <a:pt x="145" y="96"/>
                  </a:cubicBezTo>
                  <a:cubicBezTo>
                    <a:pt x="146" y="95"/>
                    <a:pt x="147" y="94"/>
                    <a:pt x="147" y="94"/>
                  </a:cubicBezTo>
                  <a:cubicBezTo>
                    <a:pt x="149" y="96"/>
                    <a:pt x="151" y="98"/>
                    <a:pt x="153" y="101"/>
                  </a:cubicBezTo>
                  <a:cubicBezTo>
                    <a:pt x="157" y="109"/>
                    <a:pt x="166" y="113"/>
                    <a:pt x="170" y="109"/>
                  </a:cubicBezTo>
                  <a:cubicBezTo>
                    <a:pt x="175" y="104"/>
                    <a:pt x="177" y="89"/>
                    <a:pt x="174" y="78"/>
                  </a:cubicBezTo>
                  <a:cubicBezTo>
                    <a:pt x="171" y="62"/>
                    <a:pt x="165" y="54"/>
                    <a:pt x="156" y="54"/>
                  </a:cubicBezTo>
                  <a:cubicBezTo>
                    <a:pt x="147" y="54"/>
                    <a:pt x="141" y="61"/>
                    <a:pt x="138" y="77"/>
                  </a:cubicBezTo>
                  <a:cubicBezTo>
                    <a:pt x="140" y="72"/>
                    <a:pt x="142" y="68"/>
                    <a:pt x="145" y="65"/>
                  </a:cubicBezTo>
                  <a:cubicBezTo>
                    <a:pt x="147" y="62"/>
                    <a:pt x="150" y="60"/>
                    <a:pt x="153" y="58"/>
                  </a:cubicBezTo>
                  <a:cubicBezTo>
                    <a:pt x="154" y="59"/>
                    <a:pt x="154" y="60"/>
                    <a:pt x="155" y="61"/>
                  </a:cubicBezTo>
                  <a:cubicBezTo>
                    <a:pt x="151" y="73"/>
                    <a:pt x="147" y="85"/>
                    <a:pt x="143" y="97"/>
                  </a:cubicBezTo>
                  <a:cubicBezTo>
                    <a:pt x="142" y="97"/>
                    <a:pt x="142" y="96"/>
                    <a:pt x="141" y="96"/>
                  </a:cubicBezTo>
                  <a:cubicBezTo>
                    <a:pt x="142" y="91"/>
                    <a:pt x="143" y="86"/>
                    <a:pt x="145" y="82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2" y="85"/>
                    <a:pt x="141" y="88"/>
                    <a:pt x="139" y="93"/>
                  </a:cubicBezTo>
                  <a:cubicBezTo>
                    <a:pt x="138" y="90"/>
                    <a:pt x="137" y="88"/>
                    <a:pt x="137" y="85"/>
                  </a:cubicBezTo>
                  <a:cubicBezTo>
                    <a:pt x="136" y="86"/>
                    <a:pt x="136" y="86"/>
                    <a:pt x="135" y="86"/>
                  </a:cubicBezTo>
                  <a:cubicBezTo>
                    <a:pt x="137" y="97"/>
                    <a:pt x="138" y="108"/>
                    <a:pt x="140" y="117"/>
                  </a:cubicBezTo>
                  <a:cubicBezTo>
                    <a:pt x="148" y="146"/>
                    <a:pt x="161" y="164"/>
                    <a:pt x="179" y="174"/>
                  </a:cubicBezTo>
                  <a:cubicBezTo>
                    <a:pt x="221" y="198"/>
                    <a:pt x="261" y="180"/>
                    <a:pt x="298" y="149"/>
                  </a:cubicBezTo>
                  <a:cubicBezTo>
                    <a:pt x="328" y="124"/>
                    <a:pt x="356" y="93"/>
                    <a:pt x="385" y="65"/>
                  </a:cubicBezTo>
                  <a:cubicBezTo>
                    <a:pt x="406" y="44"/>
                    <a:pt x="427" y="22"/>
                    <a:pt x="451" y="13"/>
                  </a:cubicBezTo>
                  <a:cubicBezTo>
                    <a:pt x="484" y="0"/>
                    <a:pt x="515" y="9"/>
                    <a:pt x="546" y="29"/>
                  </a:cubicBezTo>
                  <a:cubicBezTo>
                    <a:pt x="590" y="57"/>
                    <a:pt x="636" y="57"/>
                    <a:pt x="680" y="24"/>
                  </a:cubicBezTo>
                  <a:cubicBezTo>
                    <a:pt x="689" y="18"/>
                    <a:pt x="698" y="10"/>
                    <a:pt x="708" y="3"/>
                  </a:cubicBezTo>
                  <a:cubicBezTo>
                    <a:pt x="725" y="3"/>
                    <a:pt x="742" y="3"/>
                    <a:pt x="760" y="3"/>
                  </a:cubicBezTo>
                  <a:close/>
                  <a:moveTo>
                    <a:pt x="55" y="714"/>
                  </a:moveTo>
                  <a:cubicBezTo>
                    <a:pt x="55" y="673"/>
                    <a:pt x="54" y="633"/>
                    <a:pt x="59" y="595"/>
                  </a:cubicBezTo>
                  <a:cubicBezTo>
                    <a:pt x="60" y="580"/>
                    <a:pt x="69" y="573"/>
                    <a:pt x="78" y="577"/>
                  </a:cubicBezTo>
                  <a:cubicBezTo>
                    <a:pt x="81" y="578"/>
                    <a:pt x="84" y="581"/>
                    <a:pt x="87" y="584"/>
                  </a:cubicBezTo>
                  <a:cubicBezTo>
                    <a:pt x="87" y="581"/>
                    <a:pt x="87" y="579"/>
                    <a:pt x="87" y="577"/>
                  </a:cubicBezTo>
                  <a:cubicBezTo>
                    <a:pt x="87" y="518"/>
                    <a:pt x="88" y="460"/>
                    <a:pt x="88" y="401"/>
                  </a:cubicBezTo>
                  <a:cubicBezTo>
                    <a:pt x="88" y="388"/>
                    <a:pt x="85" y="380"/>
                    <a:pt x="79" y="373"/>
                  </a:cubicBezTo>
                  <a:cubicBezTo>
                    <a:pt x="66" y="356"/>
                    <a:pt x="40" y="356"/>
                    <a:pt x="25" y="373"/>
                  </a:cubicBezTo>
                  <a:cubicBezTo>
                    <a:pt x="14" y="384"/>
                    <a:pt x="10" y="400"/>
                    <a:pt x="12" y="421"/>
                  </a:cubicBezTo>
                  <a:cubicBezTo>
                    <a:pt x="16" y="473"/>
                    <a:pt x="19" y="525"/>
                    <a:pt x="23" y="576"/>
                  </a:cubicBezTo>
                  <a:cubicBezTo>
                    <a:pt x="24" y="587"/>
                    <a:pt x="24" y="598"/>
                    <a:pt x="25" y="608"/>
                  </a:cubicBezTo>
                  <a:cubicBezTo>
                    <a:pt x="33" y="604"/>
                    <a:pt x="41" y="600"/>
                    <a:pt x="48" y="596"/>
                  </a:cubicBezTo>
                  <a:cubicBezTo>
                    <a:pt x="49" y="597"/>
                    <a:pt x="49" y="599"/>
                    <a:pt x="49" y="600"/>
                  </a:cubicBezTo>
                  <a:cubicBezTo>
                    <a:pt x="43" y="604"/>
                    <a:pt x="36" y="608"/>
                    <a:pt x="29" y="612"/>
                  </a:cubicBezTo>
                  <a:cubicBezTo>
                    <a:pt x="28" y="613"/>
                    <a:pt x="25" y="617"/>
                    <a:pt x="25" y="619"/>
                  </a:cubicBezTo>
                  <a:cubicBezTo>
                    <a:pt x="25" y="628"/>
                    <a:pt x="25" y="636"/>
                    <a:pt x="25" y="646"/>
                  </a:cubicBezTo>
                  <a:cubicBezTo>
                    <a:pt x="34" y="640"/>
                    <a:pt x="41" y="631"/>
                    <a:pt x="50" y="636"/>
                  </a:cubicBezTo>
                  <a:cubicBezTo>
                    <a:pt x="45" y="640"/>
                    <a:pt x="40" y="643"/>
                    <a:pt x="35" y="645"/>
                  </a:cubicBezTo>
                  <a:cubicBezTo>
                    <a:pt x="27" y="647"/>
                    <a:pt x="25" y="653"/>
                    <a:pt x="25" y="667"/>
                  </a:cubicBezTo>
                  <a:cubicBezTo>
                    <a:pt x="25" y="701"/>
                    <a:pt x="24" y="735"/>
                    <a:pt x="24" y="770"/>
                  </a:cubicBezTo>
                  <a:cubicBezTo>
                    <a:pt x="24" y="780"/>
                    <a:pt x="23" y="790"/>
                    <a:pt x="22" y="803"/>
                  </a:cubicBezTo>
                  <a:cubicBezTo>
                    <a:pt x="34" y="792"/>
                    <a:pt x="44" y="781"/>
                    <a:pt x="56" y="791"/>
                  </a:cubicBezTo>
                  <a:cubicBezTo>
                    <a:pt x="49" y="793"/>
                    <a:pt x="42" y="794"/>
                    <a:pt x="36" y="798"/>
                  </a:cubicBezTo>
                  <a:cubicBezTo>
                    <a:pt x="30" y="802"/>
                    <a:pt x="24" y="808"/>
                    <a:pt x="21" y="819"/>
                  </a:cubicBezTo>
                  <a:cubicBezTo>
                    <a:pt x="31" y="809"/>
                    <a:pt x="42" y="803"/>
                    <a:pt x="53" y="810"/>
                  </a:cubicBezTo>
                  <a:cubicBezTo>
                    <a:pt x="49" y="812"/>
                    <a:pt x="45" y="813"/>
                    <a:pt x="41" y="814"/>
                  </a:cubicBezTo>
                  <a:cubicBezTo>
                    <a:pt x="30" y="816"/>
                    <a:pt x="21" y="829"/>
                    <a:pt x="18" y="846"/>
                  </a:cubicBezTo>
                  <a:cubicBezTo>
                    <a:pt x="15" y="870"/>
                    <a:pt x="12" y="893"/>
                    <a:pt x="10" y="917"/>
                  </a:cubicBezTo>
                  <a:cubicBezTo>
                    <a:pt x="9" y="921"/>
                    <a:pt x="9" y="924"/>
                    <a:pt x="9" y="928"/>
                  </a:cubicBezTo>
                  <a:cubicBezTo>
                    <a:pt x="20" y="909"/>
                    <a:pt x="33" y="895"/>
                    <a:pt x="49" y="900"/>
                  </a:cubicBezTo>
                  <a:cubicBezTo>
                    <a:pt x="65" y="905"/>
                    <a:pt x="75" y="924"/>
                    <a:pt x="84" y="948"/>
                  </a:cubicBezTo>
                  <a:cubicBezTo>
                    <a:pt x="84" y="943"/>
                    <a:pt x="85" y="940"/>
                    <a:pt x="85" y="937"/>
                  </a:cubicBezTo>
                  <a:cubicBezTo>
                    <a:pt x="90" y="879"/>
                    <a:pt x="90" y="820"/>
                    <a:pt x="87" y="762"/>
                  </a:cubicBezTo>
                  <a:cubicBezTo>
                    <a:pt x="87" y="752"/>
                    <a:pt x="86" y="742"/>
                    <a:pt x="84" y="733"/>
                  </a:cubicBezTo>
                  <a:cubicBezTo>
                    <a:pt x="80" y="713"/>
                    <a:pt x="66" y="704"/>
                    <a:pt x="55" y="714"/>
                  </a:cubicBezTo>
                  <a:close/>
                  <a:moveTo>
                    <a:pt x="157" y="1495"/>
                  </a:moveTo>
                  <a:cubicBezTo>
                    <a:pt x="159" y="1493"/>
                    <a:pt x="162" y="1491"/>
                    <a:pt x="164" y="1489"/>
                  </a:cubicBezTo>
                  <a:cubicBezTo>
                    <a:pt x="177" y="1476"/>
                    <a:pt x="191" y="1469"/>
                    <a:pt x="206" y="1468"/>
                  </a:cubicBezTo>
                  <a:cubicBezTo>
                    <a:pt x="221" y="1467"/>
                    <a:pt x="236" y="1466"/>
                    <a:pt x="251" y="1468"/>
                  </a:cubicBezTo>
                  <a:cubicBezTo>
                    <a:pt x="288" y="1472"/>
                    <a:pt x="322" y="1492"/>
                    <a:pt x="354" y="1521"/>
                  </a:cubicBezTo>
                  <a:cubicBezTo>
                    <a:pt x="377" y="1541"/>
                    <a:pt x="399" y="1562"/>
                    <a:pt x="423" y="1579"/>
                  </a:cubicBezTo>
                  <a:cubicBezTo>
                    <a:pt x="449" y="1599"/>
                    <a:pt x="476" y="1614"/>
                    <a:pt x="506" y="1611"/>
                  </a:cubicBezTo>
                  <a:cubicBezTo>
                    <a:pt x="546" y="1607"/>
                    <a:pt x="567" y="1543"/>
                    <a:pt x="554" y="1491"/>
                  </a:cubicBezTo>
                  <a:cubicBezTo>
                    <a:pt x="548" y="1470"/>
                    <a:pt x="537" y="1458"/>
                    <a:pt x="525" y="1461"/>
                  </a:cubicBezTo>
                  <a:cubicBezTo>
                    <a:pt x="514" y="1464"/>
                    <a:pt x="505" y="1483"/>
                    <a:pt x="504" y="1504"/>
                  </a:cubicBezTo>
                  <a:cubicBezTo>
                    <a:pt x="502" y="1521"/>
                    <a:pt x="511" y="1541"/>
                    <a:pt x="520" y="1540"/>
                  </a:cubicBezTo>
                  <a:cubicBezTo>
                    <a:pt x="524" y="1540"/>
                    <a:pt x="528" y="1536"/>
                    <a:pt x="530" y="1531"/>
                  </a:cubicBezTo>
                  <a:cubicBezTo>
                    <a:pt x="531" y="1528"/>
                    <a:pt x="530" y="1518"/>
                    <a:pt x="529" y="1517"/>
                  </a:cubicBezTo>
                  <a:cubicBezTo>
                    <a:pt x="526" y="1514"/>
                    <a:pt x="522" y="1515"/>
                    <a:pt x="518" y="1515"/>
                  </a:cubicBezTo>
                  <a:cubicBezTo>
                    <a:pt x="517" y="1515"/>
                    <a:pt x="516" y="1517"/>
                    <a:pt x="514" y="1519"/>
                  </a:cubicBezTo>
                  <a:cubicBezTo>
                    <a:pt x="513" y="1514"/>
                    <a:pt x="511" y="1510"/>
                    <a:pt x="511" y="1506"/>
                  </a:cubicBezTo>
                  <a:cubicBezTo>
                    <a:pt x="511" y="1493"/>
                    <a:pt x="514" y="1483"/>
                    <a:pt x="521" y="1477"/>
                  </a:cubicBezTo>
                  <a:cubicBezTo>
                    <a:pt x="527" y="1471"/>
                    <a:pt x="535" y="1473"/>
                    <a:pt x="541" y="1482"/>
                  </a:cubicBezTo>
                  <a:cubicBezTo>
                    <a:pt x="551" y="1497"/>
                    <a:pt x="554" y="1534"/>
                    <a:pt x="546" y="1554"/>
                  </a:cubicBezTo>
                  <a:cubicBezTo>
                    <a:pt x="536" y="1582"/>
                    <a:pt x="520" y="1590"/>
                    <a:pt x="502" y="1591"/>
                  </a:cubicBezTo>
                  <a:cubicBezTo>
                    <a:pt x="478" y="1593"/>
                    <a:pt x="462" y="1573"/>
                    <a:pt x="456" y="1534"/>
                  </a:cubicBezTo>
                  <a:cubicBezTo>
                    <a:pt x="455" y="1524"/>
                    <a:pt x="452" y="1524"/>
                    <a:pt x="448" y="1528"/>
                  </a:cubicBezTo>
                  <a:cubicBezTo>
                    <a:pt x="444" y="1533"/>
                    <a:pt x="440" y="1538"/>
                    <a:pt x="433" y="1546"/>
                  </a:cubicBezTo>
                  <a:cubicBezTo>
                    <a:pt x="438" y="1506"/>
                    <a:pt x="421" y="1503"/>
                    <a:pt x="409" y="1491"/>
                  </a:cubicBezTo>
                  <a:cubicBezTo>
                    <a:pt x="406" y="1511"/>
                    <a:pt x="414" y="1525"/>
                    <a:pt x="415" y="1544"/>
                  </a:cubicBezTo>
                  <a:cubicBezTo>
                    <a:pt x="411" y="1543"/>
                    <a:pt x="407" y="1542"/>
                    <a:pt x="404" y="1540"/>
                  </a:cubicBezTo>
                  <a:cubicBezTo>
                    <a:pt x="394" y="1531"/>
                    <a:pt x="386" y="1517"/>
                    <a:pt x="384" y="1496"/>
                  </a:cubicBezTo>
                  <a:cubicBezTo>
                    <a:pt x="384" y="1493"/>
                    <a:pt x="383" y="1490"/>
                    <a:pt x="382" y="1486"/>
                  </a:cubicBezTo>
                  <a:cubicBezTo>
                    <a:pt x="380" y="1488"/>
                    <a:pt x="378" y="1490"/>
                    <a:pt x="376" y="1492"/>
                  </a:cubicBezTo>
                  <a:cubicBezTo>
                    <a:pt x="374" y="1494"/>
                    <a:pt x="372" y="1497"/>
                    <a:pt x="369" y="1500"/>
                  </a:cubicBezTo>
                  <a:cubicBezTo>
                    <a:pt x="368" y="1489"/>
                    <a:pt x="368" y="1481"/>
                    <a:pt x="367" y="1472"/>
                  </a:cubicBezTo>
                  <a:cubicBezTo>
                    <a:pt x="367" y="1459"/>
                    <a:pt x="363" y="1449"/>
                    <a:pt x="356" y="1445"/>
                  </a:cubicBezTo>
                  <a:cubicBezTo>
                    <a:pt x="343" y="1439"/>
                    <a:pt x="331" y="1434"/>
                    <a:pt x="319" y="1428"/>
                  </a:cubicBezTo>
                  <a:cubicBezTo>
                    <a:pt x="317" y="1451"/>
                    <a:pt x="327" y="1465"/>
                    <a:pt x="334" y="1483"/>
                  </a:cubicBezTo>
                  <a:cubicBezTo>
                    <a:pt x="314" y="1471"/>
                    <a:pt x="297" y="1451"/>
                    <a:pt x="282" y="1427"/>
                  </a:cubicBezTo>
                  <a:cubicBezTo>
                    <a:pt x="275" y="1444"/>
                    <a:pt x="275" y="1443"/>
                    <a:pt x="265" y="1435"/>
                  </a:cubicBezTo>
                  <a:cubicBezTo>
                    <a:pt x="253" y="1426"/>
                    <a:pt x="241" y="1419"/>
                    <a:pt x="229" y="1413"/>
                  </a:cubicBezTo>
                  <a:cubicBezTo>
                    <a:pt x="224" y="1411"/>
                    <a:pt x="218" y="1414"/>
                    <a:pt x="212" y="1415"/>
                  </a:cubicBezTo>
                  <a:cubicBezTo>
                    <a:pt x="215" y="1426"/>
                    <a:pt x="217" y="1434"/>
                    <a:pt x="219" y="1441"/>
                  </a:cubicBezTo>
                  <a:cubicBezTo>
                    <a:pt x="207" y="1446"/>
                    <a:pt x="195" y="1450"/>
                    <a:pt x="184" y="1455"/>
                  </a:cubicBezTo>
                  <a:cubicBezTo>
                    <a:pt x="172" y="1461"/>
                    <a:pt x="163" y="1475"/>
                    <a:pt x="157" y="1495"/>
                  </a:cubicBezTo>
                  <a:close/>
                  <a:moveTo>
                    <a:pt x="560" y="1488"/>
                  </a:moveTo>
                  <a:cubicBezTo>
                    <a:pt x="559" y="1488"/>
                    <a:pt x="558" y="1489"/>
                    <a:pt x="557" y="1489"/>
                  </a:cubicBezTo>
                  <a:cubicBezTo>
                    <a:pt x="568" y="1533"/>
                    <a:pt x="559" y="1568"/>
                    <a:pt x="542" y="1600"/>
                  </a:cubicBezTo>
                  <a:cubicBezTo>
                    <a:pt x="542" y="1601"/>
                    <a:pt x="543" y="1602"/>
                    <a:pt x="543" y="1602"/>
                  </a:cubicBezTo>
                  <a:cubicBezTo>
                    <a:pt x="549" y="1593"/>
                    <a:pt x="554" y="1584"/>
                    <a:pt x="560" y="1575"/>
                  </a:cubicBezTo>
                  <a:cubicBezTo>
                    <a:pt x="560" y="1576"/>
                    <a:pt x="561" y="1576"/>
                    <a:pt x="561" y="1577"/>
                  </a:cubicBezTo>
                  <a:cubicBezTo>
                    <a:pt x="557" y="1587"/>
                    <a:pt x="553" y="1596"/>
                    <a:pt x="549" y="1606"/>
                  </a:cubicBezTo>
                  <a:cubicBezTo>
                    <a:pt x="549" y="1606"/>
                    <a:pt x="550" y="1607"/>
                    <a:pt x="550" y="1608"/>
                  </a:cubicBezTo>
                  <a:cubicBezTo>
                    <a:pt x="553" y="1602"/>
                    <a:pt x="557" y="1597"/>
                    <a:pt x="560" y="1592"/>
                  </a:cubicBezTo>
                  <a:cubicBezTo>
                    <a:pt x="563" y="1587"/>
                    <a:pt x="565" y="1581"/>
                    <a:pt x="568" y="1575"/>
                  </a:cubicBezTo>
                  <a:cubicBezTo>
                    <a:pt x="568" y="1575"/>
                    <a:pt x="569" y="1576"/>
                    <a:pt x="569" y="1577"/>
                  </a:cubicBezTo>
                  <a:cubicBezTo>
                    <a:pt x="565" y="1588"/>
                    <a:pt x="561" y="1598"/>
                    <a:pt x="556" y="1609"/>
                  </a:cubicBezTo>
                  <a:cubicBezTo>
                    <a:pt x="557" y="1610"/>
                    <a:pt x="557" y="1611"/>
                    <a:pt x="558" y="1612"/>
                  </a:cubicBezTo>
                  <a:cubicBezTo>
                    <a:pt x="564" y="1601"/>
                    <a:pt x="570" y="1590"/>
                    <a:pt x="575" y="1579"/>
                  </a:cubicBezTo>
                  <a:cubicBezTo>
                    <a:pt x="576" y="1579"/>
                    <a:pt x="576" y="1579"/>
                    <a:pt x="577" y="1580"/>
                  </a:cubicBezTo>
                  <a:cubicBezTo>
                    <a:pt x="573" y="1591"/>
                    <a:pt x="570" y="1602"/>
                    <a:pt x="566" y="1612"/>
                  </a:cubicBezTo>
                  <a:cubicBezTo>
                    <a:pt x="567" y="1613"/>
                    <a:pt x="567" y="1614"/>
                    <a:pt x="567" y="1615"/>
                  </a:cubicBezTo>
                  <a:cubicBezTo>
                    <a:pt x="569" y="1612"/>
                    <a:pt x="572" y="1609"/>
                    <a:pt x="573" y="1605"/>
                  </a:cubicBezTo>
                  <a:cubicBezTo>
                    <a:pt x="576" y="1597"/>
                    <a:pt x="579" y="1588"/>
                    <a:pt x="581" y="1578"/>
                  </a:cubicBezTo>
                  <a:cubicBezTo>
                    <a:pt x="583" y="1571"/>
                    <a:pt x="585" y="1568"/>
                    <a:pt x="590" y="1568"/>
                  </a:cubicBezTo>
                  <a:cubicBezTo>
                    <a:pt x="609" y="1569"/>
                    <a:pt x="628" y="1569"/>
                    <a:pt x="647" y="1569"/>
                  </a:cubicBezTo>
                  <a:cubicBezTo>
                    <a:pt x="653" y="1569"/>
                    <a:pt x="655" y="1571"/>
                    <a:pt x="657" y="1581"/>
                  </a:cubicBezTo>
                  <a:cubicBezTo>
                    <a:pt x="659" y="1594"/>
                    <a:pt x="663" y="1606"/>
                    <a:pt x="669" y="1615"/>
                  </a:cubicBezTo>
                  <a:cubicBezTo>
                    <a:pt x="670" y="1615"/>
                    <a:pt x="670" y="1614"/>
                    <a:pt x="671" y="1614"/>
                  </a:cubicBezTo>
                  <a:cubicBezTo>
                    <a:pt x="668" y="1604"/>
                    <a:pt x="664" y="1594"/>
                    <a:pt x="661" y="1583"/>
                  </a:cubicBezTo>
                  <a:cubicBezTo>
                    <a:pt x="662" y="1583"/>
                    <a:pt x="662" y="1582"/>
                    <a:pt x="663" y="1582"/>
                  </a:cubicBezTo>
                  <a:cubicBezTo>
                    <a:pt x="666" y="1589"/>
                    <a:pt x="669" y="1595"/>
                    <a:pt x="673" y="1602"/>
                  </a:cubicBezTo>
                  <a:cubicBezTo>
                    <a:pt x="673" y="1602"/>
                    <a:pt x="673" y="1601"/>
                    <a:pt x="674" y="1601"/>
                  </a:cubicBezTo>
                  <a:cubicBezTo>
                    <a:pt x="672" y="1595"/>
                    <a:pt x="671" y="1590"/>
                    <a:pt x="669" y="1585"/>
                  </a:cubicBezTo>
                  <a:cubicBezTo>
                    <a:pt x="670" y="1584"/>
                    <a:pt x="671" y="1583"/>
                    <a:pt x="671" y="1582"/>
                  </a:cubicBezTo>
                  <a:cubicBezTo>
                    <a:pt x="674" y="1588"/>
                    <a:pt x="678" y="1595"/>
                    <a:pt x="681" y="1601"/>
                  </a:cubicBezTo>
                  <a:cubicBezTo>
                    <a:pt x="682" y="1600"/>
                    <a:pt x="682" y="1600"/>
                    <a:pt x="682" y="1600"/>
                  </a:cubicBezTo>
                  <a:cubicBezTo>
                    <a:pt x="680" y="1595"/>
                    <a:pt x="678" y="1589"/>
                    <a:pt x="676" y="1584"/>
                  </a:cubicBezTo>
                  <a:cubicBezTo>
                    <a:pt x="677" y="1583"/>
                    <a:pt x="677" y="1583"/>
                    <a:pt x="677" y="1583"/>
                  </a:cubicBezTo>
                  <a:cubicBezTo>
                    <a:pt x="682" y="1591"/>
                    <a:pt x="687" y="1599"/>
                    <a:pt x="692" y="1606"/>
                  </a:cubicBezTo>
                  <a:cubicBezTo>
                    <a:pt x="693" y="1606"/>
                    <a:pt x="693" y="1605"/>
                    <a:pt x="694" y="1604"/>
                  </a:cubicBezTo>
                  <a:cubicBezTo>
                    <a:pt x="672" y="1570"/>
                    <a:pt x="670" y="1529"/>
                    <a:pt x="677" y="1483"/>
                  </a:cubicBezTo>
                  <a:cubicBezTo>
                    <a:pt x="674" y="1493"/>
                    <a:pt x="672" y="1502"/>
                    <a:pt x="669" y="1511"/>
                  </a:cubicBezTo>
                  <a:cubicBezTo>
                    <a:pt x="668" y="1511"/>
                    <a:pt x="668" y="1511"/>
                    <a:pt x="667" y="1510"/>
                  </a:cubicBezTo>
                  <a:cubicBezTo>
                    <a:pt x="669" y="1502"/>
                    <a:pt x="670" y="1493"/>
                    <a:pt x="672" y="1484"/>
                  </a:cubicBezTo>
                  <a:cubicBezTo>
                    <a:pt x="671" y="1484"/>
                    <a:pt x="671" y="1484"/>
                    <a:pt x="670" y="1483"/>
                  </a:cubicBezTo>
                  <a:cubicBezTo>
                    <a:pt x="668" y="1492"/>
                    <a:pt x="666" y="1500"/>
                    <a:pt x="663" y="1508"/>
                  </a:cubicBezTo>
                  <a:cubicBezTo>
                    <a:pt x="663" y="1508"/>
                    <a:pt x="662" y="1508"/>
                    <a:pt x="662" y="1507"/>
                  </a:cubicBezTo>
                  <a:cubicBezTo>
                    <a:pt x="663" y="1499"/>
                    <a:pt x="664" y="1491"/>
                    <a:pt x="666" y="1483"/>
                  </a:cubicBezTo>
                  <a:cubicBezTo>
                    <a:pt x="665" y="1483"/>
                    <a:pt x="664" y="1483"/>
                    <a:pt x="664" y="1482"/>
                  </a:cubicBezTo>
                  <a:cubicBezTo>
                    <a:pt x="661" y="1494"/>
                    <a:pt x="658" y="1506"/>
                    <a:pt x="656" y="1518"/>
                  </a:cubicBezTo>
                  <a:cubicBezTo>
                    <a:pt x="655" y="1518"/>
                    <a:pt x="655" y="1518"/>
                    <a:pt x="654" y="1517"/>
                  </a:cubicBezTo>
                  <a:cubicBezTo>
                    <a:pt x="656" y="1505"/>
                    <a:pt x="658" y="1492"/>
                    <a:pt x="659" y="1479"/>
                  </a:cubicBezTo>
                  <a:cubicBezTo>
                    <a:pt x="658" y="1479"/>
                    <a:pt x="657" y="1478"/>
                    <a:pt x="657" y="1478"/>
                  </a:cubicBezTo>
                  <a:cubicBezTo>
                    <a:pt x="655" y="1494"/>
                    <a:pt x="653" y="1510"/>
                    <a:pt x="651" y="1526"/>
                  </a:cubicBezTo>
                  <a:cubicBezTo>
                    <a:pt x="650" y="1535"/>
                    <a:pt x="648" y="1541"/>
                    <a:pt x="642" y="1541"/>
                  </a:cubicBezTo>
                  <a:cubicBezTo>
                    <a:pt x="627" y="1540"/>
                    <a:pt x="611" y="1540"/>
                    <a:pt x="595" y="1541"/>
                  </a:cubicBezTo>
                  <a:cubicBezTo>
                    <a:pt x="591" y="1541"/>
                    <a:pt x="590" y="1537"/>
                    <a:pt x="589" y="1530"/>
                  </a:cubicBezTo>
                  <a:cubicBezTo>
                    <a:pt x="589" y="1519"/>
                    <a:pt x="588" y="1508"/>
                    <a:pt x="587" y="1498"/>
                  </a:cubicBezTo>
                  <a:cubicBezTo>
                    <a:pt x="586" y="1494"/>
                    <a:pt x="585" y="1490"/>
                    <a:pt x="584" y="1486"/>
                  </a:cubicBezTo>
                  <a:cubicBezTo>
                    <a:pt x="583" y="1487"/>
                    <a:pt x="583" y="1487"/>
                    <a:pt x="583" y="1487"/>
                  </a:cubicBezTo>
                  <a:cubicBezTo>
                    <a:pt x="583" y="1496"/>
                    <a:pt x="584" y="1504"/>
                    <a:pt x="584" y="1512"/>
                  </a:cubicBezTo>
                  <a:cubicBezTo>
                    <a:pt x="584" y="1513"/>
                    <a:pt x="583" y="1513"/>
                    <a:pt x="582" y="1513"/>
                  </a:cubicBezTo>
                  <a:cubicBezTo>
                    <a:pt x="581" y="1507"/>
                    <a:pt x="580" y="1501"/>
                    <a:pt x="579" y="1496"/>
                  </a:cubicBezTo>
                  <a:cubicBezTo>
                    <a:pt x="577" y="1491"/>
                    <a:pt x="576" y="1485"/>
                    <a:pt x="575" y="1480"/>
                  </a:cubicBezTo>
                  <a:cubicBezTo>
                    <a:pt x="574" y="1481"/>
                    <a:pt x="574" y="1481"/>
                    <a:pt x="573" y="1481"/>
                  </a:cubicBezTo>
                  <a:cubicBezTo>
                    <a:pt x="574" y="1491"/>
                    <a:pt x="575" y="1500"/>
                    <a:pt x="576" y="1510"/>
                  </a:cubicBezTo>
                  <a:cubicBezTo>
                    <a:pt x="576" y="1510"/>
                    <a:pt x="575" y="1510"/>
                    <a:pt x="575" y="1510"/>
                  </a:cubicBezTo>
                  <a:cubicBezTo>
                    <a:pt x="573" y="1502"/>
                    <a:pt x="571" y="1495"/>
                    <a:pt x="569" y="1487"/>
                  </a:cubicBezTo>
                  <a:cubicBezTo>
                    <a:pt x="568" y="1488"/>
                    <a:pt x="568" y="1488"/>
                    <a:pt x="567" y="1488"/>
                  </a:cubicBezTo>
                  <a:cubicBezTo>
                    <a:pt x="568" y="1499"/>
                    <a:pt x="569" y="1509"/>
                    <a:pt x="570" y="1520"/>
                  </a:cubicBezTo>
                  <a:cubicBezTo>
                    <a:pt x="570" y="1520"/>
                    <a:pt x="569" y="1520"/>
                    <a:pt x="569" y="1520"/>
                  </a:cubicBezTo>
                  <a:cubicBezTo>
                    <a:pt x="566" y="1510"/>
                    <a:pt x="563" y="1499"/>
                    <a:pt x="560" y="1488"/>
                  </a:cubicBezTo>
                  <a:close/>
                  <a:moveTo>
                    <a:pt x="568" y="126"/>
                  </a:moveTo>
                  <a:cubicBezTo>
                    <a:pt x="569" y="126"/>
                    <a:pt x="569" y="126"/>
                    <a:pt x="570" y="127"/>
                  </a:cubicBezTo>
                  <a:cubicBezTo>
                    <a:pt x="572" y="118"/>
                    <a:pt x="574" y="109"/>
                    <a:pt x="575" y="100"/>
                  </a:cubicBezTo>
                  <a:cubicBezTo>
                    <a:pt x="577" y="91"/>
                    <a:pt x="579" y="89"/>
                    <a:pt x="584" y="89"/>
                  </a:cubicBezTo>
                  <a:cubicBezTo>
                    <a:pt x="604" y="91"/>
                    <a:pt x="623" y="92"/>
                    <a:pt x="642" y="93"/>
                  </a:cubicBezTo>
                  <a:cubicBezTo>
                    <a:pt x="647" y="93"/>
                    <a:pt x="649" y="97"/>
                    <a:pt x="651" y="104"/>
                  </a:cubicBezTo>
                  <a:cubicBezTo>
                    <a:pt x="652" y="114"/>
                    <a:pt x="654" y="123"/>
                    <a:pt x="656" y="132"/>
                  </a:cubicBezTo>
                  <a:cubicBezTo>
                    <a:pt x="657" y="132"/>
                    <a:pt x="657" y="131"/>
                    <a:pt x="658" y="131"/>
                  </a:cubicBezTo>
                  <a:cubicBezTo>
                    <a:pt x="657" y="125"/>
                    <a:pt x="656" y="119"/>
                    <a:pt x="655" y="112"/>
                  </a:cubicBezTo>
                  <a:cubicBezTo>
                    <a:pt x="655" y="112"/>
                    <a:pt x="655" y="112"/>
                    <a:pt x="656" y="112"/>
                  </a:cubicBezTo>
                  <a:cubicBezTo>
                    <a:pt x="659" y="118"/>
                    <a:pt x="661" y="124"/>
                    <a:pt x="664" y="130"/>
                  </a:cubicBezTo>
                  <a:cubicBezTo>
                    <a:pt x="665" y="130"/>
                    <a:pt x="665" y="129"/>
                    <a:pt x="666" y="129"/>
                  </a:cubicBezTo>
                  <a:cubicBezTo>
                    <a:pt x="657" y="103"/>
                    <a:pt x="661" y="79"/>
                    <a:pt x="668" y="53"/>
                  </a:cubicBezTo>
                  <a:cubicBezTo>
                    <a:pt x="629" y="64"/>
                    <a:pt x="592" y="65"/>
                    <a:pt x="553" y="49"/>
                  </a:cubicBezTo>
                  <a:cubicBezTo>
                    <a:pt x="568" y="75"/>
                    <a:pt x="565" y="102"/>
                    <a:pt x="560" y="130"/>
                  </a:cubicBezTo>
                  <a:cubicBezTo>
                    <a:pt x="560" y="130"/>
                    <a:pt x="561" y="130"/>
                    <a:pt x="562" y="131"/>
                  </a:cubicBezTo>
                  <a:cubicBezTo>
                    <a:pt x="564" y="121"/>
                    <a:pt x="567" y="112"/>
                    <a:pt x="569" y="102"/>
                  </a:cubicBezTo>
                  <a:cubicBezTo>
                    <a:pt x="570" y="103"/>
                    <a:pt x="570" y="103"/>
                    <a:pt x="571" y="103"/>
                  </a:cubicBezTo>
                  <a:cubicBezTo>
                    <a:pt x="570" y="111"/>
                    <a:pt x="569" y="118"/>
                    <a:pt x="568" y="126"/>
                  </a:cubicBezTo>
                  <a:close/>
                  <a:moveTo>
                    <a:pt x="294" y="214"/>
                  </a:moveTo>
                  <a:cubicBezTo>
                    <a:pt x="290" y="198"/>
                    <a:pt x="288" y="186"/>
                    <a:pt x="285" y="174"/>
                  </a:cubicBezTo>
                  <a:cubicBezTo>
                    <a:pt x="284" y="175"/>
                    <a:pt x="284" y="175"/>
                    <a:pt x="283" y="176"/>
                  </a:cubicBezTo>
                  <a:cubicBezTo>
                    <a:pt x="285" y="189"/>
                    <a:pt x="287" y="202"/>
                    <a:pt x="290" y="215"/>
                  </a:cubicBezTo>
                  <a:cubicBezTo>
                    <a:pt x="289" y="215"/>
                    <a:pt x="289" y="215"/>
                    <a:pt x="288" y="215"/>
                  </a:cubicBezTo>
                  <a:cubicBezTo>
                    <a:pt x="286" y="204"/>
                    <a:pt x="283" y="193"/>
                    <a:pt x="281" y="182"/>
                  </a:cubicBezTo>
                  <a:cubicBezTo>
                    <a:pt x="280" y="182"/>
                    <a:pt x="280" y="183"/>
                    <a:pt x="279" y="183"/>
                  </a:cubicBezTo>
                  <a:cubicBezTo>
                    <a:pt x="280" y="193"/>
                    <a:pt x="282" y="203"/>
                    <a:pt x="284" y="213"/>
                  </a:cubicBezTo>
                  <a:cubicBezTo>
                    <a:pt x="283" y="213"/>
                    <a:pt x="283" y="213"/>
                    <a:pt x="283" y="213"/>
                  </a:cubicBezTo>
                  <a:cubicBezTo>
                    <a:pt x="280" y="203"/>
                    <a:pt x="278" y="193"/>
                    <a:pt x="275" y="180"/>
                  </a:cubicBezTo>
                  <a:cubicBezTo>
                    <a:pt x="274" y="186"/>
                    <a:pt x="274" y="189"/>
                    <a:pt x="273" y="191"/>
                  </a:cubicBezTo>
                  <a:cubicBezTo>
                    <a:pt x="272" y="189"/>
                    <a:pt x="271" y="188"/>
                    <a:pt x="269" y="186"/>
                  </a:cubicBezTo>
                  <a:cubicBezTo>
                    <a:pt x="269" y="189"/>
                    <a:pt x="269" y="190"/>
                    <a:pt x="269" y="193"/>
                  </a:cubicBezTo>
                  <a:cubicBezTo>
                    <a:pt x="268" y="191"/>
                    <a:pt x="267" y="190"/>
                    <a:pt x="267" y="189"/>
                  </a:cubicBezTo>
                  <a:cubicBezTo>
                    <a:pt x="266" y="189"/>
                    <a:pt x="265" y="188"/>
                    <a:pt x="264" y="187"/>
                  </a:cubicBezTo>
                  <a:cubicBezTo>
                    <a:pt x="266" y="202"/>
                    <a:pt x="276" y="219"/>
                    <a:pt x="283" y="221"/>
                  </a:cubicBezTo>
                  <a:cubicBezTo>
                    <a:pt x="290" y="223"/>
                    <a:pt x="299" y="214"/>
                    <a:pt x="302" y="203"/>
                  </a:cubicBezTo>
                  <a:cubicBezTo>
                    <a:pt x="306" y="192"/>
                    <a:pt x="304" y="173"/>
                    <a:pt x="298" y="164"/>
                  </a:cubicBezTo>
                  <a:cubicBezTo>
                    <a:pt x="299" y="173"/>
                    <a:pt x="300" y="180"/>
                    <a:pt x="301" y="188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298" y="180"/>
                    <a:pt x="296" y="173"/>
                    <a:pt x="293" y="165"/>
                  </a:cubicBezTo>
                  <a:cubicBezTo>
                    <a:pt x="293" y="165"/>
                    <a:pt x="292" y="166"/>
                    <a:pt x="291" y="166"/>
                  </a:cubicBezTo>
                  <a:cubicBezTo>
                    <a:pt x="285" y="182"/>
                    <a:pt x="295" y="195"/>
                    <a:pt x="294" y="214"/>
                  </a:cubicBezTo>
                  <a:close/>
                  <a:moveTo>
                    <a:pt x="1078" y="86"/>
                  </a:moveTo>
                  <a:cubicBezTo>
                    <a:pt x="1079" y="86"/>
                    <a:pt x="1079" y="86"/>
                    <a:pt x="1080" y="86"/>
                  </a:cubicBezTo>
                  <a:cubicBezTo>
                    <a:pt x="1083" y="98"/>
                    <a:pt x="1086" y="111"/>
                    <a:pt x="1089" y="125"/>
                  </a:cubicBezTo>
                  <a:cubicBezTo>
                    <a:pt x="1094" y="121"/>
                    <a:pt x="1098" y="117"/>
                    <a:pt x="1103" y="114"/>
                  </a:cubicBezTo>
                  <a:cubicBezTo>
                    <a:pt x="1101" y="108"/>
                    <a:pt x="1097" y="102"/>
                    <a:pt x="1098" y="100"/>
                  </a:cubicBezTo>
                  <a:cubicBezTo>
                    <a:pt x="1101" y="92"/>
                    <a:pt x="1097" y="88"/>
                    <a:pt x="1096" y="83"/>
                  </a:cubicBezTo>
                  <a:cubicBezTo>
                    <a:pt x="1095" y="78"/>
                    <a:pt x="1094" y="74"/>
                    <a:pt x="1093" y="70"/>
                  </a:cubicBezTo>
                  <a:cubicBezTo>
                    <a:pt x="1093" y="69"/>
                    <a:pt x="1093" y="68"/>
                    <a:pt x="1094" y="67"/>
                  </a:cubicBezTo>
                  <a:cubicBezTo>
                    <a:pt x="1099" y="70"/>
                    <a:pt x="1105" y="72"/>
                    <a:pt x="1111" y="74"/>
                  </a:cubicBezTo>
                  <a:cubicBezTo>
                    <a:pt x="1102" y="62"/>
                    <a:pt x="1094" y="60"/>
                    <a:pt x="1086" y="67"/>
                  </a:cubicBezTo>
                  <a:cubicBezTo>
                    <a:pt x="1079" y="74"/>
                    <a:pt x="1075" y="86"/>
                    <a:pt x="1076" y="103"/>
                  </a:cubicBezTo>
                  <a:cubicBezTo>
                    <a:pt x="1077" y="96"/>
                    <a:pt x="1078" y="91"/>
                    <a:pt x="1078" y="86"/>
                  </a:cubicBezTo>
                  <a:close/>
                  <a:moveTo>
                    <a:pt x="1181" y="721"/>
                  </a:moveTo>
                  <a:cubicBezTo>
                    <a:pt x="1181" y="727"/>
                    <a:pt x="1181" y="733"/>
                    <a:pt x="1182" y="738"/>
                  </a:cubicBezTo>
                  <a:cubicBezTo>
                    <a:pt x="1182" y="740"/>
                    <a:pt x="1184" y="744"/>
                    <a:pt x="1185" y="744"/>
                  </a:cubicBezTo>
                  <a:cubicBezTo>
                    <a:pt x="1194" y="742"/>
                    <a:pt x="1203" y="739"/>
                    <a:pt x="1213" y="736"/>
                  </a:cubicBezTo>
                  <a:cubicBezTo>
                    <a:pt x="1212" y="735"/>
                    <a:pt x="1212" y="734"/>
                    <a:pt x="1212" y="733"/>
                  </a:cubicBezTo>
                  <a:cubicBezTo>
                    <a:pt x="1206" y="735"/>
                    <a:pt x="1200" y="736"/>
                    <a:pt x="1194" y="738"/>
                  </a:cubicBezTo>
                  <a:cubicBezTo>
                    <a:pt x="1194" y="737"/>
                    <a:pt x="1194" y="736"/>
                    <a:pt x="1194" y="736"/>
                  </a:cubicBezTo>
                  <a:cubicBezTo>
                    <a:pt x="1198" y="733"/>
                    <a:pt x="1203" y="731"/>
                    <a:pt x="1208" y="729"/>
                  </a:cubicBezTo>
                  <a:cubicBezTo>
                    <a:pt x="1208" y="729"/>
                    <a:pt x="1208" y="728"/>
                    <a:pt x="1208" y="727"/>
                  </a:cubicBezTo>
                  <a:cubicBezTo>
                    <a:pt x="1200" y="728"/>
                    <a:pt x="1193" y="729"/>
                    <a:pt x="1186" y="730"/>
                  </a:cubicBezTo>
                  <a:cubicBezTo>
                    <a:pt x="1186" y="729"/>
                    <a:pt x="1186" y="727"/>
                    <a:pt x="1186" y="726"/>
                  </a:cubicBezTo>
                  <a:cubicBezTo>
                    <a:pt x="1189" y="725"/>
                    <a:pt x="1193" y="724"/>
                    <a:pt x="1197" y="723"/>
                  </a:cubicBezTo>
                  <a:cubicBezTo>
                    <a:pt x="1197" y="722"/>
                    <a:pt x="1197" y="722"/>
                    <a:pt x="1197" y="721"/>
                  </a:cubicBezTo>
                  <a:cubicBezTo>
                    <a:pt x="1192" y="721"/>
                    <a:pt x="1187" y="721"/>
                    <a:pt x="1181" y="721"/>
                  </a:cubicBezTo>
                  <a:close/>
                  <a:moveTo>
                    <a:pt x="952" y="164"/>
                  </a:moveTo>
                  <a:cubicBezTo>
                    <a:pt x="953" y="164"/>
                    <a:pt x="953" y="164"/>
                    <a:pt x="954" y="164"/>
                  </a:cubicBezTo>
                  <a:cubicBezTo>
                    <a:pt x="954" y="168"/>
                    <a:pt x="954" y="172"/>
                    <a:pt x="955" y="176"/>
                  </a:cubicBezTo>
                  <a:cubicBezTo>
                    <a:pt x="956" y="176"/>
                    <a:pt x="956" y="176"/>
                    <a:pt x="956" y="176"/>
                  </a:cubicBezTo>
                  <a:cubicBezTo>
                    <a:pt x="956" y="172"/>
                    <a:pt x="957" y="168"/>
                    <a:pt x="958" y="161"/>
                  </a:cubicBezTo>
                  <a:cubicBezTo>
                    <a:pt x="952" y="158"/>
                    <a:pt x="946" y="153"/>
                    <a:pt x="940" y="153"/>
                  </a:cubicBezTo>
                  <a:cubicBezTo>
                    <a:pt x="938" y="153"/>
                    <a:pt x="937" y="167"/>
                    <a:pt x="935" y="176"/>
                  </a:cubicBezTo>
                  <a:cubicBezTo>
                    <a:pt x="936" y="176"/>
                    <a:pt x="936" y="176"/>
                    <a:pt x="937" y="177"/>
                  </a:cubicBezTo>
                  <a:cubicBezTo>
                    <a:pt x="939" y="170"/>
                    <a:pt x="940" y="162"/>
                    <a:pt x="942" y="155"/>
                  </a:cubicBezTo>
                  <a:cubicBezTo>
                    <a:pt x="943" y="156"/>
                    <a:pt x="943" y="156"/>
                    <a:pt x="944" y="156"/>
                  </a:cubicBezTo>
                  <a:cubicBezTo>
                    <a:pt x="943" y="164"/>
                    <a:pt x="942" y="172"/>
                    <a:pt x="941" y="181"/>
                  </a:cubicBezTo>
                  <a:cubicBezTo>
                    <a:pt x="942" y="181"/>
                    <a:pt x="942" y="181"/>
                    <a:pt x="942" y="181"/>
                  </a:cubicBezTo>
                  <a:cubicBezTo>
                    <a:pt x="944" y="175"/>
                    <a:pt x="945" y="169"/>
                    <a:pt x="947" y="163"/>
                  </a:cubicBezTo>
                  <a:cubicBezTo>
                    <a:pt x="948" y="167"/>
                    <a:pt x="947" y="170"/>
                    <a:pt x="947" y="174"/>
                  </a:cubicBezTo>
                  <a:cubicBezTo>
                    <a:pt x="947" y="177"/>
                    <a:pt x="946" y="180"/>
                    <a:pt x="946" y="183"/>
                  </a:cubicBezTo>
                  <a:cubicBezTo>
                    <a:pt x="947" y="183"/>
                    <a:pt x="947" y="183"/>
                    <a:pt x="948" y="183"/>
                  </a:cubicBezTo>
                  <a:cubicBezTo>
                    <a:pt x="949" y="177"/>
                    <a:pt x="951" y="170"/>
                    <a:pt x="952" y="164"/>
                  </a:cubicBezTo>
                  <a:close/>
                  <a:moveTo>
                    <a:pt x="937" y="149"/>
                  </a:moveTo>
                  <a:cubicBezTo>
                    <a:pt x="937" y="148"/>
                    <a:pt x="936" y="148"/>
                    <a:pt x="936" y="147"/>
                  </a:cubicBezTo>
                  <a:cubicBezTo>
                    <a:pt x="934" y="152"/>
                    <a:pt x="932" y="158"/>
                    <a:pt x="930" y="163"/>
                  </a:cubicBezTo>
                  <a:cubicBezTo>
                    <a:pt x="929" y="163"/>
                    <a:pt x="929" y="163"/>
                    <a:pt x="929" y="163"/>
                  </a:cubicBezTo>
                  <a:cubicBezTo>
                    <a:pt x="930" y="157"/>
                    <a:pt x="930" y="152"/>
                    <a:pt x="931" y="145"/>
                  </a:cubicBezTo>
                  <a:cubicBezTo>
                    <a:pt x="924" y="159"/>
                    <a:pt x="924" y="164"/>
                    <a:pt x="932" y="171"/>
                  </a:cubicBezTo>
                  <a:cubicBezTo>
                    <a:pt x="934" y="164"/>
                    <a:pt x="936" y="156"/>
                    <a:pt x="937" y="149"/>
                  </a:cubicBezTo>
                  <a:close/>
                  <a:moveTo>
                    <a:pt x="1215" y="701"/>
                  </a:moveTo>
                  <a:cubicBezTo>
                    <a:pt x="1207" y="693"/>
                    <a:pt x="1199" y="691"/>
                    <a:pt x="1192" y="694"/>
                  </a:cubicBezTo>
                  <a:cubicBezTo>
                    <a:pt x="1199" y="697"/>
                    <a:pt x="1206" y="699"/>
                    <a:pt x="1215" y="70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50285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C5EA5CE6-096C-42F7-B700-BC2C77691941}"/>
              </a:ext>
            </a:extLst>
          </p:cNvPr>
          <p:cNvGrpSpPr/>
          <p:nvPr/>
        </p:nvGrpSpPr>
        <p:grpSpPr>
          <a:xfrm>
            <a:off x="1587977" y="1593677"/>
            <a:ext cx="3088745" cy="4513005"/>
            <a:chOff x="5854700" y="639763"/>
            <a:chExt cx="285750" cy="417513"/>
          </a:xfrm>
        </p:grpSpPr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54767870-F2BF-4334-BAAA-198B46EE9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638" y="892176"/>
              <a:ext cx="115888" cy="153988"/>
            </a:xfrm>
            <a:custGeom>
              <a:avLst/>
              <a:gdLst>
                <a:gd name="T0" fmla="*/ 0 w 73"/>
                <a:gd name="T1" fmla="*/ 78 h 97"/>
                <a:gd name="T2" fmla="*/ 48 w 73"/>
                <a:gd name="T3" fmla="*/ 97 h 97"/>
                <a:gd name="T4" fmla="*/ 73 w 73"/>
                <a:gd name="T5" fmla="*/ 15 h 97"/>
                <a:gd name="T6" fmla="*/ 45 w 73"/>
                <a:gd name="T7" fmla="*/ 0 h 97"/>
                <a:gd name="T8" fmla="*/ 26 w 73"/>
                <a:gd name="T9" fmla="*/ 26 h 97"/>
                <a:gd name="T10" fmla="*/ 0 w 73"/>
                <a:gd name="T11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97">
                  <a:moveTo>
                    <a:pt x="0" y="78"/>
                  </a:moveTo>
                  <a:lnTo>
                    <a:pt x="48" y="97"/>
                  </a:lnTo>
                  <a:lnTo>
                    <a:pt x="73" y="15"/>
                  </a:lnTo>
                  <a:lnTo>
                    <a:pt x="45" y="0"/>
                  </a:lnTo>
                  <a:lnTo>
                    <a:pt x="26" y="26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60D1D8B7-C772-43CD-9214-FE5AE7D2C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892176"/>
              <a:ext cx="115888" cy="153988"/>
            </a:xfrm>
            <a:custGeom>
              <a:avLst/>
              <a:gdLst>
                <a:gd name="T0" fmla="*/ 73 w 73"/>
                <a:gd name="T1" fmla="*/ 78 h 97"/>
                <a:gd name="T2" fmla="*/ 25 w 73"/>
                <a:gd name="T3" fmla="*/ 97 h 97"/>
                <a:gd name="T4" fmla="*/ 0 w 73"/>
                <a:gd name="T5" fmla="*/ 15 h 97"/>
                <a:gd name="T6" fmla="*/ 28 w 73"/>
                <a:gd name="T7" fmla="*/ 0 h 97"/>
                <a:gd name="T8" fmla="*/ 47 w 73"/>
                <a:gd name="T9" fmla="*/ 26 h 97"/>
                <a:gd name="T10" fmla="*/ 73 w 73"/>
                <a:gd name="T11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97">
                  <a:moveTo>
                    <a:pt x="73" y="78"/>
                  </a:moveTo>
                  <a:lnTo>
                    <a:pt x="25" y="97"/>
                  </a:lnTo>
                  <a:lnTo>
                    <a:pt x="0" y="15"/>
                  </a:lnTo>
                  <a:lnTo>
                    <a:pt x="28" y="0"/>
                  </a:lnTo>
                  <a:lnTo>
                    <a:pt x="47" y="26"/>
                  </a:lnTo>
                  <a:lnTo>
                    <a:pt x="73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9551C46F-AE94-4D13-B63B-4B366FD9E7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4700" y="639763"/>
              <a:ext cx="285750" cy="417513"/>
            </a:xfrm>
            <a:custGeom>
              <a:avLst/>
              <a:gdLst>
                <a:gd name="T0" fmla="*/ 494 w 503"/>
                <a:gd name="T1" fmla="*/ 677 h 735"/>
                <a:gd name="T2" fmla="*/ 447 w 503"/>
                <a:gd name="T3" fmla="*/ 679 h 735"/>
                <a:gd name="T4" fmla="*/ 434 w 503"/>
                <a:gd name="T5" fmla="*/ 666 h 735"/>
                <a:gd name="T6" fmla="*/ 359 w 503"/>
                <a:gd name="T7" fmla="*/ 483 h 735"/>
                <a:gd name="T8" fmla="*/ 330 w 503"/>
                <a:gd name="T9" fmla="*/ 474 h 735"/>
                <a:gd name="T10" fmla="*/ 317 w 503"/>
                <a:gd name="T11" fmla="*/ 515 h 735"/>
                <a:gd name="T12" fmla="*/ 383 w 503"/>
                <a:gd name="T13" fmla="*/ 688 h 735"/>
                <a:gd name="T14" fmla="*/ 379 w 503"/>
                <a:gd name="T15" fmla="*/ 708 h 735"/>
                <a:gd name="T16" fmla="*/ 346 w 503"/>
                <a:gd name="T17" fmla="*/ 735 h 735"/>
                <a:gd name="T18" fmla="*/ 253 w 503"/>
                <a:gd name="T19" fmla="*/ 500 h 735"/>
                <a:gd name="T20" fmla="*/ 246 w 503"/>
                <a:gd name="T21" fmla="*/ 500 h 735"/>
                <a:gd name="T22" fmla="*/ 151 w 503"/>
                <a:gd name="T23" fmla="*/ 735 h 735"/>
                <a:gd name="T24" fmla="*/ 115 w 503"/>
                <a:gd name="T25" fmla="*/ 704 h 735"/>
                <a:gd name="T26" fmla="*/ 115 w 503"/>
                <a:gd name="T27" fmla="*/ 687 h 735"/>
                <a:gd name="T28" fmla="*/ 164 w 503"/>
                <a:gd name="T29" fmla="*/ 562 h 735"/>
                <a:gd name="T30" fmla="*/ 186 w 503"/>
                <a:gd name="T31" fmla="*/ 501 h 735"/>
                <a:gd name="T32" fmla="*/ 160 w 503"/>
                <a:gd name="T33" fmla="*/ 470 h 735"/>
                <a:gd name="T34" fmla="*/ 139 w 503"/>
                <a:gd name="T35" fmla="*/ 482 h 735"/>
                <a:gd name="T36" fmla="*/ 67 w 503"/>
                <a:gd name="T37" fmla="*/ 660 h 735"/>
                <a:gd name="T38" fmla="*/ 36 w 503"/>
                <a:gd name="T39" fmla="*/ 679 h 735"/>
                <a:gd name="T40" fmla="*/ 5 w 503"/>
                <a:gd name="T41" fmla="*/ 676 h 735"/>
                <a:gd name="T42" fmla="*/ 12 w 503"/>
                <a:gd name="T43" fmla="*/ 656 h 735"/>
                <a:gd name="T44" fmla="*/ 89 w 503"/>
                <a:gd name="T45" fmla="*/ 461 h 735"/>
                <a:gd name="T46" fmla="*/ 82 w 503"/>
                <a:gd name="T47" fmla="*/ 435 h 735"/>
                <a:gd name="T48" fmla="*/ 62 w 503"/>
                <a:gd name="T49" fmla="*/ 413 h 735"/>
                <a:gd name="T50" fmla="*/ 6 w 503"/>
                <a:gd name="T51" fmla="*/ 272 h 735"/>
                <a:gd name="T52" fmla="*/ 16 w 503"/>
                <a:gd name="T53" fmla="*/ 199 h 735"/>
                <a:gd name="T54" fmla="*/ 45 w 503"/>
                <a:gd name="T55" fmla="*/ 128 h 735"/>
                <a:gd name="T56" fmla="*/ 143 w 503"/>
                <a:gd name="T57" fmla="*/ 44 h 735"/>
                <a:gd name="T58" fmla="*/ 175 w 503"/>
                <a:gd name="T59" fmla="*/ 30 h 735"/>
                <a:gd name="T60" fmla="*/ 324 w 503"/>
                <a:gd name="T61" fmla="*/ 31 h 735"/>
                <a:gd name="T62" fmla="*/ 354 w 503"/>
                <a:gd name="T63" fmla="*/ 43 h 735"/>
                <a:gd name="T64" fmla="*/ 459 w 503"/>
                <a:gd name="T65" fmla="*/ 146 h 735"/>
                <a:gd name="T66" fmla="*/ 474 w 503"/>
                <a:gd name="T67" fmla="*/ 182 h 735"/>
                <a:gd name="T68" fmla="*/ 472 w 503"/>
                <a:gd name="T69" fmla="*/ 329 h 735"/>
                <a:gd name="T70" fmla="*/ 460 w 503"/>
                <a:gd name="T71" fmla="*/ 357 h 735"/>
                <a:gd name="T72" fmla="*/ 415 w 503"/>
                <a:gd name="T73" fmla="*/ 435 h 735"/>
                <a:gd name="T74" fmla="*/ 409 w 503"/>
                <a:gd name="T75" fmla="*/ 461 h 735"/>
                <a:gd name="T76" fmla="*/ 485 w 503"/>
                <a:gd name="T77" fmla="*/ 654 h 735"/>
                <a:gd name="T78" fmla="*/ 494 w 503"/>
                <a:gd name="T79" fmla="*/ 677 h 735"/>
                <a:gd name="T80" fmla="*/ 45 w 503"/>
                <a:gd name="T81" fmla="*/ 254 h 735"/>
                <a:gd name="T82" fmla="*/ 70 w 503"/>
                <a:gd name="T83" fmla="*/ 315 h 735"/>
                <a:gd name="T84" fmla="*/ 79 w 503"/>
                <a:gd name="T85" fmla="*/ 337 h 735"/>
                <a:gd name="T86" fmla="*/ 166 w 503"/>
                <a:gd name="T87" fmla="*/ 425 h 735"/>
                <a:gd name="T88" fmla="*/ 189 w 503"/>
                <a:gd name="T89" fmla="*/ 435 h 735"/>
                <a:gd name="T90" fmla="*/ 308 w 503"/>
                <a:gd name="T91" fmla="*/ 436 h 735"/>
                <a:gd name="T92" fmla="*/ 335 w 503"/>
                <a:gd name="T93" fmla="*/ 425 h 735"/>
                <a:gd name="T94" fmla="*/ 419 w 503"/>
                <a:gd name="T95" fmla="*/ 341 h 735"/>
                <a:gd name="T96" fmla="*/ 430 w 503"/>
                <a:gd name="T97" fmla="*/ 313 h 735"/>
                <a:gd name="T98" fmla="*/ 429 w 503"/>
                <a:gd name="T99" fmla="*/ 193 h 735"/>
                <a:gd name="T100" fmla="*/ 419 w 503"/>
                <a:gd name="T101" fmla="*/ 169 h 735"/>
                <a:gd name="T102" fmla="*/ 333 w 503"/>
                <a:gd name="T103" fmla="*/ 84 h 735"/>
                <a:gd name="T104" fmla="*/ 309 w 503"/>
                <a:gd name="T105" fmla="*/ 74 h 735"/>
                <a:gd name="T106" fmla="*/ 188 w 503"/>
                <a:gd name="T107" fmla="*/ 74 h 735"/>
                <a:gd name="T108" fmla="*/ 166 w 503"/>
                <a:gd name="T109" fmla="*/ 84 h 735"/>
                <a:gd name="T110" fmla="*/ 79 w 503"/>
                <a:gd name="T111" fmla="*/ 170 h 735"/>
                <a:gd name="T112" fmla="*/ 70 w 503"/>
                <a:gd name="T113" fmla="*/ 193 h 735"/>
                <a:gd name="T114" fmla="*/ 45 w 503"/>
                <a:gd name="T115" fmla="*/ 254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3" h="735">
                  <a:moveTo>
                    <a:pt x="494" y="677"/>
                  </a:moveTo>
                  <a:cubicBezTo>
                    <a:pt x="476" y="678"/>
                    <a:pt x="461" y="680"/>
                    <a:pt x="447" y="679"/>
                  </a:cubicBezTo>
                  <a:cubicBezTo>
                    <a:pt x="442" y="679"/>
                    <a:pt x="436" y="671"/>
                    <a:pt x="434" y="666"/>
                  </a:cubicBezTo>
                  <a:cubicBezTo>
                    <a:pt x="409" y="605"/>
                    <a:pt x="384" y="544"/>
                    <a:pt x="359" y="483"/>
                  </a:cubicBezTo>
                  <a:cubicBezTo>
                    <a:pt x="352" y="464"/>
                    <a:pt x="348" y="464"/>
                    <a:pt x="330" y="474"/>
                  </a:cubicBezTo>
                  <a:cubicBezTo>
                    <a:pt x="311" y="484"/>
                    <a:pt x="308" y="495"/>
                    <a:pt x="317" y="515"/>
                  </a:cubicBezTo>
                  <a:cubicBezTo>
                    <a:pt x="341" y="572"/>
                    <a:pt x="362" y="630"/>
                    <a:pt x="383" y="688"/>
                  </a:cubicBezTo>
                  <a:cubicBezTo>
                    <a:pt x="385" y="694"/>
                    <a:pt x="383" y="703"/>
                    <a:pt x="379" y="708"/>
                  </a:cubicBezTo>
                  <a:cubicBezTo>
                    <a:pt x="370" y="717"/>
                    <a:pt x="359" y="725"/>
                    <a:pt x="346" y="735"/>
                  </a:cubicBezTo>
                  <a:cubicBezTo>
                    <a:pt x="314" y="655"/>
                    <a:pt x="283" y="578"/>
                    <a:pt x="253" y="500"/>
                  </a:cubicBezTo>
                  <a:cubicBezTo>
                    <a:pt x="250" y="500"/>
                    <a:pt x="248" y="500"/>
                    <a:pt x="246" y="500"/>
                  </a:cubicBezTo>
                  <a:cubicBezTo>
                    <a:pt x="215" y="577"/>
                    <a:pt x="184" y="654"/>
                    <a:pt x="151" y="735"/>
                  </a:cubicBezTo>
                  <a:cubicBezTo>
                    <a:pt x="137" y="724"/>
                    <a:pt x="125" y="715"/>
                    <a:pt x="115" y="704"/>
                  </a:cubicBezTo>
                  <a:cubicBezTo>
                    <a:pt x="112" y="701"/>
                    <a:pt x="113" y="692"/>
                    <a:pt x="115" y="687"/>
                  </a:cubicBezTo>
                  <a:cubicBezTo>
                    <a:pt x="131" y="645"/>
                    <a:pt x="147" y="604"/>
                    <a:pt x="164" y="562"/>
                  </a:cubicBezTo>
                  <a:cubicBezTo>
                    <a:pt x="172" y="542"/>
                    <a:pt x="179" y="521"/>
                    <a:pt x="186" y="501"/>
                  </a:cubicBezTo>
                  <a:cubicBezTo>
                    <a:pt x="194" y="478"/>
                    <a:pt x="170" y="478"/>
                    <a:pt x="160" y="470"/>
                  </a:cubicBezTo>
                  <a:cubicBezTo>
                    <a:pt x="150" y="462"/>
                    <a:pt x="143" y="471"/>
                    <a:pt x="139" y="482"/>
                  </a:cubicBezTo>
                  <a:cubicBezTo>
                    <a:pt x="115" y="541"/>
                    <a:pt x="90" y="600"/>
                    <a:pt x="67" y="660"/>
                  </a:cubicBezTo>
                  <a:cubicBezTo>
                    <a:pt x="61" y="676"/>
                    <a:pt x="53" y="683"/>
                    <a:pt x="36" y="679"/>
                  </a:cubicBezTo>
                  <a:cubicBezTo>
                    <a:pt x="27" y="677"/>
                    <a:pt x="17" y="677"/>
                    <a:pt x="5" y="676"/>
                  </a:cubicBezTo>
                  <a:cubicBezTo>
                    <a:pt x="8" y="668"/>
                    <a:pt x="9" y="662"/>
                    <a:pt x="12" y="656"/>
                  </a:cubicBezTo>
                  <a:cubicBezTo>
                    <a:pt x="37" y="591"/>
                    <a:pt x="62" y="526"/>
                    <a:pt x="89" y="461"/>
                  </a:cubicBezTo>
                  <a:cubicBezTo>
                    <a:pt x="93" y="450"/>
                    <a:pt x="92" y="442"/>
                    <a:pt x="82" y="435"/>
                  </a:cubicBezTo>
                  <a:cubicBezTo>
                    <a:pt x="74" y="429"/>
                    <a:pt x="65" y="421"/>
                    <a:pt x="62" y="413"/>
                  </a:cubicBezTo>
                  <a:cubicBezTo>
                    <a:pt x="42" y="366"/>
                    <a:pt x="20" y="320"/>
                    <a:pt x="6" y="272"/>
                  </a:cubicBezTo>
                  <a:cubicBezTo>
                    <a:pt x="0" y="250"/>
                    <a:pt x="7" y="221"/>
                    <a:pt x="16" y="199"/>
                  </a:cubicBezTo>
                  <a:cubicBezTo>
                    <a:pt x="26" y="176"/>
                    <a:pt x="37" y="153"/>
                    <a:pt x="45" y="128"/>
                  </a:cubicBezTo>
                  <a:cubicBezTo>
                    <a:pt x="60" y="81"/>
                    <a:pt x="95" y="54"/>
                    <a:pt x="143" y="44"/>
                  </a:cubicBezTo>
                  <a:cubicBezTo>
                    <a:pt x="154" y="41"/>
                    <a:pt x="166" y="37"/>
                    <a:pt x="175" y="30"/>
                  </a:cubicBezTo>
                  <a:cubicBezTo>
                    <a:pt x="220" y="0"/>
                    <a:pt x="278" y="0"/>
                    <a:pt x="324" y="31"/>
                  </a:cubicBezTo>
                  <a:cubicBezTo>
                    <a:pt x="332" y="37"/>
                    <a:pt x="343" y="41"/>
                    <a:pt x="354" y="43"/>
                  </a:cubicBezTo>
                  <a:cubicBezTo>
                    <a:pt x="408" y="54"/>
                    <a:pt x="447" y="93"/>
                    <a:pt x="459" y="146"/>
                  </a:cubicBezTo>
                  <a:cubicBezTo>
                    <a:pt x="461" y="159"/>
                    <a:pt x="467" y="171"/>
                    <a:pt x="474" y="182"/>
                  </a:cubicBezTo>
                  <a:cubicBezTo>
                    <a:pt x="503" y="227"/>
                    <a:pt x="502" y="285"/>
                    <a:pt x="472" y="329"/>
                  </a:cubicBezTo>
                  <a:cubicBezTo>
                    <a:pt x="466" y="337"/>
                    <a:pt x="462" y="347"/>
                    <a:pt x="460" y="357"/>
                  </a:cubicBezTo>
                  <a:cubicBezTo>
                    <a:pt x="454" y="389"/>
                    <a:pt x="440" y="416"/>
                    <a:pt x="415" y="435"/>
                  </a:cubicBezTo>
                  <a:cubicBezTo>
                    <a:pt x="405" y="443"/>
                    <a:pt x="405" y="450"/>
                    <a:pt x="409" y="461"/>
                  </a:cubicBezTo>
                  <a:cubicBezTo>
                    <a:pt x="435" y="525"/>
                    <a:pt x="460" y="589"/>
                    <a:pt x="485" y="654"/>
                  </a:cubicBezTo>
                  <a:cubicBezTo>
                    <a:pt x="488" y="660"/>
                    <a:pt x="490" y="666"/>
                    <a:pt x="494" y="677"/>
                  </a:cubicBezTo>
                  <a:close/>
                  <a:moveTo>
                    <a:pt x="45" y="254"/>
                  </a:moveTo>
                  <a:cubicBezTo>
                    <a:pt x="45" y="278"/>
                    <a:pt x="54" y="298"/>
                    <a:pt x="70" y="315"/>
                  </a:cubicBezTo>
                  <a:cubicBezTo>
                    <a:pt x="75" y="321"/>
                    <a:pt x="79" y="330"/>
                    <a:pt x="79" y="337"/>
                  </a:cubicBezTo>
                  <a:cubicBezTo>
                    <a:pt x="81" y="387"/>
                    <a:pt x="116" y="422"/>
                    <a:pt x="166" y="425"/>
                  </a:cubicBezTo>
                  <a:cubicBezTo>
                    <a:pt x="174" y="425"/>
                    <a:pt x="183" y="429"/>
                    <a:pt x="189" y="435"/>
                  </a:cubicBezTo>
                  <a:cubicBezTo>
                    <a:pt x="224" y="466"/>
                    <a:pt x="273" y="466"/>
                    <a:pt x="308" y="436"/>
                  </a:cubicBezTo>
                  <a:cubicBezTo>
                    <a:pt x="315" y="430"/>
                    <a:pt x="326" y="425"/>
                    <a:pt x="335" y="425"/>
                  </a:cubicBezTo>
                  <a:cubicBezTo>
                    <a:pt x="381" y="421"/>
                    <a:pt x="416" y="386"/>
                    <a:pt x="419" y="341"/>
                  </a:cubicBezTo>
                  <a:cubicBezTo>
                    <a:pt x="419" y="331"/>
                    <a:pt x="424" y="321"/>
                    <a:pt x="430" y="313"/>
                  </a:cubicBezTo>
                  <a:cubicBezTo>
                    <a:pt x="461" y="277"/>
                    <a:pt x="461" y="229"/>
                    <a:pt x="429" y="193"/>
                  </a:cubicBezTo>
                  <a:cubicBezTo>
                    <a:pt x="423" y="187"/>
                    <a:pt x="419" y="178"/>
                    <a:pt x="419" y="169"/>
                  </a:cubicBezTo>
                  <a:cubicBezTo>
                    <a:pt x="416" y="121"/>
                    <a:pt x="381" y="86"/>
                    <a:pt x="333" y="84"/>
                  </a:cubicBezTo>
                  <a:cubicBezTo>
                    <a:pt x="325" y="83"/>
                    <a:pt x="315" y="79"/>
                    <a:pt x="309" y="74"/>
                  </a:cubicBezTo>
                  <a:cubicBezTo>
                    <a:pt x="273" y="41"/>
                    <a:pt x="224" y="41"/>
                    <a:pt x="188" y="74"/>
                  </a:cubicBezTo>
                  <a:cubicBezTo>
                    <a:pt x="182" y="80"/>
                    <a:pt x="174" y="83"/>
                    <a:pt x="166" y="84"/>
                  </a:cubicBezTo>
                  <a:cubicBezTo>
                    <a:pt x="116" y="86"/>
                    <a:pt x="81" y="121"/>
                    <a:pt x="79" y="170"/>
                  </a:cubicBezTo>
                  <a:cubicBezTo>
                    <a:pt x="79" y="178"/>
                    <a:pt x="75" y="187"/>
                    <a:pt x="70" y="193"/>
                  </a:cubicBezTo>
                  <a:cubicBezTo>
                    <a:pt x="54" y="210"/>
                    <a:pt x="45" y="230"/>
                    <a:pt x="45" y="25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C3136735-AE46-4AF3-A8D5-D46494EEA3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80100" y="663576"/>
              <a:ext cx="236538" cy="241300"/>
            </a:xfrm>
            <a:custGeom>
              <a:avLst/>
              <a:gdLst>
                <a:gd name="T0" fmla="*/ 0 w 416"/>
                <a:gd name="T1" fmla="*/ 213 h 425"/>
                <a:gd name="T2" fmla="*/ 25 w 416"/>
                <a:gd name="T3" fmla="*/ 152 h 425"/>
                <a:gd name="T4" fmla="*/ 34 w 416"/>
                <a:gd name="T5" fmla="*/ 129 h 425"/>
                <a:gd name="T6" fmla="*/ 121 w 416"/>
                <a:gd name="T7" fmla="*/ 43 h 425"/>
                <a:gd name="T8" fmla="*/ 143 w 416"/>
                <a:gd name="T9" fmla="*/ 33 h 425"/>
                <a:gd name="T10" fmla="*/ 264 w 416"/>
                <a:gd name="T11" fmla="*/ 33 h 425"/>
                <a:gd name="T12" fmla="*/ 288 w 416"/>
                <a:gd name="T13" fmla="*/ 43 h 425"/>
                <a:gd name="T14" fmla="*/ 374 w 416"/>
                <a:gd name="T15" fmla="*/ 128 h 425"/>
                <a:gd name="T16" fmla="*/ 384 w 416"/>
                <a:gd name="T17" fmla="*/ 152 h 425"/>
                <a:gd name="T18" fmla="*/ 385 w 416"/>
                <a:gd name="T19" fmla="*/ 272 h 425"/>
                <a:gd name="T20" fmla="*/ 374 w 416"/>
                <a:gd name="T21" fmla="*/ 300 h 425"/>
                <a:gd name="T22" fmla="*/ 290 w 416"/>
                <a:gd name="T23" fmla="*/ 384 h 425"/>
                <a:gd name="T24" fmla="*/ 263 w 416"/>
                <a:gd name="T25" fmla="*/ 395 h 425"/>
                <a:gd name="T26" fmla="*/ 144 w 416"/>
                <a:gd name="T27" fmla="*/ 394 h 425"/>
                <a:gd name="T28" fmla="*/ 121 w 416"/>
                <a:gd name="T29" fmla="*/ 384 h 425"/>
                <a:gd name="T30" fmla="*/ 34 w 416"/>
                <a:gd name="T31" fmla="*/ 296 h 425"/>
                <a:gd name="T32" fmla="*/ 25 w 416"/>
                <a:gd name="T33" fmla="*/ 274 h 425"/>
                <a:gd name="T34" fmla="*/ 0 w 416"/>
                <a:gd name="T35" fmla="*/ 213 h 425"/>
                <a:gd name="T36" fmla="*/ 128 w 416"/>
                <a:gd name="T37" fmla="*/ 339 h 425"/>
                <a:gd name="T38" fmla="*/ 170 w 416"/>
                <a:gd name="T39" fmla="*/ 357 h 425"/>
                <a:gd name="T40" fmla="*/ 237 w 416"/>
                <a:gd name="T41" fmla="*/ 357 h 425"/>
                <a:gd name="T42" fmla="*/ 283 w 416"/>
                <a:gd name="T43" fmla="*/ 338 h 425"/>
                <a:gd name="T44" fmla="*/ 329 w 416"/>
                <a:gd name="T45" fmla="*/ 293 h 425"/>
                <a:gd name="T46" fmla="*/ 348 w 416"/>
                <a:gd name="T47" fmla="*/ 246 h 425"/>
                <a:gd name="T48" fmla="*/ 348 w 416"/>
                <a:gd name="T49" fmla="*/ 180 h 425"/>
                <a:gd name="T50" fmla="*/ 329 w 416"/>
                <a:gd name="T51" fmla="*/ 134 h 425"/>
                <a:gd name="T52" fmla="*/ 283 w 416"/>
                <a:gd name="T53" fmla="*/ 88 h 425"/>
                <a:gd name="T54" fmla="*/ 237 w 416"/>
                <a:gd name="T55" fmla="*/ 69 h 425"/>
                <a:gd name="T56" fmla="*/ 171 w 416"/>
                <a:gd name="T57" fmla="*/ 68 h 425"/>
                <a:gd name="T58" fmla="*/ 126 w 416"/>
                <a:gd name="T59" fmla="*/ 88 h 425"/>
                <a:gd name="T60" fmla="*/ 79 w 416"/>
                <a:gd name="T61" fmla="*/ 136 h 425"/>
                <a:gd name="T62" fmla="*/ 62 w 416"/>
                <a:gd name="T63" fmla="*/ 178 h 425"/>
                <a:gd name="T64" fmla="*/ 61 w 416"/>
                <a:gd name="T65" fmla="*/ 249 h 425"/>
                <a:gd name="T66" fmla="*/ 78 w 416"/>
                <a:gd name="T67" fmla="*/ 289 h 425"/>
                <a:gd name="T68" fmla="*/ 128 w 416"/>
                <a:gd name="T69" fmla="*/ 339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6" h="425">
                  <a:moveTo>
                    <a:pt x="0" y="213"/>
                  </a:moveTo>
                  <a:cubicBezTo>
                    <a:pt x="0" y="189"/>
                    <a:pt x="9" y="169"/>
                    <a:pt x="25" y="152"/>
                  </a:cubicBezTo>
                  <a:cubicBezTo>
                    <a:pt x="30" y="146"/>
                    <a:pt x="34" y="137"/>
                    <a:pt x="34" y="129"/>
                  </a:cubicBezTo>
                  <a:cubicBezTo>
                    <a:pt x="36" y="80"/>
                    <a:pt x="71" y="45"/>
                    <a:pt x="121" y="43"/>
                  </a:cubicBezTo>
                  <a:cubicBezTo>
                    <a:pt x="129" y="42"/>
                    <a:pt x="137" y="39"/>
                    <a:pt x="143" y="33"/>
                  </a:cubicBezTo>
                  <a:cubicBezTo>
                    <a:pt x="179" y="0"/>
                    <a:pt x="228" y="0"/>
                    <a:pt x="264" y="33"/>
                  </a:cubicBezTo>
                  <a:cubicBezTo>
                    <a:pt x="270" y="38"/>
                    <a:pt x="280" y="42"/>
                    <a:pt x="288" y="43"/>
                  </a:cubicBezTo>
                  <a:cubicBezTo>
                    <a:pt x="336" y="45"/>
                    <a:pt x="371" y="80"/>
                    <a:pt x="374" y="128"/>
                  </a:cubicBezTo>
                  <a:cubicBezTo>
                    <a:pt x="374" y="137"/>
                    <a:pt x="378" y="146"/>
                    <a:pt x="384" y="152"/>
                  </a:cubicBezTo>
                  <a:cubicBezTo>
                    <a:pt x="416" y="188"/>
                    <a:pt x="416" y="236"/>
                    <a:pt x="385" y="272"/>
                  </a:cubicBezTo>
                  <a:cubicBezTo>
                    <a:pt x="379" y="280"/>
                    <a:pt x="374" y="290"/>
                    <a:pt x="374" y="300"/>
                  </a:cubicBezTo>
                  <a:cubicBezTo>
                    <a:pt x="371" y="345"/>
                    <a:pt x="336" y="380"/>
                    <a:pt x="290" y="384"/>
                  </a:cubicBezTo>
                  <a:cubicBezTo>
                    <a:pt x="281" y="384"/>
                    <a:pt x="270" y="389"/>
                    <a:pt x="263" y="395"/>
                  </a:cubicBezTo>
                  <a:cubicBezTo>
                    <a:pt x="228" y="425"/>
                    <a:pt x="179" y="425"/>
                    <a:pt x="144" y="394"/>
                  </a:cubicBezTo>
                  <a:cubicBezTo>
                    <a:pt x="138" y="388"/>
                    <a:pt x="129" y="384"/>
                    <a:pt x="121" y="384"/>
                  </a:cubicBezTo>
                  <a:cubicBezTo>
                    <a:pt x="71" y="381"/>
                    <a:pt x="36" y="346"/>
                    <a:pt x="34" y="296"/>
                  </a:cubicBezTo>
                  <a:cubicBezTo>
                    <a:pt x="34" y="289"/>
                    <a:pt x="30" y="280"/>
                    <a:pt x="25" y="274"/>
                  </a:cubicBezTo>
                  <a:cubicBezTo>
                    <a:pt x="9" y="257"/>
                    <a:pt x="0" y="237"/>
                    <a:pt x="0" y="213"/>
                  </a:cubicBezTo>
                  <a:close/>
                  <a:moveTo>
                    <a:pt x="128" y="339"/>
                  </a:moveTo>
                  <a:cubicBezTo>
                    <a:pt x="149" y="338"/>
                    <a:pt x="154" y="340"/>
                    <a:pt x="170" y="357"/>
                  </a:cubicBezTo>
                  <a:cubicBezTo>
                    <a:pt x="191" y="379"/>
                    <a:pt x="217" y="380"/>
                    <a:pt x="237" y="357"/>
                  </a:cubicBezTo>
                  <a:cubicBezTo>
                    <a:pt x="250" y="343"/>
                    <a:pt x="264" y="337"/>
                    <a:pt x="283" y="338"/>
                  </a:cubicBezTo>
                  <a:cubicBezTo>
                    <a:pt x="312" y="340"/>
                    <a:pt x="331" y="322"/>
                    <a:pt x="329" y="293"/>
                  </a:cubicBezTo>
                  <a:cubicBezTo>
                    <a:pt x="328" y="274"/>
                    <a:pt x="334" y="259"/>
                    <a:pt x="348" y="246"/>
                  </a:cubicBezTo>
                  <a:cubicBezTo>
                    <a:pt x="370" y="226"/>
                    <a:pt x="370" y="200"/>
                    <a:pt x="348" y="180"/>
                  </a:cubicBezTo>
                  <a:cubicBezTo>
                    <a:pt x="334" y="168"/>
                    <a:pt x="328" y="153"/>
                    <a:pt x="329" y="134"/>
                  </a:cubicBezTo>
                  <a:cubicBezTo>
                    <a:pt x="330" y="104"/>
                    <a:pt x="313" y="86"/>
                    <a:pt x="283" y="88"/>
                  </a:cubicBezTo>
                  <a:cubicBezTo>
                    <a:pt x="264" y="89"/>
                    <a:pt x="250" y="83"/>
                    <a:pt x="237" y="69"/>
                  </a:cubicBezTo>
                  <a:cubicBezTo>
                    <a:pt x="217" y="47"/>
                    <a:pt x="191" y="46"/>
                    <a:pt x="171" y="68"/>
                  </a:cubicBezTo>
                  <a:cubicBezTo>
                    <a:pt x="159" y="82"/>
                    <a:pt x="145" y="89"/>
                    <a:pt x="126" y="88"/>
                  </a:cubicBezTo>
                  <a:cubicBezTo>
                    <a:pt x="95" y="86"/>
                    <a:pt x="77" y="104"/>
                    <a:pt x="79" y="136"/>
                  </a:cubicBezTo>
                  <a:cubicBezTo>
                    <a:pt x="80" y="153"/>
                    <a:pt x="75" y="166"/>
                    <a:pt x="62" y="178"/>
                  </a:cubicBezTo>
                  <a:cubicBezTo>
                    <a:pt x="37" y="201"/>
                    <a:pt x="38" y="223"/>
                    <a:pt x="61" y="249"/>
                  </a:cubicBezTo>
                  <a:cubicBezTo>
                    <a:pt x="70" y="259"/>
                    <a:pt x="78" y="275"/>
                    <a:pt x="78" y="289"/>
                  </a:cubicBezTo>
                  <a:cubicBezTo>
                    <a:pt x="80" y="323"/>
                    <a:pt x="94" y="339"/>
                    <a:pt x="128" y="3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3">
              <a:extLst>
                <a:ext uri="{FF2B5EF4-FFF2-40B4-BE49-F238E27FC236}">
                  <a16:creationId xmlns:a16="http://schemas.microsoft.com/office/drawing/2014/main" id="{A1B96284-96A7-4A59-8F5C-85EBF571E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738" y="688976"/>
              <a:ext cx="188913" cy="190500"/>
            </a:xfrm>
            <a:custGeom>
              <a:avLst/>
              <a:gdLst>
                <a:gd name="T0" fmla="*/ 91 w 333"/>
                <a:gd name="T1" fmla="*/ 293 h 334"/>
                <a:gd name="T2" fmla="*/ 41 w 333"/>
                <a:gd name="T3" fmla="*/ 243 h 334"/>
                <a:gd name="T4" fmla="*/ 24 w 333"/>
                <a:gd name="T5" fmla="*/ 203 h 334"/>
                <a:gd name="T6" fmla="*/ 25 w 333"/>
                <a:gd name="T7" fmla="*/ 132 h 334"/>
                <a:gd name="T8" fmla="*/ 42 w 333"/>
                <a:gd name="T9" fmla="*/ 90 h 334"/>
                <a:gd name="T10" fmla="*/ 89 w 333"/>
                <a:gd name="T11" fmla="*/ 42 h 334"/>
                <a:gd name="T12" fmla="*/ 134 w 333"/>
                <a:gd name="T13" fmla="*/ 22 h 334"/>
                <a:gd name="T14" fmla="*/ 200 w 333"/>
                <a:gd name="T15" fmla="*/ 23 h 334"/>
                <a:gd name="T16" fmla="*/ 246 w 333"/>
                <a:gd name="T17" fmla="*/ 42 h 334"/>
                <a:gd name="T18" fmla="*/ 292 w 333"/>
                <a:gd name="T19" fmla="*/ 88 h 334"/>
                <a:gd name="T20" fmla="*/ 311 w 333"/>
                <a:gd name="T21" fmla="*/ 134 h 334"/>
                <a:gd name="T22" fmla="*/ 311 w 333"/>
                <a:gd name="T23" fmla="*/ 200 h 334"/>
                <a:gd name="T24" fmla="*/ 292 w 333"/>
                <a:gd name="T25" fmla="*/ 247 h 334"/>
                <a:gd name="T26" fmla="*/ 246 w 333"/>
                <a:gd name="T27" fmla="*/ 292 h 334"/>
                <a:gd name="T28" fmla="*/ 200 w 333"/>
                <a:gd name="T29" fmla="*/ 311 h 334"/>
                <a:gd name="T30" fmla="*/ 133 w 333"/>
                <a:gd name="T31" fmla="*/ 311 h 334"/>
                <a:gd name="T32" fmla="*/ 91 w 333"/>
                <a:gd name="T33" fmla="*/ 293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3" h="334">
                  <a:moveTo>
                    <a:pt x="91" y="293"/>
                  </a:moveTo>
                  <a:cubicBezTo>
                    <a:pt x="57" y="293"/>
                    <a:pt x="43" y="277"/>
                    <a:pt x="41" y="243"/>
                  </a:cubicBezTo>
                  <a:cubicBezTo>
                    <a:pt x="41" y="229"/>
                    <a:pt x="33" y="213"/>
                    <a:pt x="24" y="203"/>
                  </a:cubicBezTo>
                  <a:cubicBezTo>
                    <a:pt x="1" y="177"/>
                    <a:pt x="0" y="155"/>
                    <a:pt x="25" y="132"/>
                  </a:cubicBezTo>
                  <a:cubicBezTo>
                    <a:pt x="38" y="120"/>
                    <a:pt x="43" y="107"/>
                    <a:pt x="42" y="90"/>
                  </a:cubicBezTo>
                  <a:cubicBezTo>
                    <a:pt x="40" y="58"/>
                    <a:pt x="58" y="40"/>
                    <a:pt x="89" y="42"/>
                  </a:cubicBezTo>
                  <a:cubicBezTo>
                    <a:pt x="108" y="43"/>
                    <a:pt x="122" y="36"/>
                    <a:pt x="134" y="22"/>
                  </a:cubicBezTo>
                  <a:cubicBezTo>
                    <a:pt x="154" y="0"/>
                    <a:pt x="180" y="1"/>
                    <a:pt x="200" y="23"/>
                  </a:cubicBezTo>
                  <a:cubicBezTo>
                    <a:pt x="213" y="37"/>
                    <a:pt x="227" y="43"/>
                    <a:pt x="246" y="42"/>
                  </a:cubicBezTo>
                  <a:cubicBezTo>
                    <a:pt x="276" y="40"/>
                    <a:pt x="293" y="58"/>
                    <a:pt x="292" y="88"/>
                  </a:cubicBezTo>
                  <a:cubicBezTo>
                    <a:pt x="291" y="107"/>
                    <a:pt x="297" y="122"/>
                    <a:pt x="311" y="134"/>
                  </a:cubicBezTo>
                  <a:cubicBezTo>
                    <a:pt x="333" y="154"/>
                    <a:pt x="333" y="180"/>
                    <a:pt x="311" y="200"/>
                  </a:cubicBezTo>
                  <a:cubicBezTo>
                    <a:pt x="297" y="213"/>
                    <a:pt x="291" y="228"/>
                    <a:pt x="292" y="247"/>
                  </a:cubicBezTo>
                  <a:cubicBezTo>
                    <a:pt x="294" y="276"/>
                    <a:pt x="275" y="294"/>
                    <a:pt x="246" y="292"/>
                  </a:cubicBezTo>
                  <a:cubicBezTo>
                    <a:pt x="227" y="291"/>
                    <a:pt x="213" y="297"/>
                    <a:pt x="200" y="311"/>
                  </a:cubicBezTo>
                  <a:cubicBezTo>
                    <a:pt x="180" y="334"/>
                    <a:pt x="154" y="333"/>
                    <a:pt x="133" y="311"/>
                  </a:cubicBezTo>
                  <a:cubicBezTo>
                    <a:pt x="117" y="294"/>
                    <a:pt x="112" y="292"/>
                    <a:pt x="91" y="29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26758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9F0A895-C899-4C62-9EEE-5BB7486480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5247B968-85F2-4632-8535-56BA487C3DD3}"/>
              </a:ext>
            </a:extLst>
          </p:cNvPr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2DCC0FFB-D25D-47ED-8FC7-9742B2A998B8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17" name="Rectangle 42">
                <a:extLst>
                  <a:ext uri="{FF2B5EF4-FFF2-40B4-BE49-F238E27FC236}">
                    <a16:creationId xmlns:a16="http://schemas.microsoft.com/office/drawing/2014/main" id="{B30F6177-7917-4273-966D-B8689023E318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43">
                <a:extLst>
                  <a:ext uri="{FF2B5EF4-FFF2-40B4-BE49-F238E27FC236}">
                    <a16:creationId xmlns:a16="http://schemas.microsoft.com/office/drawing/2014/main" id="{B06C2CE7-68B0-4B2B-824C-3A37FC54388F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30">
              <a:extLst>
                <a:ext uri="{FF2B5EF4-FFF2-40B4-BE49-F238E27FC236}">
                  <a16:creationId xmlns:a16="http://schemas.microsoft.com/office/drawing/2014/main" id="{616FAE15-3B43-4F04-B280-1434D55AEC4E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15" name="Rectangle 40">
                <a:extLst>
                  <a:ext uri="{FF2B5EF4-FFF2-40B4-BE49-F238E27FC236}">
                    <a16:creationId xmlns:a16="http://schemas.microsoft.com/office/drawing/2014/main" id="{950D45D8-105C-4F50-B107-5071AC7B6383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41">
                <a:extLst>
                  <a:ext uri="{FF2B5EF4-FFF2-40B4-BE49-F238E27FC236}">
                    <a16:creationId xmlns:a16="http://schemas.microsoft.com/office/drawing/2014/main" id="{4A37DD89-FF8D-4F0C-B49D-6DC9CEC9FCD6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31">
              <a:extLst>
                <a:ext uri="{FF2B5EF4-FFF2-40B4-BE49-F238E27FC236}">
                  <a16:creationId xmlns:a16="http://schemas.microsoft.com/office/drawing/2014/main" id="{18BDC4BE-91BB-43BE-84B4-73E1022A2921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13" name="Rectangle 38">
                <a:extLst>
                  <a:ext uri="{FF2B5EF4-FFF2-40B4-BE49-F238E27FC236}">
                    <a16:creationId xmlns:a16="http://schemas.microsoft.com/office/drawing/2014/main" id="{C3B3C9D1-D2F0-4663-8A12-DCD3CCC21C9D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39">
                <a:extLst>
                  <a:ext uri="{FF2B5EF4-FFF2-40B4-BE49-F238E27FC236}">
                    <a16:creationId xmlns:a16="http://schemas.microsoft.com/office/drawing/2014/main" id="{5EADDB11-FCFB-46AF-9458-473258BC6F09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32">
              <a:extLst>
                <a:ext uri="{FF2B5EF4-FFF2-40B4-BE49-F238E27FC236}">
                  <a16:creationId xmlns:a16="http://schemas.microsoft.com/office/drawing/2014/main" id="{49BDBA91-381D-40F7-A5BD-C1192BF7F12B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11" name="Rectangle 36">
                <a:extLst>
                  <a:ext uri="{FF2B5EF4-FFF2-40B4-BE49-F238E27FC236}">
                    <a16:creationId xmlns:a16="http://schemas.microsoft.com/office/drawing/2014/main" id="{0E70CA85-6B74-46CA-9F3E-74E5F0DED891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37">
                <a:extLst>
                  <a:ext uri="{FF2B5EF4-FFF2-40B4-BE49-F238E27FC236}">
                    <a16:creationId xmlns:a16="http://schemas.microsoft.com/office/drawing/2014/main" id="{235CBF11-7C52-4B05-B736-F036B788DAB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33">
              <a:extLst>
                <a:ext uri="{FF2B5EF4-FFF2-40B4-BE49-F238E27FC236}">
                  <a16:creationId xmlns:a16="http://schemas.microsoft.com/office/drawing/2014/main" id="{0A78D47C-82DA-49C7-B738-3BE9F0E20F48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9" name="Rectangle 34">
                <a:extLst>
                  <a:ext uri="{FF2B5EF4-FFF2-40B4-BE49-F238E27FC236}">
                    <a16:creationId xmlns:a16="http://schemas.microsoft.com/office/drawing/2014/main" id="{64E88D42-948D-41F6-83EB-BB6090B12F1B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35">
                <a:extLst>
                  <a:ext uri="{FF2B5EF4-FFF2-40B4-BE49-F238E27FC236}">
                    <a16:creationId xmlns:a16="http://schemas.microsoft.com/office/drawing/2014/main" id="{B6B564FA-9D29-40C6-B535-8E821552233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" name="그룹 21">
            <a:extLst>
              <a:ext uri="{FF2B5EF4-FFF2-40B4-BE49-F238E27FC236}">
                <a16:creationId xmlns:a16="http://schemas.microsoft.com/office/drawing/2014/main" id="{74645F87-2A36-4101-AEE2-2891709D20A1}"/>
              </a:ext>
            </a:extLst>
          </p:cNvPr>
          <p:cNvGrpSpPr/>
          <p:nvPr/>
        </p:nvGrpSpPr>
        <p:grpSpPr>
          <a:xfrm>
            <a:off x="647391" y="4619506"/>
            <a:ext cx="5020197" cy="646331"/>
            <a:chOff x="959011" y="2597626"/>
            <a:chExt cx="5020197" cy="646331"/>
          </a:xfrm>
        </p:grpSpPr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3CFF76D1-6F2D-4789-92CF-4798CC36D293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" name="TextBox 46">
              <a:extLst>
                <a:ext uri="{FF2B5EF4-FFF2-40B4-BE49-F238E27FC236}">
                  <a16:creationId xmlns:a16="http://schemas.microsoft.com/office/drawing/2014/main" id="{B74FF60A-2E54-4284-B629-0826FC3B5B06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22" name="Chevron 25">
              <a:extLst>
                <a:ext uri="{FF2B5EF4-FFF2-40B4-BE49-F238E27FC236}">
                  <a16:creationId xmlns:a16="http://schemas.microsoft.com/office/drawing/2014/main" id="{1D013619-AA52-4FB0-8928-6A772FE9159C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0">
            <a:extLst>
              <a:ext uri="{FF2B5EF4-FFF2-40B4-BE49-F238E27FC236}">
                <a16:creationId xmlns:a16="http://schemas.microsoft.com/office/drawing/2014/main" id="{A05D0B65-DDC6-406A-91F7-4B62A43048B1}"/>
              </a:ext>
            </a:extLst>
          </p:cNvPr>
          <p:cNvGrpSpPr/>
          <p:nvPr/>
        </p:nvGrpSpPr>
        <p:grpSpPr>
          <a:xfrm>
            <a:off x="647391" y="3679655"/>
            <a:ext cx="5020197" cy="646331"/>
            <a:chOff x="959011" y="3630156"/>
            <a:chExt cx="5020197" cy="646331"/>
          </a:xfrm>
        </p:grpSpPr>
        <p:sp>
          <p:nvSpPr>
            <p:cNvPr id="24" name="TextBox 49">
              <a:extLst>
                <a:ext uri="{FF2B5EF4-FFF2-40B4-BE49-F238E27FC236}">
                  <a16:creationId xmlns:a16="http://schemas.microsoft.com/office/drawing/2014/main" id="{D0C2D48F-A120-43E0-B5B3-C2DF3E06A26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50">
              <a:extLst>
                <a:ext uri="{FF2B5EF4-FFF2-40B4-BE49-F238E27FC236}">
                  <a16:creationId xmlns:a16="http://schemas.microsoft.com/office/drawing/2014/main" id="{CF6016C7-ADA9-43B6-974D-CBD1A5DC0FE1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Chevron 26">
              <a:extLst>
                <a:ext uri="{FF2B5EF4-FFF2-40B4-BE49-F238E27FC236}">
                  <a16:creationId xmlns:a16="http://schemas.microsoft.com/office/drawing/2014/main" id="{BC0EA14D-DCFC-4399-826B-93FD93D2EDEC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CFA25D11-6B07-4401-A237-A6D009457ACD}"/>
              </a:ext>
            </a:extLst>
          </p:cNvPr>
          <p:cNvGrpSpPr/>
          <p:nvPr/>
        </p:nvGrpSpPr>
        <p:grpSpPr>
          <a:xfrm>
            <a:off x="647391" y="2739804"/>
            <a:ext cx="5020197" cy="646331"/>
            <a:chOff x="959011" y="4662686"/>
            <a:chExt cx="5020197" cy="646331"/>
          </a:xfrm>
        </p:grpSpPr>
        <p:sp>
          <p:nvSpPr>
            <p:cNvPr id="28" name="TextBox 53">
              <a:extLst>
                <a:ext uri="{FF2B5EF4-FFF2-40B4-BE49-F238E27FC236}">
                  <a16:creationId xmlns:a16="http://schemas.microsoft.com/office/drawing/2014/main" id="{51ECD024-0CD9-42D7-AE4F-14F531C5050D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54">
              <a:extLst>
                <a:ext uri="{FF2B5EF4-FFF2-40B4-BE49-F238E27FC236}">
                  <a16:creationId xmlns:a16="http://schemas.microsoft.com/office/drawing/2014/main" id="{1A714BB6-27F7-434C-8920-C6E941A2054E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Chevron 27">
              <a:extLst>
                <a:ext uri="{FF2B5EF4-FFF2-40B4-BE49-F238E27FC236}">
                  <a16:creationId xmlns:a16="http://schemas.microsoft.com/office/drawing/2014/main" id="{02A0D6D9-AC63-4C03-BAA3-78F249BBEED2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3">
            <a:extLst>
              <a:ext uri="{FF2B5EF4-FFF2-40B4-BE49-F238E27FC236}">
                <a16:creationId xmlns:a16="http://schemas.microsoft.com/office/drawing/2014/main" id="{0282D5E2-1600-412A-9BEE-6E23F6F287FB}"/>
              </a:ext>
            </a:extLst>
          </p:cNvPr>
          <p:cNvGrpSpPr/>
          <p:nvPr/>
        </p:nvGrpSpPr>
        <p:grpSpPr>
          <a:xfrm>
            <a:off x="647391" y="1799953"/>
            <a:ext cx="5020197" cy="646331"/>
            <a:chOff x="959011" y="5695216"/>
            <a:chExt cx="5020197" cy="646331"/>
          </a:xfrm>
        </p:grpSpPr>
        <p:sp>
          <p:nvSpPr>
            <p:cNvPr id="32" name="TextBox 57">
              <a:extLst>
                <a:ext uri="{FF2B5EF4-FFF2-40B4-BE49-F238E27FC236}">
                  <a16:creationId xmlns:a16="http://schemas.microsoft.com/office/drawing/2014/main" id="{61293079-A5A9-4708-B362-1D2AEF9DF462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58">
              <a:extLst>
                <a:ext uri="{FF2B5EF4-FFF2-40B4-BE49-F238E27FC236}">
                  <a16:creationId xmlns:a16="http://schemas.microsoft.com/office/drawing/2014/main" id="{8BDD37EA-FDFB-457C-8831-0656DD28C767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8">
              <a:extLst>
                <a:ext uri="{FF2B5EF4-FFF2-40B4-BE49-F238E27FC236}">
                  <a16:creationId xmlns:a16="http://schemas.microsoft.com/office/drawing/2014/main" id="{892C033C-D888-4CB7-9B69-171B784EF80B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73BE25A8-DAFB-48E5-9D18-56D20D0A94B8}"/>
              </a:ext>
            </a:extLst>
          </p:cNvPr>
          <p:cNvGrpSpPr/>
          <p:nvPr/>
        </p:nvGrpSpPr>
        <p:grpSpPr>
          <a:xfrm>
            <a:off x="647391" y="5559355"/>
            <a:ext cx="5020197" cy="646331"/>
            <a:chOff x="959011" y="4662686"/>
            <a:chExt cx="5020197" cy="646331"/>
          </a:xfrm>
        </p:grpSpPr>
        <p:sp>
          <p:nvSpPr>
            <p:cNvPr id="36" name="TextBox 61">
              <a:extLst>
                <a:ext uri="{FF2B5EF4-FFF2-40B4-BE49-F238E27FC236}">
                  <a16:creationId xmlns:a16="http://schemas.microsoft.com/office/drawing/2014/main" id="{2006A1DB-ACA9-4B80-AD0B-A15349B209C6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7" name="TextBox 62">
              <a:extLst>
                <a:ext uri="{FF2B5EF4-FFF2-40B4-BE49-F238E27FC236}">
                  <a16:creationId xmlns:a16="http://schemas.microsoft.com/office/drawing/2014/main" id="{11AE4F20-AE3D-4D6F-816B-F9F8B2B7E772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Chevron 27">
              <a:extLst>
                <a:ext uri="{FF2B5EF4-FFF2-40B4-BE49-F238E27FC236}">
                  <a16:creationId xmlns:a16="http://schemas.microsoft.com/office/drawing/2014/main" id="{2CE178F1-3E11-4DAC-91CD-C462D9390611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F949FF85-24B9-4ACB-9658-F115E6552E91}"/>
              </a:ext>
            </a:extLst>
          </p:cNvPr>
          <p:cNvGrpSpPr/>
          <p:nvPr/>
        </p:nvGrpSpPr>
        <p:grpSpPr>
          <a:xfrm>
            <a:off x="7301593" y="2546788"/>
            <a:ext cx="3725636" cy="3764853"/>
            <a:chOff x="2076450" y="2716213"/>
            <a:chExt cx="603250" cy="609600"/>
          </a:xfrm>
        </p:grpSpPr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63D87F19-98C8-4BCE-ABBF-63310D1B5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2716213"/>
              <a:ext cx="584200" cy="609600"/>
            </a:xfrm>
            <a:custGeom>
              <a:avLst/>
              <a:gdLst>
                <a:gd name="T0" fmla="*/ 689 w 1026"/>
                <a:gd name="T1" fmla="*/ 67 h 1071"/>
                <a:gd name="T2" fmla="*/ 529 w 1026"/>
                <a:gd name="T3" fmla="*/ 530 h 1071"/>
                <a:gd name="T4" fmla="*/ 1018 w 1026"/>
                <a:gd name="T5" fmla="*/ 530 h 1071"/>
                <a:gd name="T6" fmla="*/ 743 w 1026"/>
                <a:gd name="T7" fmla="*/ 973 h 1071"/>
                <a:gd name="T8" fmla="*/ 151 w 1026"/>
                <a:gd name="T9" fmla="*/ 844 h 1071"/>
                <a:gd name="T10" fmla="*/ 133 w 1026"/>
                <a:gd name="T11" fmla="*/ 239 h 1071"/>
                <a:gd name="T12" fmla="*/ 689 w 1026"/>
                <a:gd name="T13" fmla="*/ 67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6" h="1071">
                  <a:moveTo>
                    <a:pt x="689" y="67"/>
                  </a:moveTo>
                  <a:cubicBezTo>
                    <a:pt x="636" y="221"/>
                    <a:pt x="583" y="374"/>
                    <a:pt x="529" y="530"/>
                  </a:cubicBezTo>
                  <a:cubicBezTo>
                    <a:pt x="694" y="530"/>
                    <a:pt x="856" y="530"/>
                    <a:pt x="1018" y="530"/>
                  </a:cubicBezTo>
                  <a:cubicBezTo>
                    <a:pt x="1026" y="675"/>
                    <a:pt x="942" y="877"/>
                    <a:pt x="743" y="973"/>
                  </a:cubicBezTo>
                  <a:cubicBezTo>
                    <a:pt x="537" y="1071"/>
                    <a:pt x="292" y="1017"/>
                    <a:pt x="151" y="844"/>
                  </a:cubicBezTo>
                  <a:cubicBezTo>
                    <a:pt x="7" y="669"/>
                    <a:pt x="0" y="420"/>
                    <a:pt x="133" y="239"/>
                  </a:cubicBezTo>
                  <a:cubicBezTo>
                    <a:pt x="270" y="53"/>
                    <a:pt x="504" y="0"/>
                    <a:pt x="689" y="6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045F49F6-7B0B-464E-8FBB-4BE85CD64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225" y="2747963"/>
              <a:ext cx="244475" cy="227013"/>
            </a:xfrm>
            <a:custGeom>
              <a:avLst/>
              <a:gdLst>
                <a:gd name="T0" fmla="*/ 0 w 430"/>
                <a:gd name="T1" fmla="*/ 399 h 399"/>
                <a:gd name="T2" fmla="*/ 137 w 430"/>
                <a:gd name="T3" fmla="*/ 0 h 399"/>
                <a:gd name="T4" fmla="*/ 423 w 430"/>
                <a:gd name="T5" fmla="*/ 399 h 399"/>
                <a:gd name="T6" fmla="*/ 0 w 430"/>
                <a:gd name="T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0" h="399">
                  <a:moveTo>
                    <a:pt x="0" y="399"/>
                  </a:moveTo>
                  <a:cubicBezTo>
                    <a:pt x="46" y="264"/>
                    <a:pt x="92" y="132"/>
                    <a:pt x="137" y="0"/>
                  </a:cubicBezTo>
                  <a:cubicBezTo>
                    <a:pt x="299" y="46"/>
                    <a:pt x="430" y="223"/>
                    <a:pt x="423" y="399"/>
                  </a:cubicBezTo>
                  <a:cubicBezTo>
                    <a:pt x="283" y="399"/>
                    <a:pt x="143" y="399"/>
                    <a:pt x="0" y="39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4987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8F3E3CD-5CE0-4F18-8884-EC0EDD883F3E}"/>
              </a:ext>
            </a:extLst>
          </p:cNvPr>
          <p:cNvSpPr/>
          <p:nvPr/>
        </p:nvSpPr>
        <p:spPr>
          <a:xfrm>
            <a:off x="682711" y="342382"/>
            <a:ext cx="51259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5" name="직사각형 12">
            <a:extLst>
              <a:ext uri="{FF2B5EF4-FFF2-40B4-BE49-F238E27FC236}">
                <a16:creationId xmlns:a16="http://schemas.microsoft.com/office/drawing/2014/main" id="{E3303A3A-0356-443B-AF16-174DBA9AF953}"/>
              </a:ext>
            </a:extLst>
          </p:cNvPr>
          <p:cNvSpPr/>
          <p:nvPr/>
        </p:nvSpPr>
        <p:spPr>
          <a:xfrm>
            <a:off x="682712" y="1912042"/>
            <a:ext cx="366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BA6477B-4932-4714-BB01-4E65287E9F8F}"/>
              </a:ext>
            </a:extLst>
          </p:cNvPr>
          <p:cNvSpPr/>
          <p:nvPr/>
        </p:nvSpPr>
        <p:spPr>
          <a:xfrm>
            <a:off x="682711" y="2373707"/>
            <a:ext cx="3837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312EE4-D305-491C-9A48-71025730DCAA}"/>
              </a:ext>
            </a:extLst>
          </p:cNvPr>
          <p:cNvSpPr txBox="1"/>
          <p:nvPr/>
        </p:nvSpPr>
        <p:spPr>
          <a:xfrm>
            <a:off x="9333564" y="498821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AA9017-85FF-4719-BEC0-AABCF69BE8D4}"/>
              </a:ext>
            </a:extLst>
          </p:cNvPr>
          <p:cNvGrpSpPr/>
          <p:nvPr/>
        </p:nvGrpSpPr>
        <p:grpSpPr>
          <a:xfrm>
            <a:off x="9333564" y="5407575"/>
            <a:ext cx="2531919" cy="945505"/>
            <a:chOff x="6565695" y="2005884"/>
            <a:chExt cx="2055606" cy="945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4E68D7-4996-46A0-AFF7-2C6D93D7639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6C7EA2-D72B-42C6-B9C7-73C050C4FBB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4AC498-A6CF-43FB-9EC2-7D32435D82A9}"/>
              </a:ext>
            </a:extLst>
          </p:cNvPr>
          <p:cNvSpPr txBox="1"/>
          <p:nvPr/>
        </p:nvSpPr>
        <p:spPr>
          <a:xfrm>
            <a:off x="6457125" y="499179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E3174C-1851-427B-B619-E9753BF7D0C3}"/>
              </a:ext>
            </a:extLst>
          </p:cNvPr>
          <p:cNvGrpSpPr/>
          <p:nvPr/>
        </p:nvGrpSpPr>
        <p:grpSpPr>
          <a:xfrm>
            <a:off x="6457125" y="5411159"/>
            <a:ext cx="2531919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20B2C-8CF1-4D70-B630-2A3352C463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C8ED8D-70B5-403C-B7BA-30778A81099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26A10E7-238C-4D8A-B07B-8E3735EB27D8}"/>
              </a:ext>
            </a:extLst>
          </p:cNvPr>
          <p:cNvGrpSpPr/>
          <p:nvPr/>
        </p:nvGrpSpPr>
        <p:grpSpPr>
          <a:xfrm>
            <a:off x="7341054" y="664997"/>
            <a:ext cx="3247624" cy="4063749"/>
            <a:chOff x="10299700" y="3695701"/>
            <a:chExt cx="915988" cy="1146175"/>
          </a:xfrm>
        </p:grpSpPr>
        <p:sp>
          <p:nvSpPr>
            <p:cNvPr id="16" name="Freeform 140">
              <a:extLst>
                <a:ext uri="{FF2B5EF4-FFF2-40B4-BE49-F238E27FC236}">
                  <a16:creationId xmlns:a16="http://schemas.microsoft.com/office/drawing/2014/main" id="{ABBD6A37-5863-4C5A-B1D2-A854A40929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99700" y="3808413"/>
              <a:ext cx="915988" cy="1033463"/>
            </a:xfrm>
            <a:custGeom>
              <a:avLst/>
              <a:gdLst>
                <a:gd name="T0" fmla="*/ 319 w 1611"/>
                <a:gd name="T1" fmla="*/ 107 h 1819"/>
                <a:gd name="T2" fmla="*/ 456 w 1611"/>
                <a:gd name="T3" fmla="*/ 313 h 1819"/>
                <a:gd name="T4" fmla="*/ 486 w 1611"/>
                <a:gd name="T5" fmla="*/ 421 h 1819"/>
                <a:gd name="T6" fmla="*/ 651 w 1611"/>
                <a:gd name="T7" fmla="*/ 479 h 1819"/>
                <a:gd name="T8" fmla="*/ 593 w 1611"/>
                <a:gd name="T9" fmla="*/ 557 h 1819"/>
                <a:gd name="T10" fmla="*/ 878 w 1611"/>
                <a:gd name="T11" fmla="*/ 684 h 1819"/>
                <a:gd name="T12" fmla="*/ 737 w 1611"/>
                <a:gd name="T13" fmla="*/ 728 h 1819"/>
                <a:gd name="T14" fmla="*/ 598 w 1611"/>
                <a:gd name="T15" fmla="*/ 752 h 1819"/>
                <a:gd name="T16" fmla="*/ 550 w 1611"/>
                <a:gd name="T17" fmla="*/ 921 h 1819"/>
                <a:gd name="T18" fmla="*/ 711 w 1611"/>
                <a:gd name="T19" fmla="*/ 775 h 1819"/>
                <a:gd name="T20" fmla="*/ 1085 w 1611"/>
                <a:gd name="T21" fmla="*/ 682 h 1819"/>
                <a:gd name="T22" fmla="*/ 1140 w 1611"/>
                <a:gd name="T23" fmla="*/ 459 h 1819"/>
                <a:gd name="T24" fmla="*/ 1191 w 1611"/>
                <a:gd name="T25" fmla="*/ 381 h 1819"/>
                <a:gd name="T26" fmla="*/ 1366 w 1611"/>
                <a:gd name="T27" fmla="*/ 245 h 1819"/>
                <a:gd name="T28" fmla="*/ 1570 w 1611"/>
                <a:gd name="T29" fmla="*/ 331 h 1819"/>
                <a:gd name="T30" fmla="*/ 1602 w 1611"/>
                <a:gd name="T31" fmla="*/ 492 h 1819"/>
                <a:gd name="T32" fmla="*/ 1523 w 1611"/>
                <a:gd name="T33" fmla="*/ 917 h 1819"/>
                <a:gd name="T34" fmla="*/ 1393 w 1611"/>
                <a:gd name="T35" fmla="*/ 1108 h 1819"/>
                <a:gd name="T36" fmla="*/ 1316 w 1611"/>
                <a:gd name="T37" fmla="*/ 1273 h 1819"/>
                <a:gd name="T38" fmla="*/ 1242 w 1611"/>
                <a:gd name="T39" fmla="*/ 1308 h 1819"/>
                <a:gd name="T40" fmla="*/ 1108 w 1611"/>
                <a:gd name="T41" fmla="*/ 1286 h 1819"/>
                <a:gd name="T42" fmla="*/ 1104 w 1611"/>
                <a:gd name="T43" fmla="*/ 1399 h 1819"/>
                <a:gd name="T44" fmla="*/ 968 w 1611"/>
                <a:gd name="T45" fmla="*/ 1387 h 1819"/>
                <a:gd name="T46" fmla="*/ 883 w 1611"/>
                <a:gd name="T47" fmla="*/ 1475 h 1819"/>
                <a:gd name="T48" fmla="*/ 713 w 1611"/>
                <a:gd name="T49" fmla="*/ 1538 h 1819"/>
                <a:gd name="T50" fmla="*/ 597 w 1611"/>
                <a:gd name="T51" fmla="*/ 1660 h 1819"/>
                <a:gd name="T52" fmla="*/ 527 w 1611"/>
                <a:gd name="T53" fmla="*/ 1689 h 1819"/>
                <a:gd name="T54" fmla="*/ 456 w 1611"/>
                <a:gd name="T55" fmla="*/ 1699 h 1819"/>
                <a:gd name="T56" fmla="*/ 448 w 1611"/>
                <a:gd name="T57" fmla="*/ 1806 h 1819"/>
                <a:gd name="T58" fmla="*/ 409 w 1611"/>
                <a:gd name="T59" fmla="*/ 1634 h 1819"/>
                <a:gd name="T60" fmla="*/ 237 w 1611"/>
                <a:gd name="T61" fmla="*/ 1663 h 1819"/>
                <a:gd name="T62" fmla="*/ 120 w 1611"/>
                <a:gd name="T63" fmla="*/ 1511 h 1819"/>
                <a:gd name="T64" fmla="*/ 171 w 1611"/>
                <a:gd name="T65" fmla="*/ 1031 h 1819"/>
                <a:gd name="T66" fmla="*/ 284 w 1611"/>
                <a:gd name="T67" fmla="*/ 988 h 1819"/>
                <a:gd name="T68" fmla="*/ 368 w 1611"/>
                <a:gd name="T69" fmla="*/ 719 h 1819"/>
                <a:gd name="T70" fmla="*/ 564 w 1611"/>
                <a:gd name="T71" fmla="*/ 591 h 1819"/>
                <a:gd name="T72" fmla="*/ 409 w 1611"/>
                <a:gd name="T73" fmla="*/ 599 h 1819"/>
                <a:gd name="T74" fmla="*/ 715 w 1611"/>
                <a:gd name="T75" fmla="*/ 1466 h 1819"/>
                <a:gd name="T76" fmla="*/ 543 w 1611"/>
                <a:gd name="T77" fmla="*/ 1173 h 1819"/>
                <a:gd name="T78" fmla="*/ 385 w 1611"/>
                <a:gd name="T79" fmla="*/ 1382 h 1819"/>
                <a:gd name="T80" fmla="*/ 368 w 1611"/>
                <a:gd name="T81" fmla="*/ 1333 h 1819"/>
                <a:gd name="T82" fmla="*/ 1289 w 1611"/>
                <a:gd name="T83" fmla="*/ 1055 h 1819"/>
                <a:gd name="T84" fmla="*/ 1171 w 1611"/>
                <a:gd name="T85" fmla="*/ 916 h 1819"/>
                <a:gd name="T86" fmla="*/ 869 w 1611"/>
                <a:gd name="T87" fmla="*/ 869 h 1819"/>
                <a:gd name="T88" fmla="*/ 737 w 1611"/>
                <a:gd name="T89" fmla="*/ 990 h 1819"/>
                <a:gd name="T90" fmla="*/ 1040 w 1611"/>
                <a:gd name="T91" fmla="*/ 945 h 1819"/>
                <a:gd name="T92" fmla="*/ 594 w 1611"/>
                <a:gd name="T93" fmla="*/ 1239 h 1819"/>
                <a:gd name="T94" fmla="*/ 626 w 1611"/>
                <a:gd name="T95" fmla="*/ 1452 h 1819"/>
                <a:gd name="T96" fmla="*/ 474 w 1611"/>
                <a:gd name="T97" fmla="*/ 1231 h 1819"/>
                <a:gd name="T98" fmla="*/ 538 w 1611"/>
                <a:gd name="T99" fmla="*/ 1442 h 1819"/>
                <a:gd name="T100" fmla="*/ 512 w 1611"/>
                <a:gd name="T101" fmla="*/ 1188 h 1819"/>
                <a:gd name="T102" fmla="*/ 476 w 1611"/>
                <a:gd name="T103" fmla="*/ 1535 h 1819"/>
                <a:gd name="T104" fmla="*/ 619 w 1611"/>
                <a:gd name="T105" fmla="*/ 646 h 1819"/>
                <a:gd name="T106" fmla="*/ 991 w 1611"/>
                <a:gd name="T107" fmla="*/ 1268 h 1819"/>
                <a:gd name="T108" fmla="*/ 1061 w 1611"/>
                <a:gd name="T109" fmla="*/ 1322 h 1819"/>
                <a:gd name="T110" fmla="*/ 356 w 1611"/>
                <a:gd name="T111" fmla="*/ 298 h 1819"/>
                <a:gd name="T112" fmla="*/ 891 w 1611"/>
                <a:gd name="T113" fmla="*/ 1019 h 1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1" h="1819">
                  <a:moveTo>
                    <a:pt x="389" y="675"/>
                  </a:moveTo>
                  <a:cubicBezTo>
                    <a:pt x="384" y="620"/>
                    <a:pt x="379" y="564"/>
                    <a:pt x="374" y="509"/>
                  </a:cubicBezTo>
                  <a:cubicBezTo>
                    <a:pt x="371" y="477"/>
                    <a:pt x="370" y="445"/>
                    <a:pt x="367" y="413"/>
                  </a:cubicBezTo>
                  <a:cubicBezTo>
                    <a:pt x="367" y="403"/>
                    <a:pt x="366" y="393"/>
                    <a:pt x="362" y="385"/>
                  </a:cubicBezTo>
                  <a:cubicBezTo>
                    <a:pt x="358" y="375"/>
                    <a:pt x="352" y="363"/>
                    <a:pt x="344" y="358"/>
                  </a:cubicBezTo>
                  <a:cubicBezTo>
                    <a:pt x="322" y="344"/>
                    <a:pt x="307" y="331"/>
                    <a:pt x="315" y="301"/>
                  </a:cubicBezTo>
                  <a:cubicBezTo>
                    <a:pt x="319" y="289"/>
                    <a:pt x="317" y="269"/>
                    <a:pt x="309" y="261"/>
                  </a:cubicBezTo>
                  <a:cubicBezTo>
                    <a:pt x="285" y="238"/>
                    <a:pt x="289" y="210"/>
                    <a:pt x="290" y="183"/>
                  </a:cubicBezTo>
                  <a:cubicBezTo>
                    <a:pt x="291" y="146"/>
                    <a:pt x="295" y="110"/>
                    <a:pt x="298" y="75"/>
                  </a:cubicBezTo>
                  <a:cubicBezTo>
                    <a:pt x="304" y="84"/>
                    <a:pt x="311" y="94"/>
                    <a:pt x="319" y="107"/>
                  </a:cubicBezTo>
                  <a:cubicBezTo>
                    <a:pt x="345" y="72"/>
                    <a:pt x="372" y="35"/>
                    <a:pt x="397" y="0"/>
                  </a:cubicBezTo>
                  <a:cubicBezTo>
                    <a:pt x="395" y="51"/>
                    <a:pt x="392" y="105"/>
                    <a:pt x="389" y="155"/>
                  </a:cubicBezTo>
                  <a:cubicBezTo>
                    <a:pt x="417" y="155"/>
                    <a:pt x="446" y="153"/>
                    <a:pt x="474" y="156"/>
                  </a:cubicBezTo>
                  <a:cubicBezTo>
                    <a:pt x="488" y="157"/>
                    <a:pt x="503" y="160"/>
                    <a:pt x="517" y="162"/>
                  </a:cubicBezTo>
                  <a:cubicBezTo>
                    <a:pt x="535" y="165"/>
                    <a:pt x="547" y="185"/>
                    <a:pt x="570" y="187"/>
                  </a:cubicBezTo>
                  <a:cubicBezTo>
                    <a:pt x="580" y="188"/>
                    <a:pt x="594" y="217"/>
                    <a:pt x="595" y="235"/>
                  </a:cubicBezTo>
                  <a:cubicBezTo>
                    <a:pt x="599" y="279"/>
                    <a:pt x="557" y="312"/>
                    <a:pt x="508" y="303"/>
                  </a:cubicBezTo>
                  <a:cubicBezTo>
                    <a:pt x="517" y="298"/>
                    <a:pt x="524" y="294"/>
                    <a:pt x="533" y="288"/>
                  </a:cubicBezTo>
                  <a:cubicBezTo>
                    <a:pt x="522" y="280"/>
                    <a:pt x="517" y="277"/>
                    <a:pt x="516" y="276"/>
                  </a:cubicBezTo>
                  <a:cubicBezTo>
                    <a:pt x="495" y="289"/>
                    <a:pt x="476" y="301"/>
                    <a:pt x="456" y="313"/>
                  </a:cubicBezTo>
                  <a:cubicBezTo>
                    <a:pt x="457" y="314"/>
                    <a:pt x="460" y="316"/>
                    <a:pt x="462" y="318"/>
                  </a:cubicBezTo>
                  <a:cubicBezTo>
                    <a:pt x="456" y="329"/>
                    <a:pt x="450" y="340"/>
                    <a:pt x="442" y="355"/>
                  </a:cubicBezTo>
                  <a:cubicBezTo>
                    <a:pt x="434" y="344"/>
                    <a:pt x="426" y="332"/>
                    <a:pt x="417" y="320"/>
                  </a:cubicBezTo>
                  <a:cubicBezTo>
                    <a:pt x="406" y="324"/>
                    <a:pt x="396" y="327"/>
                    <a:pt x="381" y="333"/>
                  </a:cubicBezTo>
                  <a:cubicBezTo>
                    <a:pt x="388" y="353"/>
                    <a:pt x="393" y="375"/>
                    <a:pt x="402" y="395"/>
                  </a:cubicBezTo>
                  <a:cubicBezTo>
                    <a:pt x="407" y="406"/>
                    <a:pt x="418" y="414"/>
                    <a:pt x="426" y="423"/>
                  </a:cubicBezTo>
                  <a:cubicBezTo>
                    <a:pt x="429" y="425"/>
                    <a:pt x="432" y="427"/>
                    <a:pt x="434" y="430"/>
                  </a:cubicBezTo>
                  <a:cubicBezTo>
                    <a:pt x="439" y="439"/>
                    <a:pt x="444" y="448"/>
                    <a:pt x="449" y="457"/>
                  </a:cubicBezTo>
                  <a:cubicBezTo>
                    <a:pt x="458" y="451"/>
                    <a:pt x="468" y="445"/>
                    <a:pt x="476" y="438"/>
                  </a:cubicBezTo>
                  <a:cubicBezTo>
                    <a:pt x="481" y="434"/>
                    <a:pt x="483" y="427"/>
                    <a:pt x="486" y="421"/>
                  </a:cubicBezTo>
                  <a:cubicBezTo>
                    <a:pt x="490" y="423"/>
                    <a:pt x="495" y="424"/>
                    <a:pt x="499" y="426"/>
                  </a:cubicBezTo>
                  <a:cubicBezTo>
                    <a:pt x="501" y="423"/>
                    <a:pt x="501" y="422"/>
                    <a:pt x="502" y="421"/>
                  </a:cubicBezTo>
                  <a:cubicBezTo>
                    <a:pt x="507" y="411"/>
                    <a:pt x="513" y="402"/>
                    <a:pt x="518" y="392"/>
                  </a:cubicBezTo>
                  <a:cubicBezTo>
                    <a:pt x="522" y="400"/>
                    <a:pt x="526" y="408"/>
                    <a:pt x="530" y="415"/>
                  </a:cubicBezTo>
                  <a:cubicBezTo>
                    <a:pt x="536" y="426"/>
                    <a:pt x="543" y="437"/>
                    <a:pt x="549" y="448"/>
                  </a:cubicBezTo>
                  <a:cubicBezTo>
                    <a:pt x="552" y="446"/>
                    <a:pt x="555" y="445"/>
                    <a:pt x="558" y="444"/>
                  </a:cubicBezTo>
                  <a:cubicBezTo>
                    <a:pt x="557" y="437"/>
                    <a:pt x="556" y="430"/>
                    <a:pt x="555" y="423"/>
                  </a:cubicBezTo>
                  <a:cubicBezTo>
                    <a:pt x="557" y="422"/>
                    <a:pt x="559" y="422"/>
                    <a:pt x="561" y="421"/>
                  </a:cubicBezTo>
                  <a:cubicBezTo>
                    <a:pt x="566" y="431"/>
                    <a:pt x="572" y="441"/>
                    <a:pt x="578" y="451"/>
                  </a:cubicBezTo>
                  <a:cubicBezTo>
                    <a:pt x="611" y="428"/>
                    <a:pt x="639" y="438"/>
                    <a:pt x="651" y="479"/>
                  </a:cubicBezTo>
                  <a:cubicBezTo>
                    <a:pt x="657" y="498"/>
                    <a:pt x="667" y="507"/>
                    <a:pt x="689" y="499"/>
                  </a:cubicBezTo>
                  <a:cubicBezTo>
                    <a:pt x="689" y="502"/>
                    <a:pt x="690" y="505"/>
                    <a:pt x="690" y="508"/>
                  </a:cubicBezTo>
                  <a:cubicBezTo>
                    <a:pt x="681" y="515"/>
                    <a:pt x="672" y="525"/>
                    <a:pt x="661" y="528"/>
                  </a:cubicBezTo>
                  <a:cubicBezTo>
                    <a:pt x="645" y="532"/>
                    <a:pt x="641" y="517"/>
                    <a:pt x="637" y="505"/>
                  </a:cubicBezTo>
                  <a:cubicBezTo>
                    <a:pt x="631" y="488"/>
                    <a:pt x="629" y="462"/>
                    <a:pt x="599" y="483"/>
                  </a:cubicBezTo>
                  <a:cubicBezTo>
                    <a:pt x="597" y="474"/>
                    <a:pt x="595" y="467"/>
                    <a:pt x="594" y="459"/>
                  </a:cubicBezTo>
                  <a:cubicBezTo>
                    <a:pt x="589" y="461"/>
                    <a:pt x="585" y="462"/>
                    <a:pt x="584" y="464"/>
                  </a:cubicBezTo>
                  <a:cubicBezTo>
                    <a:pt x="579" y="484"/>
                    <a:pt x="590" y="494"/>
                    <a:pt x="607" y="498"/>
                  </a:cubicBezTo>
                  <a:cubicBezTo>
                    <a:pt x="611" y="500"/>
                    <a:pt x="616" y="500"/>
                    <a:pt x="619" y="501"/>
                  </a:cubicBezTo>
                  <a:cubicBezTo>
                    <a:pt x="622" y="526"/>
                    <a:pt x="615" y="539"/>
                    <a:pt x="593" y="557"/>
                  </a:cubicBezTo>
                  <a:cubicBezTo>
                    <a:pt x="586" y="562"/>
                    <a:pt x="591" y="575"/>
                    <a:pt x="598" y="585"/>
                  </a:cubicBezTo>
                  <a:cubicBezTo>
                    <a:pt x="608" y="598"/>
                    <a:pt x="616" y="609"/>
                    <a:pt x="630" y="604"/>
                  </a:cubicBezTo>
                  <a:cubicBezTo>
                    <a:pt x="648" y="616"/>
                    <a:pt x="664" y="627"/>
                    <a:pt x="687" y="642"/>
                  </a:cubicBezTo>
                  <a:cubicBezTo>
                    <a:pt x="684" y="626"/>
                    <a:pt x="682" y="618"/>
                    <a:pt x="680" y="607"/>
                  </a:cubicBezTo>
                  <a:cubicBezTo>
                    <a:pt x="685" y="614"/>
                    <a:pt x="689" y="620"/>
                    <a:pt x="693" y="626"/>
                  </a:cubicBezTo>
                  <a:cubicBezTo>
                    <a:pt x="697" y="622"/>
                    <a:pt x="702" y="619"/>
                    <a:pt x="707" y="615"/>
                  </a:cubicBezTo>
                  <a:cubicBezTo>
                    <a:pt x="720" y="663"/>
                    <a:pt x="728" y="669"/>
                    <a:pt x="756" y="647"/>
                  </a:cubicBezTo>
                  <a:cubicBezTo>
                    <a:pt x="792" y="664"/>
                    <a:pt x="829" y="681"/>
                    <a:pt x="871" y="701"/>
                  </a:cubicBezTo>
                  <a:cubicBezTo>
                    <a:pt x="858" y="676"/>
                    <a:pt x="814" y="674"/>
                    <a:pt x="847" y="634"/>
                  </a:cubicBezTo>
                  <a:cubicBezTo>
                    <a:pt x="858" y="651"/>
                    <a:pt x="867" y="667"/>
                    <a:pt x="878" y="684"/>
                  </a:cubicBezTo>
                  <a:cubicBezTo>
                    <a:pt x="880" y="683"/>
                    <a:pt x="886" y="680"/>
                    <a:pt x="892" y="677"/>
                  </a:cubicBezTo>
                  <a:cubicBezTo>
                    <a:pt x="891" y="679"/>
                    <a:pt x="891" y="682"/>
                    <a:pt x="891" y="685"/>
                  </a:cubicBezTo>
                  <a:cubicBezTo>
                    <a:pt x="896" y="686"/>
                    <a:pt x="901" y="688"/>
                    <a:pt x="906" y="688"/>
                  </a:cubicBezTo>
                  <a:cubicBezTo>
                    <a:pt x="915" y="687"/>
                    <a:pt x="923" y="684"/>
                    <a:pt x="931" y="682"/>
                  </a:cubicBezTo>
                  <a:cubicBezTo>
                    <a:pt x="932" y="684"/>
                    <a:pt x="933" y="686"/>
                    <a:pt x="933" y="688"/>
                  </a:cubicBezTo>
                  <a:cubicBezTo>
                    <a:pt x="928" y="690"/>
                    <a:pt x="922" y="693"/>
                    <a:pt x="914" y="696"/>
                  </a:cubicBezTo>
                  <a:cubicBezTo>
                    <a:pt x="918" y="703"/>
                    <a:pt x="922" y="709"/>
                    <a:pt x="928" y="719"/>
                  </a:cubicBezTo>
                  <a:cubicBezTo>
                    <a:pt x="918" y="723"/>
                    <a:pt x="909" y="730"/>
                    <a:pt x="901" y="730"/>
                  </a:cubicBezTo>
                  <a:cubicBezTo>
                    <a:pt x="859" y="728"/>
                    <a:pt x="818" y="720"/>
                    <a:pt x="777" y="734"/>
                  </a:cubicBezTo>
                  <a:cubicBezTo>
                    <a:pt x="765" y="738"/>
                    <a:pt x="746" y="735"/>
                    <a:pt x="737" y="728"/>
                  </a:cubicBezTo>
                  <a:cubicBezTo>
                    <a:pt x="718" y="712"/>
                    <a:pt x="715" y="727"/>
                    <a:pt x="707" y="739"/>
                  </a:cubicBezTo>
                  <a:cubicBezTo>
                    <a:pt x="699" y="733"/>
                    <a:pt x="692" y="728"/>
                    <a:pt x="685" y="722"/>
                  </a:cubicBezTo>
                  <a:cubicBezTo>
                    <a:pt x="686" y="721"/>
                    <a:pt x="687" y="720"/>
                    <a:pt x="687" y="719"/>
                  </a:cubicBezTo>
                  <a:cubicBezTo>
                    <a:pt x="693" y="721"/>
                    <a:pt x="699" y="724"/>
                    <a:pt x="704" y="726"/>
                  </a:cubicBezTo>
                  <a:cubicBezTo>
                    <a:pt x="720" y="712"/>
                    <a:pt x="690" y="691"/>
                    <a:pt x="662" y="695"/>
                  </a:cubicBezTo>
                  <a:cubicBezTo>
                    <a:pt x="652" y="697"/>
                    <a:pt x="642" y="700"/>
                    <a:pt x="634" y="701"/>
                  </a:cubicBezTo>
                  <a:cubicBezTo>
                    <a:pt x="634" y="718"/>
                    <a:pt x="634" y="734"/>
                    <a:pt x="634" y="750"/>
                  </a:cubicBezTo>
                  <a:cubicBezTo>
                    <a:pt x="633" y="751"/>
                    <a:pt x="632" y="751"/>
                    <a:pt x="630" y="752"/>
                  </a:cubicBezTo>
                  <a:cubicBezTo>
                    <a:pt x="626" y="743"/>
                    <a:pt x="622" y="734"/>
                    <a:pt x="617" y="723"/>
                  </a:cubicBezTo>
                  <a:cubicBezTo>
                    <a:pt x="612" y="731"/>
                    <a:pt x="606" y="740"/>
                    <a:pt x="598" y="752"/>
                  </a:cubicBezTo>
                  <a:cubicBezTo>
                    <a:pt x="599" y="743"/>
                    <a:pt x="600" y="736"/>
                    <a:pt x="601" y="728"/>
                  </a:cubicBezTo>
                  <a:cubicBezTo>
                    <a:pt x="589" y="734"/>
                    <a:pt x="580" y="741"/>
                    <a:pt x="569" y="744"/>
                  </a:cubicBezTo>
                  <a:cubicBezTo>
                    <a:pt x="563" y="745"/>
                    <a:pt x="555" y="740"/>
                    <a:pt x="545" y="736"/>
                  </a:cubicBezTo>
                  <a:cubicBezTo>
                    <a:pt x="543" y="778"/>
                    <a:pt x="486" y="805"/>
                    <a:pt x="505" y="863"/>
                  </a:cubicBezTo>
                  <a:cubicBezTo>
                    <a:pt x="533" y="842"/>
                    <a:pt x="519" y="809"/>
                    <a:pt x="537" y="786"/>
                  </a:cubicBezTo>
                  <a:cubicBezTo>
                    <a:pt x="558" y="810"/>
                    <a:pt x="534" y="837"/>
                    <a:pt x="548" y="864"/>
                  </a:cubicBezTo>
                  <a:cubicBezTo>
                    <a:pt x="523" y="861"/>
                    <a:pt x="505" y="863"/>
                    <a:pt x="504" y="888"/>
                  </a:cubicBezTo>
                  <a:cubicBezTo>
                    <a:pt x="512" y="894"/>
                    <a:pt x="519" y="900"/>
                    <a:pt x="525" y="905"/>
                  </a:cubicBezTo>
                  <a:cubicBezTo>
                    <a:pt x="539" y="886"/>
                    <a:pt x="552" y="866"/>
                    <a:pt x="565" y="848"/>
                  </a:cubicBezTo>
                  <a:cubicBezTo>
                    <a:pt x="584" y="877"/>
                    <a:pt x="572" y="899"/>
                    <a:pt x="550" y="921"/>
                  </a:cubicBezTo>
                  <a:cubicBezTo>
                    <a:pt x="538" y="932"/>
                    <a:pt x="538" y="948"/>
                    <a:pt x="549" y="964"/>
                  </a:cubicBezTo>
                  <a:cubicBezTo>
                    <a:pt x="556" y="975"/>
                    <a:pt x="557" y="990"/>
                    <a:pt x="560" y="1000"/>
                  </a:cubicBezTo>
                  <a:cubicBezTo>
                    <a:pt x="581" y="979"/>
                    <a:pt x="604" y="958"/>
                    <a:pt x="625" y="935"/>
                  </a:cubicBezTo>
                  <a:cubicBezTo>
                    <a:pt x="631" y="927"/>
                    <a:pt x="634" y="916"/>
                    <a:pt x="640" y="903"/>
                  </a:cubicBezTo>
                  <a:cubicBezTo>
                    <a:pt x="641" y="913"/>
                    <a:pt x="643" y="920"/>
                    <a:pt x="644" y="931"/>
                  </a:cubicBezTo>
                  <a:cubicBezTo>
                    <a:pt x="657" y="909"/>
                    <a:pt x="688" y="911"/>
                    <a:pt x="687" y="881"/>
                  </a:cubicBezTo>
                  <a:cubicBezTo>
                    <a:pt x="687" y="864"/>
                    <a:pt x="689" y="847"/>
                    <a:pt x="690" y="830"/>
                  </a:cubicBezTo>
                  <a:cubicBezTo>
                    <a:pt x="690" y="827"/>
                    <a:pt x="689" y="825"/>
                    <a:pt x="690" y="822"/>
                  </a:cubicBezTo>
                  <a:cubicBezTo>
                    <a:pt x="699" y="780"/>
                    <a:pt x="699" y="780"/>
                    <a:pt x="689" y="745"/>
                  </a:cubicBezTo>
                  <a:cubicBezTo>
                    <a:pt x="697" y="755"/>
                    <a:pt x="704" y="765"/>
                    <a:pt x="711" y="775"/>
                  </a:cubicBezTo>
                  <a:cubicBezTo>
                    <a:pt x="715" y="780"/>
                    <a:pt x="718" y="785"/>
                    <a:pt x="721" y="790"/>
                  </a:cubicBezTo>
                  <a:cubicBezTo>
                    <a:pt x="723" y="785"/>
                    <a:pt x="725" y="779"/>
                    <a:pt x="728" y="774"/>
                  </a:cubicBezTo>
                  <a:cubicBezTo>
                    <a:pt x="730" y="769"/>
                    <a:pt x="733" y="765"/>
                    <a:pt x="734" y="764"/>
                  </a:cubicBezTo>
                  <a:cubicBezTo>
                    <a:pt x="750" y="770"/>
                    <a:pt x="770" y="774"/>
                    <a:pt x="782" y="785"/>
                  </a:cubicBezTo>
                  <a:cubicBezTo>
                    <a:pt x="812" y="811"/>
                    <a:pt x="835" y="786"/>
                    <a:pt x="862" y="780"/>
                  </a:cubicBezTo>
                  <a:cubicBezTo>
                    <a:pt x="884" y="774"/>
                    <a:pt x="907" y="773"/>
                    <a:pt x="932" y="770"/>
                  </a:cubicBezTo>
                  <a:cubicBezTo>
                    <a:pt x="938" y="762"/>
                    <a:pt x="947" y="750"/>
                    <a:pt x="958" y="735"/>
                  </a:cubicBezTo>
                  <a:cubicBezTo>
                    <a:pt x="960" y="754"/>
                    <a:pt x="962" y="769"/>
                    <a:pt x="964" y="783"/>
                  </a:cubicBezTo>
                  <a:cubicBezTo>
                    <a:pt x="1008" y="785"/>
                    <a:pt x="1040" y="758"/>
                    <a:pt x="1055" y="719"/>
                  </a:cubicBezTo>
                  <a:cubicBezTo>
                    <a:pt x="1060" y="706"/>
                    <a:pt x="1058" y="680"/>
                    <a:pt x="1085" y="682"/>
                  </a:cubicBezTo>
                  <a:cubicBezTo>
                    <a:pt x="1086" y="671"/>
                    <a:pt x="1091" y="658"/>
                    <a:pt x="1086" y="651"/>
                  </a:cubicBezTo>
                  <a:cubicBezTo>
                    <a:pt x="1065" y="622"/>
                    <a:pt x="1066" y="592"/>
                    <a:pt x="1068" y="561"/>
                  </a:cubicBezTo>
                  <a:cubicBezTo>
                    <a:pt x="1070" y="561"/>
                    <a:pt x="1073" y="560"/>
                    <a:pt x="1075" y="560"/>
                  </a:cubicBezTo>
                  <a:cubicBezTo>
                    <a:pt x="1078" y="579"/>
                    <a:pt x="1081" y="598"/>
                    <a:pt x="1084" y="613"/>
                  </a:cubicBezTo>
                  <a:cubicBezTo>
                    <a:pt x="1100" y="615"/>
                    <a:pt x="1113" y="617"/>
                    <a:pt x="1123" y="618"/>
                  </a:cubicBezTo>
                  <a:cubicBezTo>
                    <a:pt x="1150" y="570"/>
                    <a:pt x="1176" y="521"/>
                    <a:pt x="1207" y="465"/>
                  </a:cubicBezTo>
                  <a:cubicBezTo>
                    <a:pt x="1193" y="468"/>
                    <a:pt x="1185" y="469"/>
                    <a:pt x="1175" y="471"/>
                  </a:cubicBezTo>
                  <a:cubicBezTo>
                    <a:pt x="1172" y="464"/>
                    <a:pt x="1166" y="453"/>
                    <a:pt x="1161" y="442"/>
                  </a:cubicBezTo>
                  <a:cubicBezTo>
                    <a:pt x="1137" y="442"/>
                    <a:pt x="1110" y="440"/>
                    <a:pt x="1105" y="478"/>
                  </a:cubicBezTo>
                  <a:cubicBezTo>
                    <a:pt x="1118" y="471"/>
                    <a:pt x="1129" y="465"/>
                    <a:pt x="1140" y="459"/>
                  </a:cubicBezTo>
                  <a:cubicBezTo>
                    <a:pt x="1140" y="460"/>
                    <a:pt x="1141" y="461"/>
                    <a:pt x="1142" y="461"/>
                  </a:cubicBezTo>
                  <a:cubicBezTo>
                    <a:pt x="1126" y="475"/>
                    <a:pt x="1109" y="489"/>
                    <a:pt x="1091" y="505"/>
                  </a:cubicBezTo>
                  <a:cubicBezTo>
                    <a:pt x="1078" y="498"/>
                    <a:pt x="1074" y="483"/>
                    <a:pt x="1088" y="465"/>
                  </a:cubicBezTo>
                  <a:cubicBezTo>
                    <a:pt x="1104" y="442"/>
                    <a:pt x="1107" y="420"/>
                    <a:pt x="1084" y="399"/>
                  </a:cubicBezTo>
                  <a:cubicBezTo>
                    <a:pt x="1080" y="396"/>
                    <a:pt x="1080" y="389"/>
                    <a:pt x="1083" y="381"/>
                  </a:cubicBezTo>
                  <a:cubicBezTo>
                    <a:pt x="1092" y="387"/>
                    <a:pt x="1100" y="393"/>
                    <a:pt x="1109" y="399"/>
                  </a:cubicBezTo>
                  <a:cubicBezTo>
                    <a:pt x="1110" y="397"/>
                    <a:pt x="1111" y="396"/>
                    <a:pt x="1112" y="395"/>
                  </a:cubicBezTo>
                  <a:cubicBezTo>
                    <a:pt x="1110" y="391"/>
                    <a:pt x="1109" y="388"/>
                    <a:pt x="1106" y="382"/>
                  </a:cubicBezTo>
                  <a:cubicBezTo>
                    <a:pt x="1114" y="384"/>
                    <a:pt x="1121" y="385"/>
                    <a:pt x="1127" y="387"/>
                  </a:cubicBezTo>
                  <a:cubicBezTo>
                    <a:pt x="1150" y="398"/>
                    <a:pt x="1169" y="396"/>
                    <a:pt x="1191" y="381"/>
                  </a:cubicBezTo>
                  <a:cubicBezTo>
                    <a:pt x="1206" y="371"/>
                    <a:pt x="1226" y="370"/>
                    <a:pt x="1248" y="363"/>
                  </a:cubicBezTo>
                  <a:cubicBezTo>
                    <a:pt x="1242" y="375"/>
                    <a:pt x="1238" y="384"/>
                    <a:pt x="1234" y="394"/>
                  </a:cubicBezTo>
                  <a:cubicBezTo>
                    <a:pt x="1256" y="399"/>
                    <a:pt x="1269" y="392"/>
                    <a:pt x="1273" y="371"/>
                  </a:cubicBezTo>
                  <a:cubicBezTo>
                    <a:pt x="1277" y="339"/>
                    <a:pt x="1281" y="308"/>
                    <a:pt x="1284" y="275"/>
                  </a:cubicBezTo>
                  <a:cubicBezTo>
                    <a:pt x="1286" y="276"/>
                    <a:pt x="1292" y="277"/>
                    <a:pt x="1297" y="278"/>
                  </a:cubicBezTo>
                  <a:cubicBezTo>
                    <a:pt x="1297" y="263"/>
                    <a:pt x="1298" y="250"/>
                    <a:pt x="1299" y="236"/>
                  </a:cubicBezTo>
                  <a:cubicBezTo>
                    <a:pt x="1301" y="236"/>
                    <a:pt x="1304" y="236"/>
                    <a:pt x="1306" y="236"/>
                  </a:cubicBezTo>
                  <a:cubicBezTo>
                    <a:pt x="1310" y="251"/>
                    <a:pt x="1314" y="266"/>
                    <a:pt x="1320" y="290"/>
                  </a:cubicBezTo>
                  <a:cubicBezTo>
                    <a:pt x="1332" y="273"/>
                    <a:pt x="1341" y="261"/>
                    <a:pt x="1348" y="252"/>
                  </a:cubicBezTo>
                  <a:cubicBezTo>
                    <a:pt x="1354" y="250"/>
                    <a:pt x="1361" y="248"/>
                    <a:pt x="1366" y="245"/>
                  </a:cubicBezTo>
                  <a:cubicBezTo>
                    <a:pt x="1377" y="237"/>
                    <a:pt x="1386" y="226"/>
                    <a:pt x="1398" y="221"/>
                  </a:cubicBezTo>
                  <a:cubicBezTo>
                    <a:pt x="1418" y="214"/>
                    <a:pt x="1431" y="231"/>
                    <a:pt x="1424" y="257"/>
                  </a:cubicBezTo>
                  <a:cubicBezTo>
                    <a:pt x="1444" y="246"/>
                    <a:pt x="1470" y="263"/>
                    <a:pt x="1487" y="237"/>
                  </a:cubicBezTo>
                  <a:cubicBezTo>
                    <a:pt x="1480" y="253"/>
                    <a:pt x="1474" y="269"/>
                    <a:pt x="1467" y="287"/>
                  </a:cubicBezTo>
                  <a:cubicBezTo>
                    <a:pt x="1473" y="289"/>
                    <a:pt x="1480" y="292"/>
                    <a:pt x="1486" y="294"/>
                  </a:cubicBezTo>
                  <a:cubicBezTo>
                    <a:pt x="1489" y="304"/>
                    <a:pt x="1491" y="313"/>
                    <a:pt x="1493" y="322"/>
                  </a:cubicBezTo>
                  <a:cubicBezTo>
                    <a:pt x="1498" y="324"/>
                    <a:pt x="1502" y="327"/>
                    <a:pt x="1507" y="329"/>
                  </a:cubicBezTo>
                  <a:cubicBezTo>
                    <a:pt x="1497" y="337"/>
                    <a:pt x="1488" y="345"/>
                    <a:pt x="1478" y="353"/>
                  </a:cubicBezTo>
                  <a:cubicBezTo>
                    <a:pt x="1483" y="359"/>
                    <a:pt x="1483" y="359"/>
                    <a:pt x="1507" y="331"/>
                  </a:cubicBezTo>
                  <a:cubicBezTo>
                    <a:pt x="1537" y="352"/>
                    <a:pt x="1550" y="352"/>
                    <a:pt x="1570" y="331"/>
                  </a:cubicBezTo>
                  <a:cubicBezTo>
                    <a:pt x="1579" y="354"/>
                    <a:pt x="1574" y="359"/>
                    <a:pt x="1547" y="356"/>
                  </a:cubicBezTo>
                  <a:cubicBezTo>
                    <a:pt x="1545" y="358"/>
                    <a:pt x="1544" y="360"/>
                    <a:pt x="1543" y="362"/>
                  </a:cubicBezTo>
                  <a:cubicBezTo>
                    <a:pt x="1556" y="369"/>
                    <a:pt x="1568" y="376"/>
                    <a:pt x="1582" y="383"/>
                  </a:cubicBezTo>
                  <a:cubicBezTo>
                    <a:pt x="1588" y="372"/>
                    <a:pt x="1594" y="363"/>
                    <a:pt x="1600" y="353"/>
                  </a:cubicBezTo>
                  <a:cubicBezTo>
                    <a:pt x="1603" y="383"/>
                    <a:pt x="1581" y="399"/>
                    <a:pt x="1562" y="413"/>
                  </a:cubicBezTo>
                  <a:cubicBezTo>
                    <a:pt x="1549" y="423"/>
                    <a:pt x="1552" y="430"/>
                    <a:pt x="1559" y="438"/>
                  </a:cubicBezTo>
                  <a:cubicBezTo>
                    <a:pt x="1565" y="445"/>
                    <a:pt x="1572" y="452"/>
                    <a:pt x="1580" y="460"/>
                  </a:cubicBezTo>
                  <a:cubicBezTo>
                    <a:pt x="1585" y="452"/>
                    <a:pt x="1590" y="442"/>
                    <a:pt x="1595" y="432"/>
                  </a:cubicBezTo>
                  <a:cubicBezTo>
                    <a:pt x="1598" y="432"/>
                    <a:pt x="1600" y="432"/>
                    <a:pt x="1603" y="432"/>
                  </a:cubicBezTo>
                  <a:cubicBezTo>
                    <a:pt x="1603" y="452"/>
                    <a:pt x="1606" y="473"/>
                    <a:pt x="1602" y="492"/>
                  </a:cubicBezTo>
                  <a:cubicBezTo>
                    <a:pt x="1598" y="517"/>
                    <a:pt x="1605" y="540"/>
                    <a:pt x="1604" y="563"/>
                  </a:cubicBezTo>
                  <a:cubicBezTo>
                    <a:pt x="1604" y="600"/>
                    <a:pt x="1611" y="642"/>
                    <a:pt x="1573" y="669"/>
                  </a:cubicBezTo>
                  <a:cubicBezTo>
                    <a:pt x="1568" y="672"/>
                    <a:pt x="1566" y="680"/>
                    <a:pt x="1565" y="687"/>
                  </a:cubicBezTo>
                  <a:cubicBezTo>
                    <a:pt x="1573" y="681"/>
                    <a:pt x="1581" y="675"/>
                    <a:pt x="1590" y="667"/>
                  </a:cubicBezTo>
                  <a:cubicBezTo>
                    <a:pt x="1587" y="699"/>
                    <a:pt x="1586" y="728"/>
                    <a:pt x="1580" y="756"/>
                  </a:cubicBezTo>
                  <a:cubicBezTo>
                    <a:pt x="1577" y="773"/>
                    <a:pt x="1585" y="809"/>
                    <a:pt x="1607" y="821"/>
                  </a:cubicBezTo>
                  <a:cubicBezTo>
                    <a:pt x="1597" y="842"/>
                    <a:pt x="1590" y="865"/>
                    <a:pt x="1577" y="884"/>
                  </a:cubicBezTo>
                  <a:cubicBezTo>
                    <a:pt x="1563" y="906"/>
                    <a:pt x="1544" y="923"/>
                    <a:pt x="1528" y="942"/>
                  </a:cubicBezTo>
                  <a:cubicBezTo>
                    <a:pt x="1525" y="941"/>
                    <a:pt x="1523" y="939"/>
                    <a:pt x="1521" y="937"/>
                  </a:cubicBezTo>
                  <a:cubicBezTo>
                    <a:pt x="1521" y="931"/>
                    <a:pt x="1522" y="924"/>
                    <a:pt x="1523" y="917"/>
                  </a:cubicBezTo>
                  <a:cubicBezTo>
                    <a:pt x="1496" y="925"/>
                    <a:pt x="1491" y="933"/>
                    <a:pt x="1500" y="951"/>
                  </a:cubicBezTo>
                  <a:cubicBezTo>
                    <a:pt x="1435" y="962"/>
                    <a:pt x="1384" y="995"/>
                    <a:pt x="1344" y="1047"/>
                  </a:cubicBezTo>
                  <a:cubicBezTo>
                    <a:pt x="1331" y="1037"/>
                    <a:pt x="1332" y="1027"/>
                    <a:pt x="1345" y="1016"/>
                  </a:cubicBezTo>
                  <a:cubicBezTo>
                    <a:pt x="1371" y="995"/>
                    <a:pt x="1396" y="974"/>
                    <a:pt x="1421" y="950"/>
                  </a:cubicBezTo>
                  <a:cubicBezTo>
                    <a:pt x="1410" y="956"/>
                    <a:pt x="1399" y="962"/>
                    <a:pt x="1388" y="970"/>
                  </a:cubicBezTo>
                  <a:cubicBezTo>
                    <a:pt x="1369" y="983"/>
                    <a:pt x="1350" y="997"/>
                    <a:pt x="1331" y="1012"/>
                  </a:cubicBezTo>
                  <a:cubicBezTo>
                    <a:pt x="1312" y="1027"/>
                    <a:pt x="1312" y="1039"/>
                    <a:pt x="1331" y="1060"/>
                  </a:cubicBezTo>
                  <a:cubicBezTo>
                    <a:pt x="1322" y="1060"/>
                    <a:pt x="1314" y="1060"/>
                    <a:pt x="1306" y="1060"/>
                  </a:cubicBezTo>
                  <a:cubicBezTo>
                    <a:pt x="1304" y="1063"/>
                    <a:pt x="1303" y="1065"/>
                    <a:pt x="1302" y="1068"/>
                  </a:cubicBezTo>
                  <a:cubicBezTo>
                    <a:pt x="1332" y="1081"/>
                    <a:pt x="1362" y="1094"/>
                    <a:pt x="1393" y="1108"/>
                  </a:cubicBezTo>
                  <a:cubicBezTo>
                    <a:pt x="1350" y="1134"/>
                    <a:pt x="1394" y="1180"/>
                    <a:pt x="1358" y="1205"/>
                  </a:cubicBezTo>
                  <a:cubicBezTo>
                    <a:pt x="1359" y="1190"/>
                    <a:pt x="1361" y="1176"/>
                    <a:pt x="1362" y="1162"/>
                  </a:cubicBezTo>
                  <a:cubicBezTo>
                    <a:pt x="1338" y="1177"/>
                    <a:pt x="1316" y="1193"/>
                    <a:pt x="1293" y="1207"/>
                  </a:cubicBezTo>
                  <a:cubicBezTo>
                    <a:pt x="1286" y="1210"/>
                    <a:pt x="1275" y="1206"/>
                    <a:pt x="1264" y="1205"/>
                  </a:cubicBezTo>
                  <a:cubicBezTo>
                    <a:pt x="1263" y="1217"/>
                    <a:pt x="1262" y="1231"/>
                    <a:pt x="1260" y="1250"/>
                  </a:cubicBezTo>
                  <a:cubicBezTo>
                    <a:pt x="1273" y="1241"/>
                    <a:pt x="1283" y="1233"/>
                    <a:pt x="1298" y="1222"/>
                  </a:cubicBezTo>
                  <a:cubicBezTo>
                    <a:pt x="1294" y="1232"/>
                    <a:pt x="1293" y="1237"/>
                    <a:pt x="1290" y="1244"/>
                  </a:cubicBezTo>
                  <a:cubicBezTo>
                    <a:pt x="1320" y="1246"/>
                    <a:pt x="1349" y="1247"/>
                    <a:pt x="1386" y="1249"/>
                  </a:cubicBezTo>
                  <a:cubicBezTo>
                    <a:pt x="1370" y="1260"/>
                    <a:pt x="1362" y="1269"/>
                    <a:pt x="1352" y="1272"/>
                  </a:cubicBezTo>
                  <a:cubicBezTo>
                    <a:pt x="1341" y="1276"/>
                    <a:pt x="1329" y="1273"/>
                    <a:pt x="1316" y="1273"/>
                  </a:cubicBezTo>
                  <a:cubicBezTo>
                    <a:pt x="1315" y="1287"/>
                    <a:pt x="1313" y="1298"/>
                    <a:pt x="1312" y="1310"/>
                  </a:cubicBezTo>
                  <a:cubicBezTo>
                    <a:pt x="1310" y="1310"/>
                    <a:pt x="1308" y="1310"/>
                    <a:pt x="1306" y="1310"/>
                  </a:cubicBezTo>
                  <a:cubicBezTo>
                    <a:pt x="1305" y="1300"/>
                    <a:pt x="1304" y="1289"/>
                    <a:pt x="1303" y="1275"/>
                  </a:cubicBezTo>
                  <a:cubicBezTo>
                    <a:pt x="1293" y="1276"/>
                    <a:pt x="1285" y="1276"/>
                    <a:pt x="1274" y="1277"/>
                  </a:cubicBezTo>
                  <a:cubicBezTo>
                    <a:pt x="1280" y="1288"/>
                    <a:pt x="1284" y="1297"/>
                    <a:pt x="1288" y="1306"/>
                  </a:cubicBezTo>
                  <a:cubicBezTo>
                    <a:pt x="1287" y="1307"/>
                    <a:pt x="1286" y="1308"/>
                    <a:pt x="1285" y="1309"/>
                  </a:cubicBezTo>
                  <a:cubicBezTo>
                    <a:pt x="1277" y="1300"/>
                    <a:pt x="1268" y="1292"/>
                    <a:pt x="1257" y="1282"/>
                  </a:cubicBezTo>
                  <a:cubicBezTo>
                    <a:pt x="1254" y="1303"/>
                    <a:pt x="1252" y="1320"/>
                    <a:pt x="1250" y="1336"/>
                  </a:cubicBezTo>
                  <a:cubicBezTo>
                    <a:pt x="1247" y="1336"/>
                    <a:pt x="1245" y="1335"/>
                    <a:pt x="1242" y="1335"/>
                  </a:cubicBezTo>
                  <a:cubicBezTo>
                    <a:pt x="1242" y="1326"/>
                    <a:pt x="1242" y="1317"/>
                    <a:pt x="1242" y="1308"/>
                  </a:cubicBezTo>
                  <a:cubicBezTo>
                    <a:pt x="1242" y="1301"/>
                    <a:pt x="1242" y="1295"/>
                    <a:pt x="1241" y="1288"/>
                  </a:cubicBezTo>
                  <a:cubicBezTo>
                    <a:pt x="1233" y="1289"/>
                    <a:pt x="1224" y="1289"/>
                    <a:pt x="1217" y="1292"/>
                  </a:cubicBezTo>
                  <a:cubicBezTo>
                    <a:pt x="1207" y="1297"/>
                    <a:pt x="1196" y="1302"/>
                    <a:pt x="1190" y="1311"/>
                  </a:cubicBezTo>
                  <a:cubicBezTo>
                    <a:pt x="1185" y="1318"/>
                    <a:pt x="1188" y="1329"/>
                    <a:pt x="1188" y="1342"/>
                  </a:cubicBezTo>
                  <a:cubicBezTo>
                    <a:pt x="1187" y="1343"/>
                    <a:pt x="1180" y="1345"/>
                    <a:pt x="1175" y="1347"/>
                  </a:cubicBezTo>
                  <a:cubicBezTo>
                    <a:pt x="1168" y="1341"/>
                    <a:pt x="1162" y="1336"/>
                    <a:pt x="1156" y="1331"/>
                  </a:cubicBezTo>
                  <a:cubicBezTo>
                    <a:pt x="1157" y="1332"/>
                    <a:pt x="1157" y="1332"/>
                    <a:pt x="1157" y="1332"/>
                  </a:cubicBezTo>
                  <a:cubicBezTo>
                    <a:pt x="1162" y="1317"/>
                    <a:pt x="1167" y="1302"/>
                    <a:pt x="1174" y="1288"/>
                  </a:cubicBezTo>
                  <a:cubicBezTo>
                    <a:pt x="1182" y="1272"/>
                    <a:pt x="1183" y="1259"/>
                    <a:pt x="1173" y="1253"/>
                  </a:cubicBezTo>
                  <a:cubicBezTo>
                    <a:pt x="1147" y="1266"/>
                    <a:pt x="1127" y="1277"/>
                    <a:pt x="1108" y="1286"/>
                  </a:cubicBezTo>
                  <a:cubicBezTo>
                    <a:pt x="1108" y="1300"/>
                    <a:pt x="1108" y="1316"/>
                    <a:pt x="1108" y="1328"/>
                  </a:cubicBezTo>
                  <a:cubicBezTo>
                    <a:pt x="1116" y="1334"/>
                    <a:pt x="1123" y="1339"/>
                    <a:pt x="1130" y="1344"/>
                  </a:cubicBezTo>
                  <a:cubicBezTo>
                    <a:pt x="1130" y="1345"/>
                    <a:pt x="1130" y="1346"/>
                    <a:pt x="1130" y="1347"/>
                  </a:cubicBezTo>
                  <a:cubicBezTo>
                    <a:pt x="1134" y="1357"/>
                    <a:pt x="1139" y="1368"/>
                    <a:pt x="1144" y="1379"/>
                  </a:cubicBezTo>
                  <a:cubicBezTo>
                    <a:pt x="1141" y="1379"/>
                    <a:pt x="1139" y="1380"/>
                    <a:pt x="1137" y="1381"/>
                  </a:cubicBezTo>
                  <a:cubicBezTo>
                    <a:pt x="1132" y="1374"/>
                    <a:pt x="1127" y="1367"/>
                    <a:pt x="1122" y="1361"/>
                  </a:cubicBezTo>
                  <a:cubicBezTo>
                    <a:pt x="1120" y="1366"/>
                    <a:pt x="1118" y="1371"/>
                    <a:pt x="1115" y="1376"/>
                  </a:cubicBezTo>
                  <a:cubicBezTo>
                    <a:pt x="1112" y="1375"/>
                    <a:pt x="1105" y="1373"/>
                    <a:pt x="1096" y="1371"/>
                  </a:cubicBezTo>
                  <a:cubicBezTo>
                    <a:pt x="1102" y="1381"/>
                    <a:pt x="1107" y="1388"/>
                    <a:pt x="1111" y="1395"/>
                  </a:cubicBezTo>
                  <a:cubicBezTo>
                    <a:pt x="1109" y="1397"/>
                    <a:pt x="1106" y="1398"/>
                    <a:pt x="1104" y="1399"/>
                  </a:cubicBezTo>
                  <a:cubicBezTo>
                    <a:pt x="1097" y="1385"/>
                    <a:pt x="1089" y="1370"/>
                    <a:pt x="1079" y="1350"/>
                  </a:cubicBezTo>
                  <a:cubicBezTo>
                    <a:pt x="1079" y="1366"/>
                    <a:pt x="1079" y="1377"/>
                    <a:pt x="1079" y="1391"/>
                  </a:cubicBezTo>
                  <a:cubicBezTo>
                    <a:pt x="1055" y="1392"/>
                    <a:pt x="1052" y="1410"/>
                    <a:pt x="1055" y="1432"/>
                  </a:cubicBezTo>
                  <a:cubicBezTo>
                    <a:pt x="1044" y="1424"/>
                    <a:pt x="1035" y="1417"/>
                    <a:pt x="1029" y="1412"/>
                  </a:cubicBezTo>
                  <a:cubicBezTo>
                    <a:pt x="1036" y="1403"/>
                    <a:pt x="1045" y="1394"/>
                    <a:pt x="1050" y="1383"/>
                  </a:cubicBezTo>
                  <a:cubicBezTo>
                    <a:pt x="1051" y="1381"/>
                    <a:pt x="1038" y="1372"/>
                    <a:pt x="1026" y="1361"/>
                  </a:cubicBezTo>
                  <a:cubicBezTo>
                    <a:pt x="1034" y="1387"/>
                    <a:pt x="1030" y="1400"/>
                    <a:pt x="1006" y="1401"/>
                  </a:cubicBezTo>
                  <a:cubicBezTo>
                    <a:pt x="1000" y="1401"/>
                    <a:pt x="995" y="1415"/>
                    <a:pt x="988" y="1424"/>
                  </a:cubicBezTo>
                  <a:cubicBezTo>
                    <a:pt x="983" y="1422"/>
                    <a:pt x="974" y="1418"/>
                    <a:pt x="966" y="1415"/>
                  </a:cubicBezTo>
                  <a:cubicBezTo>
                    <a:pt x="967" y="1406"/>
                    <a:pt x="967" y="1398"/>
                    <a:pt x="968" y="1387"/>
                  </a:cubicBezTo>
                  <a:cubicBezTo>
                    <a:pt x="952" y="1394"/>
                    <a:pt x="937" y="1399"/>
                    <a:pt x="923" y="1405"/>
                  </a:cubicBezTo>
                  <a:cubicBezTo>
                    <a:pt x="924" y="1406"/>
                    <a:pt x="924" y="1406"/>
                    <a:pt x="924" y="1406"/>
                  </a:cubicBezTo>
                  <a:cubicBezTo>
                    <a:pt x="938" y="1369"/>
                    <a:pt x="969" y="1377"/>
                    <a:pt x="1001" y="1383"/>
                  </a:cubicBezTo>
                  <a:cubicBezTo>
                    <a:pt x="988" y="1359"/>
                    <a:pt x="974" y="1352"/>
                    <a:pt x="952" y="1364"/>
                  </a:cubicBezTo>
                  <a:cubicBezTo>
                    <a:pt x="940" y="1369"/>
                    <a:pt x="909" y="1387"/>
                    <a:pt x="902" y="1400"/>
                  </a:cubicBezTo>
                  <a:cubicBezTo>
                    <a:pt x="903" y="1400"/>
                    <a:pt x="903" y="1400"/>
                    <a:pt x="903" y="1400"/>
                  </a:cubicBezTo>
                  <a:cubicBezTo>
                    <a:pt x="886" y="1416"/>
                    <a:pt x="858" y="1426"/>
                    <a:pt x="864" y="1464"/>
                  </a:cubicBezTo>
                  <a:cubicBezTo>
                    <a:pt x="873" y="1454"/>
                    <a:pt x="877" y="1447"/>
                    <a:pt x="883" y="1440"/>
                  </a:cubicBezTo>
                  <a:cubicBezTo>
                    <a:pt x="886" y="1448"/>
                    <a:pt x="890" y="1456"/>
                    <a:pt x="893" y="1463"/>
                  </a:cubicBezTo>
                  <a:cubicBezTo>
                    <a:pt x="898" y="1474"/>
                    <a:pt x="897" y="1473"/>
                    <a:pt x="883" y="1475"/>
                  </a:cubicBezTo>
                  <a:cubicBezTo>
                    <a:pt x="876" y="1476"/>
                    <a:pt x="867" y="1485"/>
                    <a:pt x="866" y="1491"/>
                  </a:cubicBezTo>
                  <a:cubicBezTo>
                    <a:pt x="861" y="1522"/>
                    <a:pt x="846" y="1545"/>
                    <a:pt x="820" y="1563"/>
                  </a:cubicBezTo>
                  <a:cubicBezTo>
                    <a:pt x="824" y="1555"/>
                    <a:pt x="829" y="1547"/>
                    <a:pt x="831" y="1539"/>
                  </a:cubicBezTo>
                  <a:cubicBezTo>
                    <a:pt x="831" y="1534"/>
                    <a:pt x="824" y="1528"/>
                    <a:pt x="821" y="1523"/>
                  </a:cubicBezTo>
                  <a:cubicBezTo>
                    <a:pt x="817" y="1527"/>
                    <a:pt x="810" y="1530"/>
                    <a:pt x="808" y="1534"/>
                  </a:cubicBezTo>
                  <a:cubicBezTo>
                    <a:pt x="802" y="1550"/>
                    <a:pt x="799" y="1566"/>
                    <a:pt x="793" y="1586"/>
                  </a:cubicBezTo>
                  <a:cubicBezTo>
                    <a:pt x="788" y="1578"/>
                    <a:pt x="786" y="1573"/>
                    <a:pt x="783" y="1568"/>
                  </a:cubicBezTo>
                  <a:cubicBezTo>
                    <a:pt x="770" y="1572"/>
                    <a:pt x="757" y="1576"/>
                    <a:pt x="748" y="1579"/>
                  </a:cubicBezTo>
                  <a:cubicBezTo>
                    <a:pt x="738" y="1564"/>
                    <a:pt x="728" y="1550"/>
                    <a:pt x="719" y="1536"/>
                  </a:cubicBezTo>
                  <a:cubicBezTo>
                    <a:pt x="717" y="1537"/>
                    <a:pt x="715" y="1537"/>
                    <a:pt x="713" y="1538"/>
                  </a:cubicBezTo>
                  <a:cubicBezTo>
                    <a:pt x="715" y="1579"/>
                    <a:pt x="717" y="1620"/>
                    <a:pt x="720" y="1666"/>
                  </a:cubicBezTo>
                  <a:cubicBezTo>
                    <a:pt x="669" y="1612"/>
                    <a:pt x="671" y="1551"/>
                    <a:pt x="665" y="1488"/>
                  </a:cubicBezTo>
                  <a:cubicBezTo>
                    <a:pt x="662" y="1494"/>
                    <a:pt x="656" y="1500"/>
                    <a:pt x="657" y="1506"/>
                  </a:cubicBezTo>
                  <a:cubicBezTo>
                    <a:pt x="662" y="1564"/>
                    <a:pt x="669" y="1622"/>
                    <a:pt x="676" y="1679"/>
                  </a:cubicBezTo>
                  <a:cubicBezTo>
                    <a:pt x="677" y="1692"/>
                    <a:pt x="683" y="1703"/>
                    <a:pt x="689" y="1722"/>
                  </a:cubicBezTo>
                  <a:cubicBezTo>
                    <a:pt x="679" y="1715"/>
                    <a:pt x="675" y="1712"/>
                    <a:pt x="670" y="1708"/>
                  </a:cubicBezTo>
                  <a:cubicBezTo>
                    <a:pt x="671" y="1718"/>
                    <a:pt x="672" y="1726"/>
                    <a:pt x="673" y="1736"/>
                  </a:cubicBezTo>
                  <a:cubicBezTo>
                    <a:pt x="665" y="1735"/>
                    <a:pt x="657" y="1732"/>
                    <a:pt x="652" y="1734"/>
                  </a:cubicBezTo>
                  <a:cubicBezTo>
                    <a:pt x="621" y="1753"/>
                    <a:pt x="609" y="1721"/>
                    <a:pt x="592" y="1709"/>
                  </a:cubicBezTo>
                  <a:cubicBezTo>
                    <a:pt x="585" y="1704"/>
                    <a:pt x="588" y="1673"/>
                    <a:pt x="597" y="1660"/>
                  </a:cubicBezTo>
                  <a:cubicBezTo>
                    <a:pt x="613" y="1634"/>
                    <a:pt x="616" y="1611"/>
                    <a:pt x="603" y="1582"/>
                  </a:cubicBezTo>
                  <a:cubicBezTo>
                    <a:pt x="597" y="1570"/>
                    <a:pt x="602" y="1553"/>
                    <a:pt x="602" y="1530"/>
                  </a:cubicBezTo>
                  <a:cubicBezTo>
                    <a:pt x="592" y="1544"/>
                    <a:pt x="587" y="1552"/>
                    <a:pt x="584" y="1558"/>
                  </a:cubicBezTo>
                  <a:cubicBezTo>
                    <a:pt x="570" y="1560"/>
                    <a:pt x="559" y="1561"/>
                    <a:pt x="548" y="1563"/>
                  </a:cubicBezTo>
                  <a:cubicBezTo>
                    <a:pt x="550" y="1575"/>
                    <a:pt x="552" y="1587"/>
                    <a:pt x="554" y="1597"/>
                  </a:cubicBezTo>
                  <a:cubicBezTo>
                    <a:pt x="525" y="1575"/>
                    <a:pt x="517" y="1573"/>
                    <a:pt x="497" y="1584"/>
                  </a:cubicBezTo>
                  <a:cubicBezTo>
                    <a:pt x="530" y="1607"/>
                    <a:pt x="543" y="1639"/>
                    <a:pt x="543" y="1679"/>
                  </a:cubicBezTo>
                  <a:cubicBezTo>
                    <a:pt x="549" y="1680"/>
                    <a:pt x="554" y="1680"/>
                    <a:pt x="561" y="1680"/>
                  </a:cubicBezTo>
                  <a:cubicBezTo>
                    <a:pt x="548" y="1689"/>
                    <a:pt x="537" y="1696"/>
                    <a:pt x="522" y="1706"/>
                  </a:cubicBezTo>
                  <a:cubicBezTo>
                    <a:pt x="524" y="1699"/>
                    <a:pt x="527" y="1694"/>
                    <a:pt x="527" y="1689"/>
                  </a:cubicBezTo>
                  <a:cubicBezTo>
                    <a:pt x="527" y="1684"/>
                    <a:pt x="523" y="1680"/>
                    <a:pt x="522" y="1675"/>
                  </a:cubicBezTo>
                  <a:cubicBezTo>
                    <a:pt x="531" y="1641"/>
                    <a:pt x="525" y="1625"/>
                    <a:pt x="496" y="1608"/>
                  </a:cubicBezTo>
                  <a:cubicBezTo>
                    <a:pt x="492" y="1606"/>
                    <a:pt x="489" y="1600"/>
                    <a:pt x="487" y="1596"/>
                  </a:cubicBezTo>
                  <a:cubicBezTo>
                    <a:pt x="472" y="1571"/>
                    <a:pt x="455" y="1601"/>
                    <a:pt x="439" y="1593"/>
                  </a:cubicBezTo>
                  <a:cubicBezTo>
                    <a:pt x="438" y="1592"/>
                    <a:pt x="433" y="1597"/>
                    <a:pt x="433" y="1598"/>
                  </a:cubicBezTo>
                  <a:cubicBezTo>
                    <a:pt x="435" y="1617"/>
                    <a:pt x="438" y="1635"/>
                    <a:pt x="441" y="1652"/>
                  </a:cubicBezTo>
                  <a:cubicBezTo>
                    <a:pt x="448" y="1643"/>
                    <a:pt x="455" y="1634"/>
                    <a:pt x="462" y="1625"/>
                  </a:cubicBezTo>
                  <a:cubicBezTo>
                    <a:pt x="455" y="1664"/>
                    <a:pt x="467" y="1691"/>
                    <a:pt x="496" y="1696"/>
                  </a:cubicBezTo>
                  <a:cubicBezTo>
                    <a:pt x="493" y="1701"/>
                    <a:pt x="490" y="1707"/>
                    <a:pt x="488" y="1709"/>
                  </a:cubicBezTo>
                  <a:cubicBezTo>
                    <a:pt x="477" y="1706"/>
                    <a:pt x="467" y="1703"/>
                    <a:pt x="456" y="1699"/>
                  </a:cubicBezTo>
                  <a:cubicBezTo>
                    <a:pt x="455" y="1701"/>
                    <a:pt x="453" y="1703"/>
                    <a:pt x="451" y="1705"/>
                  </a:cubicBezTo>
                  <a:cubicBezTo>
                    <a:pt x="454" y="1708"/>
                    <a:pt x="457" y="1712"/>
                    <a:pt x="461" y="1714"/>
                  </a:cubicBezTo>
                  <a:cubicBezTo>
                    <a:pt x="488" y="1726"/>
                    <a:pt x="498" y="1762"/>
                    <a:pt x="480" y="1793"/>
                  </a:cubicBezTo>
                  <a:cubicBezTo>
                    <a:pt x="477" y="1776"/>
                    <a:pt x="474" y="1760"/>
                    <a:pt x="472" y="1745"/>
                  </a:cubicBezTo>
                  <a:cubicBezTo>
                    <a:pt x="469" y="1744"/>
                    <a:pt x="467" y="1743"/>
                    <a:pt x="464" y="1742"/>
                  </a:cubicBezTo>
                  <a:cubicBezTo>
                    <a:pt x="458" y="1753"/>
                    <a:pt x="452" y="1763"/>
                    <a:pt x="446" y="1774"/>
                  </a:cubicBezTo>
                  <a:cubicBezTo>
                    <a:pt x="448" y="1775"/>
                    <a:pt x="450" y="1777"/>
                    <a:pt x="452" y="1778"/>
                  </a:cubicBezTo>
                  <a:cubicBezTo>
                    <a:pt x="455" y="1774"/>
                    <a:pt x="458" y="1771"/>
                    <a:pt x="461" y="1768"/>
                  </a:cubicBezTo>
                  <a:cubicBezTo>
                    <a:pt x="463" y="1769"/>
                    <a:pt x="465" y="1770"/>
                    <a:pt x="467" y="1771"/>
                  </a:cubicBezTo>
                  <a:cubicBezTo>
                    <a:pt x="461" y="1783"/>
                    <a:pt x="457" y="1797"/>
                    <a:pt x="448" y="1806"/>
                  </a:cubicBezTo>
                  <a:cubicBezTo>
                    <a:pt x="435" y="1819"/>
                    <a:pt x="419" y="1809"/>
                    <a:pt x="415" y="1791"/>
                  </a:cubicBezTo>
                  <a:cubicBezTo>
                    <a:pt x="411" y="1776"/>
                    <a:pt x="404" y="1762"/>
                    <a:pt x="400" y="1747"/>
                  </a:cubicBezTo>
                  <a:cubicBezTo>
                    <a:pt x="398" y="1738"/>
                    <a:pt x="389" y="1726"/>
                    <a:pt x="406" y="1719"/>
                  </a:cubicBezTo>
                  <a:cubicBezTo>
                    <a:pt x="411" y="1717"/>
                    <a:pt x="413" y="1709"/>
                    <a:pt x="417" y="1703"/>
                  </a:cubicBezTo>
                  <a:cubicBezTo>
                    <a:pt x="415" y="1702"/>
                    <a:pt x="414" y="1700"/>
                    <a:pt x="412" y="1698"/>
                  </a:cubicBezTo>
                  <a:cubicBezTo>
                    <a:pt x="400" y="1705"/>
                    <a:pt x="388" y="1712"/>
                    <a:pt x="372" y="1721"/>
                  </a:cubicBezTo>
                  <a:cubicBezTo>
                    <a:pt x="384" y="1692"/>
                    <a:pt x="373" y="1658"/>
                    <a:pt x="405" y="1639"/>
                  </a:cubicBezTo>
                  <a:cubicBezTo>
                    <a:pt x="396" y="1655"/>
                    <a:pt x="384" y="1671"/>
                    <a:pt x="393" y="1692"/>
                  </a:cubicBezTo>
                  <a:cubicBezTo>
                    <a:pt x="401" y="1688"/>
                    <a:pt x="407" y="1685"/>
                    <a:pt x="412" y="1681"/>
                  </a:cubicBezTo>
                  <a:cubicBezTo>
                    <a:pt x="428" y="1670"/>
                    <a:pt x="426" y="1643"/>
                    <a:pt x="409" y="1634"/>
                  </a:cubicBezTo>
                  <a:cubicBezTo>
                    <a:pt x="411" y="1624"/>
                    <a:pt x="414" y="1613"/>
                    <a:pt x="416" y="1603"/>
                  </a:cubicBezTo>
                  <a:cubicBezTo>
                    <a:pt x="414" y="1604"/>
                    <a:pt x="412" y="1605"/>
                    <a:pt x="410" y="1606"/>
                  </a:cubicBezTo>
                  <a:cubicBezTo>
                    <a:pt x="405" y="1594"/>
                    <a:pt x="400" y="1581"/>
                    <a:pt x="395" y="1569"/>
                  </a:cubicBezTo>
                  <a:cubicBezTo>
                    <a:pt x="392" y="1568"/>
                    <a:pt x="389" y="1568"/>
                    <a:pt x="386" y="1568"/>
                  </a:cubicBezTo>
                  <a:cubicBezTo>
                    <a:pt x="380" y="1580"/>
                    <a:pt x="371" y="1592"/>
                    <a:pt x="369" y="1606"/>
                  </a:cubicBezTo>
                  <a:cubicBezTo>
                    <a:pt x="366" y="1622"/>
                    <a:pt x="361" y="1630"/>
                    <a:pt x="349" y="1625"/>
                  </a:cubicBezTo>
                  <a:cubicBezTo>
                    <a:pt x="333" y="1644"/>
                    <a:pt x="319" y="1661"/>
                    <a:pt x="304" y="1679"/>
                  </a:cubicBezTo>
                  <a:cubicBezTo>
                    <a:pt x="296" y="1683"/>
                    <a:pt x="285" y="1688"/>
                    <a:pt x="270" y="1696"/>
                  </a:cubicBezTo>
                  <a:cubicBezTo>
                    <a:pt x="265" y="1683"/>
                    <a:pt x="259" y="1666"/>
                    <a:pt x="254" y="1649"/>
                  </a:cubicBezTo>
                  <a:cubicBezTo>
                    <a:pt x="248" y="1653"/>
                    <a:pt x="243" y="1658"/>
                    <a:pt x="237" y="1663"/>
                  </a:cubicBezTo>
                  <a:cubicBezTo>
                    <a:pt x="239" y="1657"/>
                    <a:pt x="242" y="1651"/>
                    <a:pt x="242" y="1649"/>
                  </a:cubicBezTo>
                  <a:cubicBezTo>
                    <a:pt x="222" y="1654"/>
                    <a:pt x="201" y="1659"/>
                    <a:pt x="171" y="1665"/>
                  </a:cubicBezTo>
                  <a:cubicBezTo>
                    <a:pt x="185" y="1654"/>
                    <a:pt x="192" y="1648"/>
                    <a:pt x="204" y="1638"/>
                  </a:cubicBezTo>
                  <a:cubicBezTo>
                    <a:pt x="191" y="1634"/>
                    <a:pt x="181" y="1632"/>
                    <a:pt x="173" y="1629"/>
                  </a:cubicBezTo>
                  <a:cubicBezTo>
                    <a:pt x="189" y="1614"/>
                    <a:pt x="208" y="1597"/>
                    <a:pt x="226" y="1579"/>
                  </a:cubicBezTo>
                  <a:cubicBezTo>
                    <a:pt x="225" y="1577"/>
                    <a:pt x="223" y="1575"/>
                    <a:pt x="221" y="1573"/>
                  </a:cubicBezTo>
                  <a:cubicBezTo>
                    <a:pt x="214" y="1577"/>
                    <a:pt x="207" y="1581"/>
                    <a:pt x="202" y="1584"/>
                  </a:cubicBezTo>
                  <a:cubicBezTo>
                    <a:pt x="197" y="1574"/>
                    <a:pt x="191" y="1564"/>
                    <a:pt x="186" y="1554"/>
                  </a:cubicBezTo>
                  <a:cubicBezTo>
                    <a:pt x="179" y="1562"/>
                    <a:pt x="172" y="1570"/>
                    <a:pt x="164" y="1579"/>
                  </a:cubicBezTo>
                  <a:cubicBezTo>
                    <a:pt x="151" y="1558"/>
                    <a:pt x="136" y="1533"/>
                    <a:pt x="120" y="1511"/>
                  </a:cubicBezTo>
                  <a:cubicBezTo>
                    <a:pt x="115" y="1503"/>
                    <a:pt x="103" y="1501"/>
                    <a:pt x="88" y="1494"/>
                  </a:cubicBezTo>
                  <a:cubicBezTo>
                    <a:pt x="76" y="1463"/>
                    <a:pt x="61" y="1425"/>
                    <a:pt x="48" y="1385"/>
                  </a:cubicBezTo>
                  <a:cubicBezTo>
                    <a:pt x="45" y="1377"/>
                    <a:pt x="50" y="1362"/>
                    <a:pt x="46" y="1358"/>
                  </a:cubicBezTo>
                  <a:cubicBezTo>
                    <a:pt x="4" y="1319"/>
                    <a:pt x="26" y="1274"/>
                    <a:pt x="31" y="1230"/>
                  </a:cubicBezTo>
                  <a:cubicBezTo>
                    <a:pt x="24" y="1246"/>
                    <a:pt x="17" y="1262"/>
                    <a:pt x="8" y="1283"/>
                  </a:cubicBezTo>
                  <a:cubicBezTo>
                    <a:pt x="0" y="1242"/>
                    <a:pt x="0" y="1242"/>
                    <a:pt x="57" y="1199"/>
                  </a:cubicBezTo>
                  <a:cubicBezTo>
                    <a:pt x="52" y="1195"/>
                    <a:pt x="47" y="1192"/>
                    <a:pt x="40" y="1188"/>
                  </a:cubicBezTo>
                  <a:cubicBezTo>
                    <a:pt x="55" y="1179"/>
                    <a:pt x="69" y="1166"/>
                    <a:pt x="84" y="1163"/>
                  </a:cubicBezTo>
                  <a:cubicBezTo>
                    <a:pt x="110" y="1159"/>
                    <a:pt x="120" y="1147"/>
                    <a:pt x="127" y="1121"/>
                  </a:cubicBezTo>
                  <a:cubicBezTo>
                    <a:pt x="136" y="1089"/>
                    <a:pt x="156" y="1061"/>
                    <a:pt x="171" y="1031"/>
                  </a:cubicBezTo>
                  <a:cubicBezTo>
                    <a:pt x="165" y="1051"/>
                    <a:pt x="158" y="1072"/>
                    <a:pt x="153" y="1093"/>
                  </a:cubicBezTo>
                  <a:cubicBezTo>
                    <a:pt x="148" y="1110"/>
                    <a:pt x="144" y="1128"/>
                    <a:pt x="140" y="1145"/>
                  </a:cubicBezTo>
                  <a:cubicBezTo>
                    <a:pt x="142" y="1146"/>
                    <a:pt x="145" y="1147"/>
                    <a:pt x="147" y="1147"/>
                  </a:cubicBezTo>
                  <a:cubicBezTo>
                    <a:pt x="149" y="1142"/>
                    <a:pt x="150" y="1138"/>
                    <a:pt x="151" y="1133"/>
                  </a:cubicBezTo>
                  <a:cubicBezTo>
                    <a:pt x="157" y="1108"/>
                    <a:pt x="170" y="1092"/>
                    <a:pt x="196" y="1084"/>
                  </a:cubicBezTo>
                  <a:cubicBezTo>
                    <a:pt x="232" y="1073"/>
                    <a:pt x="267" y="1057"/>
                    <a:pt x="303" y="1043"/>
                  </a:cubicBezTo>
                  <a:cubicBezTo>
                    <a:pt x="304" y="1035"/>
                    <a:pt x="305" y="1028"/>
                    <a:pt x="306" y="1021"/>
                  </a:cubicBezTo>
                  <a:cubicBezTo>
                    <a:pt x="286" y="1018"/>
                    <a:pt x="279" y="1053"/>
                    <a:pt x="253" y="1038"/>
                  </a:cubicBezTo>
                  <a:cubicBezTo>
                    <a:pt x="266" y="1020"/>
                    <a:pt x="276" y="1006"/>
                    <a:pt x="287" y="992"/>
                  </a:cubicBezTo>
                  <a:cubicBezTo>
                    <a:pt x="286" y="990"/>
                    <a:pt x="285" y="989"/>
                    <a:pt x="284" y="988"/>
                  </a:cubicBezTo>
                  <a:cubicBezTo>
                    <a:pt x="246" y="1002"/>
                    <a:pt x="208" y="1017"/>
                    <a:pt x="170" y="1032"/>
                  </a:cubicBezTo>
                  <a:cubicBezTo>
                    <a:pt x="173" y="1025"/>
                    <a:pt x="174" y="1014"/>
                    <a:pt x="179" y="1012"/>
                  </a:cubicBezTo>
                  <a:cubicBezTo>
                    <a:pt x="230" y="995"/>
                    <a:pt x="282" y="978"/>
                    <a:pt x="334" y="963"/>
                  </a:cubicBezTo>
                  <a:cubicBezTo>
                    <a:pt x="344" y="960"/>
                    <a:pt x="363" y="965"/>
                    <a:pt x="369" y="973"/>
                  </a:cubicBezTo>
                  <a:cubicBezTo>
                    <a:pt x="385" y="995"/>
                    <a:pt x="403" y="979"/>
                    <a:pt x="419" y="980"/>
                  </a:cubicBezTo>
                  <a:cubicBezTo>
                    <a:pt x="434" y="981"/>
                    <a:pt x="437" y="968"/>
                    <a:pt x="439" y="955"/>
                  </a:cubicBezTo>
                  <a:cubicBezTo>
                    <a:pt x="443" y="926"/>
                    <a:pt x="440" y="897"/>
                    <a:pt x="454" y="868"/>
                  </a:cubicBezTo>
                  <a:cubicBezTo>
                    <a:pt x="462" y="853"/>
                    <a:pt x="444" y="819"/>
                    <a:pt x="429" y="803"/>
                  </a:cubicBezTo>
                  <a:cubicBezTo>
                    <a:pt x="410" y="783"/>
                    <a:pt x="411" y="759"/>
                    <a:pt x="403" y="737"/>
                  </a:cubicBezTo>
                  <a:cubicBezTo>
                    <a:pt x="396" y="719"/>
                    <a:pt x="390" y="708"/>
                    <a:pt x="368" y="719"/>
                  </a:cubicBezTo>
                  <a:cubicBezTo>
                    <a:pt x="346" y="731"/>
                    <a:pt x="336" y="719"/>
                    <a:pt x="331" y="699"/>
                  </a:cubicBezTo>
                  <a:cubicBezTo>
                    <a:pt x="349" y="686"/>
                    <a:pt x="381" y="709"/>
                    <a:pt x="388" y="674"/>
                  </a:cubicBezTo>
                  <a:cubicBezTo>
                    <a:pt x="412" y="659"/>
                    <a:pt x="435" y="644"/>
                    <a:pt x="458" y="629"/>
                  </a:cubicBezTo>
                  <a:cubicBezTo>
                    <a:pt x="458" y="633"/>
                    <a:pt x="458" y="642"/>
                    <a:pt x="458" y="654"/>
                  </a:cubicBezTo>
                  <a:cubicBezTo>
                    <a:pt x="466" y="645"/>
                    <a:pt x="472" y="638"/>
                    <a:pt x="478" y="631"/>
                  </a:cubicBezTo>
                  <a:cubicBezTo>
                    <a:pt x="481" y="637"/>
                    <a:pt x="482" y="641"/>
                    <a:pt x="484" y="644"/>
                  </a:cubicBezTo>
                  <a:cubicBezTo>
                    <a:pt x="482" y="641"/>
                    <a:pt x="480" y="638"/>
                    <a:pt x="478" y="635"/>
                  </a:cubicBezTo>
                  <a:cubicBezTo>
                    <a:pt x="500" y="621"/>
                    <a:pt x="522" y="607"/>
                    <a:pt x="544" y="592"/>
                  </a:cubicBezTo>
                  <a:cubicBezTo>
                    <a:pt x="546" y="594"/>
                    <a:pt x="553" y="599"/>
                    <a:pt x="562" y="607"/>
                  </a:cubicBezTo>
                  <a:cubicBezTo>
                    <a:pt x="563" y="600"/>
                    <a:pt x="563" y="596"/>
                    <a:pt x="564" y="591"/>
                  </a:cubicBezTo>
                  <a:cubicBezTo>
                    <a:pt x="569" y="596"/>
                    <a:pt x="574" y="600"/>
                    <a:pt x="582" y="606"/>
                  </a:cubicBezTo>
                  <a:cubicBezTo>
                    <a:pt x="582" y="586"/>
                    <a:pt x="582" y="570"/>
                    <a:pt x="582" y="549"/>
                  </a:cubicBezTo>
                  <a:cubicBezTo>
                    <a:pt x="574" y="556"/>
                    <a:pt x="571" y="560"/>
                    <a:pt x="564" y="568"/>
                  </a:cubicBezTo>
                  <a:cubicBezTo>
                    <a:pt x="564" y="555"/>
                    <a:pt x="564" y="547"/>
                    <a:pt x="564" y="538"/>
                  </a:cubicBezTo>
                  <a:cubicBezTo>
                    <a:pt x="532" y="546"/>
                    <a:pt x="516" y="489"/>
                    <a:pt x="478" y="521"/>
                  </a:cubicBezTo>
                  <a:cubicBezTo>
                    <a:pt x="487" y="496"/>
                    <a:pt x="510" y="476"/>
                    <a:pt x="494" y="445"/>
                  </a:cubicBezTo>
                  <a:cubicBezTo>
                    <a:pt x="482" y="473"/>
                    <a:pt x="465" y="499"/>
                    <a:pt x="461" y="526"/>
                  </a:cubicBezTo>
                  <a:cubicBezTo>
                    <a:pt x="458" y="548"/>
                    <a:pt x="453" y="558"/>
                    <a:pt x="435" y="563"/>
                  </a:cubicBezTo>
                  <a:cubicBezTo>
                    <a:pt x="432" y="573"/>
                    <a:pt x="428" y="581"/>
                    <a:pt x="422" y="588"/>
                  </a:cubicBezTo>
                  <a:cubicBezTo>
                    <a:pt x="418" y="593"/>
                    <a:pt x="410" y="595"/>
                    <a:pt x="409" y="599"/>
                  </a:cubicBezTo>
                  <a:cubicBezTo>
                    <a:pt x="401" y="624"/>
                    <a:pt x="395" y="650"/>
                    <a:pt x="389" y="675"/>
                  </a:cubicBezTo>
                  <a:close/>
                  <a:moveTo>
                    <a:pt x="785" y="1468"/>
                  </a:moveTo>
                  <a:cubicBezTo>
                    <a:pt x="803" y="1478"/>
                    <a:pt x="817" y="1479"/>
                    <a:pt x="821" y="1453"/>
                  </a:cubicBezTo>
                  <a:cubicBezTo>
                    <a:pt x="831" y="1457"/>
                    <a:pt x="839" y="1460"/>
                    <a:pt x="847" y="1464"/>
                  </a:cubicBezTo>
                  <a:cubicBezTo>
                    <a:pt x="848" y="1461"/>
                    <a:pt x="850" y="1459"/>
                    <a:pt x="852" y="1456"/>
                  </a:cubicBezTo>
                  <a:cubicBezTo>
                    <a:pt x="839" y="1447"/>
                    <a:pt x="826" y="1437"/>
                    <a:pt x="812" y="1428"/>
                  </a:cubicBezTo>
                  <a:cubicBezTo>
                    <a:pt x="804" y="1441"/>
                    <a:pt x="795" y="1455"/>
                    <a:pt x="786" y="1469"/>
                  </a:cubicBezTo>
                  <a:cubicBezTo>
                    <a:pt x="783" y="1454"/>
                    <a:pt x="779" y="1439"/>
                    <a:pt x="777" y="1426"/>
                  </a:cubicBezTo>
                  <a:cubicBezTo>
                    <a:pt x="769" y="1432"/>
                    <a:pt x="758" y="1446"/>
                    <a:pt x="747" y="1446"/>
                  </a:cubicBezTo>
                  <a:cubicBezTo>
                    <a:pt x="728" y="1447"/>
                    <a:pt x="719" y="1454"/>
                    <a:pt x="715" y="1466"/>
                  </a:cubicBezTo>
                  <a:cubicBezTo>
                    <a:pt x="723" y="1471"/>
                    <a:pt x="729" y="1474"/>
                    <a:pt x="736" y="1478"/>
                  </a:cubicBezTo>
                  <a:cubicBezTo>
                    <a:pt x="737" y="1475"/>
                    <a:pt x="740" y="1469"/>
                    <a:pt x="743" y="1464"/>
                  </a:cubicBezTo>
                  <a:cubicBezTo>
                    <a:pt x="745" y="1465"/>
                    <a:pt x="747" y="1467"/>
                    <a:pt x="750" y="1468"/>
                  </a:cubicBezTo>
                  <a:cubicBezTo>
                    <a:pt x="743" y="1479"/>
                    <a:pt x="736" y="1489"/>
                    <a:pt x="729" y="1500"/>
                  </a:cubicBezTo>
                  <a:cubicBezTo>
                    <a:pt x="730" y="1501"/>
                    <a:pt x="731" y="1502"/>
                    <a:pt x="732" y="1503"/>
                  </a:cubicBezTo>
                  <a:cubicBezTo>
                    <a:pt x="741" y="1494"/>
                    <a:pt x="751" y="1486"/>
                    <a:pt x="762" y="1476"/>
                  </a:cubicBezTo>
                  <a:cubicBezTo>
                    <a:pt x="760" y="1487"/>
                    <a:pt x="759" y="1497"/>
                    <a:pt x="758" y="1509"/>
                  </a:cubicBezTo>
                  <a:cubicBezTo>
                    <a:pt x="768" y="1494"/>
                    <a:pt x="776" y="1481"/>
                    <a:pt x="785" y="1468"/>
                  </a:cubicBezTo>
                  <a:close/>
                  <a:moveTo>
                    <a:pt x="597" y="1177"/>
                  </a:moveTo>
                  <a:cubicBezTo>
                    <a:pt x="582" y="1163"/>
                    <a:pt x="565" y="1158"/>
                    <a:pt x="543" y="1173"/>
                  </a:cubicBezTo>
                  <a:cubicBezTo>
                    <a:pt x="547" y="1185"/>
                    <a:pt x="552" y="1198"/>
                    <a:pt x="556" y="1210"/>
                  </a:cubicBezTo>
                  <a:cubicBezTo>
                    <a:pt x="564" y="1204"/>
                    <a:pt x="573" y="1198"/>
                    <a:pt x="581" y="1191"/>
                  </a:cubicBezTo>
                  <a:cubicBezTo>
                    <a:pt x="584" y="1193"/>
                    <a:pt x="590" y="1196"/>
                    <a:pt x="595" y="1199"/>
                  </a:cubicBezTo>
                  <a:cubicBezTo>
                    <a:pt x="595" y="1207"/>
                    <a:pt x="594" y="1216"/>
                    <a:pt x="594" y="1222"/>
                  </a:cubicBezTo>
                  <a:cubicBezTo>
                    <a:pt x="601" y="1223"/>
                    <a:pt x="608" y="1223"/>
                    <a:pt x="615" y="1224"/>
                  </a:cubicBezTo>
                  <a:cubicBezTo>
                    <a:pt x="618" y="1220"/>
                    <a:pt x="624" y="1214"/>
                    <a:pt x="630" y="1207"/>
                  </a:cubicBezTo>
                  <a:cubicBezTo>
                    <a:pt x="583" y="1127"/>
                    <a:pt x="594" y="1135"/>
                    <a:pt x="608" y="1100"/>
                  </a:cubicBezTo>
                  <a:cubicBezTo>
                    <a:pt x="600" y="1096"/>
                    <a:pt x="593" y="1092"/>
                    <a:pt x="584" y="1087"/>
                  </a:cubicBezTo>
                  <a:cubicBezTo>
                    <a:pt x="571" y="1121"/>
                    <a:pt x="572" y="1151"/>
                    <a:pt x="597" y="1177"/>
                  </a:cubicBezTo>
                  <a:close/>
                  <a:moveTo>
                    <a:pt x="385" y="1382"/>
                  </a:moveTo>
                  <a:cubicBezTo>
                    <a:pt x="378" y="1392"/>
                    <a:pt x="370" y="1401"/>
                    <a:pt x="364" y="1411"/>
                  </a:cubicBezTo>
                  <a:cubicBezTo>
                    <a:pt x="350" y="1433"/>
                    <a:pt x="341" y="1459"/>
                    <a:pt x="325" y="1480"/>
                  </a:cubicBezTo>
                  <a:cubicBezTo>
                    <a:pt x="285" y="1529"/>
                    <a:pt x="242" y="1575"/>
                    <a:pt x="199" y="1623"/>
                  </a:cubicBezTo>
                  <a:cubicBezTo>
                    <a:pt x="213" y="1647"/>
                    <a:pt x="227" y="1627"/>
                    <a:pt x="234" y="1620"/>
                  </a:cubicBezTo>
                  <a:cubicBezTo>
                    <a:pt x="258" y="1594"/>
                    <a:pt x="279" y="1567"/>
                    <a:pt x="301" y="1539"/>
                  </a:cubicBezTo>
                  <a:cubicBezTo>
                    <a:pt x="324" y="1511"/>
                    <a:pt x="348" y="1484"/>
                    <a:pt x="367" y="1453"/>
                  </a:cubicBezTo>
                  <a:cubicBezTo>
                    <a:pt x="379" y="1433"/>
                    <a:pt x="414" y="1414"/>
                    <a:pt x="385" y="1382"/>
                  </a:cubicBezTo>
                  <a:cubicBezTo>
                    <a:pt x="394" y="1383"/>
                    <a:pt x="403" y="1384"/>
                    <a:pt x="415" y="1386"/>
                  </a:cubicBezTo>
                  <a:cubicBezTo>
                    <a:pt x="400" y="1364"/>
                    <a:pt x="388" y="1346"/>
                    <a:pt x="376" y="1329"/>
                  </a:cubicBezTo>
                  <a:cubicBezTo>
                    <a:pt x="373" y="1330"/>
                    <a:pt x="371" y="1332"/>
                    <a:pt x="368" y="1333"/>
                  </a:cubicBezTo>
                  <a:cubicBezTo>
                    <a:pt x="373" y="1341"/>
                    <a:pt x="379" y="1347"/>
                    <a:pt x="382" y="1355"/>
                  </a:cubicBezTo>
                  <a:cubicBezTo>
                    <a:pt x="385" y="1363"/>
                    <a:pt x="384" y="1373"/>
                    <a:pt x="385" y="1382"/>
                  </a:cubicBezTo>
                  <a:close/>
                  <a:moveTo>
                    <a:pt x="1118" y="1019"/>
                  </a:moveTo>
                  <a:cubicBezTo>
                    <a:pt x="1119" y="1031"/>
                    <a:pt x="1120" y="1043"/>
                    <a:pt x="1121" y="1054"/>
                  </a:cubicBezTo>
                  <a:cubicBezTo>
                    <a:pt x="1159" y="1042"/>
                    <a:pt x="1174" y="1047"/>
                    <a:pt x="1176" y="1077"/>
                  </a:cubicBezTo>
                  <a:cubicBezTo>
                    <a:pt x="1192" y="1071"/>
                    <a:pt x="1207" y="1065"/>
                    <a:pt x="1224" y="1058"/>
                  </a:cubicBezTo>
                  <a:cubicBezTo>
                    <a:pt x="1227" y="1070"/>
                    <a:pt x="1230" y="1081"/>
                    <a:pt x="1235" y="1098"/>
                  </a:cubicBezTo>
                  <a:cubicBezTo>
                    <a:pt x="1244" y="1085"/>
                    <a:pt x="1249" y="1074"/>
                    <a:pt x="1258" y="1068"/>
                  </a:cubicBezTo>
                  <a:cubicBezTo>
                    <a:pt x="1267" y="1062"/>
                    <a:pt x="1279" y="1062"/>
                    <a:pt x="1290" y="1059"/>
                  </a:cubicBezTo>
                  <a:cubicBezTo>
                    <a:pt x="1290" y="1058"/>
                    <a:pt x="1290" y="1055"/>
                    <a:pt x="1289" y="1055"/>
                  </a:cubicBezTo>
                  <a:cubicBezTo>
                    <a:pt x="1236" y="1037"/>
                    <a:pt x="1183" y="1020"/>
                    <a:pt x="1129" y="1004"/>
                  </a:cubicBezTo>
                  <a:cubicBezTo>
                    <a:pt x="1115" y="999"/>
                    <a:pt x="1112" y="1008"/>
                    <a:pt x="1118" y="1020"/>
                  </a:cubicBezTo>
                  <a:cubicBezTo>
                    <a:pt x="1111" y="1009"/>
                    <a:pt x="1104" y="998"/>
                    <a:pt x="1095" y="983"/>
                  </a:cubicBezTo>
                  <a:cubicBezTo>
                    <a:pt x="1104" y="985"/>
                    <a:pt x="1109" y="985"/>
                    <a:pt x="1114" y="987"/>
                  </a:cubicBezTo>
                  <a:cubicBezTo>
                    <a:pt x="1164" y="1002"/>
                    <a:pt x="1213" y="1017"/>
                    <a:pt x="1263" y="1031"/>
                  </a:cubicBezTo>
                  <a:cubicBezTo>
                    <a:pt x="1272" y="1034"/>
                    <a:pt x="1284" y="1034"/>
                    <a:pt x="1290" y="1029"/>
                  </a:cubicBezTo>
                  <a:cubicBezTo>
                    <a:pt x="1315" y="1011"/>
                    <a:pt x="1337" y="989"/>
                    <a:pt x="1361" y="970"/>
                  </a:cubicBezTo>
                  <a:cubicBezTo>
                    <a:pt x="1374" y="960"/>
                    <a:pt x="1389" y="952"/>
                    <a:pt x="1410" y="939"/>
                  </a:cubicBezTo>
                  <a:cubicBezTo>
                    <a:pt x="1383" y="931"/>
                    <a:pt x="1363" y="927"/>
                    <a:pt x="1345" y="919"/>
                  </a:cubicBezTo>
                  <a:cubicBezTo>
                    <a:pt x="1287" y="893"/>
                    <a:pt x="1229" y="886"/>
                    <a:pt x="1171" y="916"/>
                  </a:cubicBezTo>
                  <a:cubicBezTo>
                    <a:pt x="1145" y="928"/>
                    <a:pt x="1119" y="940"/>
                    <a:pt x="1094" y="953"/>
                  </a:cubicBezTo>
                  <a:cubicBezTo>
                    <a:pt x="1093" y="950"/>
                    <a:pt x="1092" y="948"/>
                    <a:pt x="1090" y="946"/>
                  </a:cubicBezTo>
                  <a:cubicBezTo>
                    <a:pt x="1118" y="932"/>
                    <a:pt x="1145" y="917"/>
                    <a:pt x="1172" y="903"/>
                  </a:cubicBezTo>
                  <a:cubicBezTo>
                    <a:pt x="1168" y="906"/>
                    <a:pt x="1164" y="910"/>
                    <a:pt x="1160" y="913"/>
                  </a:cubicBezTo>
                  <a:cubicBezTo>
                    <a:pt x="1155" y="902"/>
                    <a:pt x="1149" y="891"/>
                    <a:pt x="1145" y="879"/>
                  </a:cubicBezTo>
                  <a:cubicBezTo>
                    <a:pt x="1136" y="852"/>
                    <a:pt x="1126" y="826"/>
                    <a:pt x="1121" y="798"/>
                  </a:cubicBezTo>
                  <a:cubicBezTo>
                    <a:pt x="1118" y="778"/>
                    <a:pt x="1112" y="774"/>
                    <a:pt x="1095" y="781"/>
                  </a:cubicBezTo>
                  <a:cubicBezTo>
                    <a:pt x="1060" y="794"/>
                    <a:pt x="1025" y="809"/>
                    <a:pt x="989" y="820"/>
                  </a:cubicBezTo>
                  <a:cubicBezTo>
                    <a:pt x="956" y="831"/>
                    <a:pt x="921" y="839"/>
                    <a:pt x="888" y="850"/>
                  </a:cubicBezTo>
                  <a:cubicBezTo>
                    <a:pt x="880" y="852"/>
                    <a:pt x="875" y="863"/>
                    <a:pt x="869" y="869"/>
                  </a:cubicBezTo>
                  <a:cubicBezTo>
                    <a:pt x="859" y="869"/>
                    <a:pt x="847" y="865"/>
                    <a:pt x="840" y="870"/>
                  </a:cubicBezTo>
                  <a:cubicBezTo>
                    <a:pt x="809" y="891"/>
                    <a:pt x="777" y="913"/>
                    <a:pt x="750" y="939"/>
                  </a:cubicBezTo>
                  <a:cubicBezTo>
                    <a:pt x="730" y="958"/>
                    <a:pt x="716" y="984"/>
                    <a:pt x="699" y="1006"/>
                  </a:cubicBezTo>
                  <a:cubicBezTo>
                    <a:pt x="694" y="1013"/>
                    <a:pt x="687" y="1018"/>
                    <a:pt x="677" y="1028"/>
                  </a:cubicBezTo>
                  <a:cubicBezTo>
                    <a:pt x="699" y="1028"/>
                    <a:pt x="724" y="1029"/>
                    <a:pt x="749" y="1027"/>
                  </a:cubicBezTo>
                  <a:cubicBezTo>
                    <a:pt x="756" y="1027"/>
                    <a:pt x="763" y="1016"/>
                    <a:pt x="771" y="1010"/>
                  </a:cubicBezTo>
                  <a:cubicBezTo>
                    <a:pt x="769" y="1007"/>
                    <a:pt x="767" y="1005"/>
                    <a:pt x="765" y="1003"/>
                  </a:cubicBezTo>
                  <a:cubicBezTo>
                    <a:pt x="759" y="1005"/>
                    <a:pt x="754" y="1008"/>
                    <a:pt x="748" y="1008"/>
                  </a:cubicBezTo>
                  <a:cubicBezTo>
                    <a:pt x="743" y="1008"/>
                    <a:pt x="738" y="1005"/>
                    <a:pt x="732" y="1004"/>
                  </a:cubicBezTo>
                  <a:cubicBezTo>
                    <a:pt x="734" y="999"/>
                    <a:pt x="734" y="993"/>
                    <a:pt x="737" y="990"/>
                  </a:cubicBezTo>
                  <a:cubicBezTo>
                    <a:pt x="755" y="968"/>
                    <a:pt x="773" y="945"/>
                    <a:pt x="792" y="924"/>
                  </a:cubicBezTo>
                  <a:cubicBezTo>
                    <a:pt x="813" y="899"/>
                    <a:pt x="834" y="875"/>
                    <a:pt x="869" y="869"/>
                  </a:cubicBezTo>
                  <a:cubicBezTo>
                    <a:pt x="885" y="855"/>
                    <a:pt x="902" y="854"/>
                    <a:pt x="926" y="862"/>
                  </a:cubicBezTo>
                  <a:cubicBezTo>
                    <a:pt x="893" y="878"/>
                    <a:pt x="864" y="892"/>
                    <a:pt x="827" y="908"/>
                  </a:cubicBezTo>
                  <a:cubicBezTo>
                    <a:pt x="830" y="919"/>
                    <a:pt x="831" y="939"/>
                    <a:pt x="839" y="943"/>
                  </a:cubicBezTo>
                  <a:cubicBezTo>
                    <a:pt x="851" y="949"/>
                    <a:pt x="874" y="931"/>
                    <a:pt x="876" y="961"/>
                  </a:cubicBezTo>
                  <a:cubicBezTo>
                    <a:pt x="883" y="956"/>
                    <a:pt x="888" y="952"/>
                    <a:pt x="894" y="948"/>
                  </a:cubicBezTo>
                  <a:cubicBezTo>
                    <a:pt x="915" y="970"/>
                    <a:pt x="936" y="986"/>
                    <a:pt x="970" y="975"/>
                  </a:cubicBezTo>
                  <a:cubicBezTo>
                    <a:pt x="1002" y="964"/>
                    <a:pt x="1038" y="966"/>
                    <a:pt x="1065" y="941"/>
                  </a:cubicBezTo>
                  <a:cubicBezTo>
                    <a:pt x="1057" y="941"/>
                    <a:pt x="1048" y="944"/>
                    <a:pt x="1040" y="945"/>
                  </a:cubicBezTo>
                  <a:cubicBezTo>
                    <a:pt x="1031" y="946"/>
                    <a:pt x="1016" y="948"/>
                    <a:pt x="1014" y="944"/>
                  </a:cubicBezTo>
                  <a:cubicBezTo>
                    <a:pt x="995" y="909"/>
                    <a:pt x="965" y="926"/>
                    <a:pt x="942" y="932"/>
                  </a:cubicBezTo>
                  <a:cubicBezTo>
                    <a:pt x="921" y="937"/>
                    <a:pt x="911" y="928"/>
                    <a:pt x="895" y="921"/>
                  </a:cubicBezTo>
                  <a:cubicBezTo>
                    <a:pt x="935" y="913"/>
                    <a:pt x="972" y="906"/>
                    <a:pt x="1014" y="897"/>
                  </a:cubicBezTo>
                  <a:cubicBezTo>
                    <a:pt x="1034" y="912"/>
                    <a:pt x="1059" y="933"/>
                    <a:pt x="1097" y="920"/>
                  </a:cubicBezTo>
                  <a:cubicBezTo>
                    <a:pt x="1084" y="942"/>
                    <a:pt x="1066" y="959"/>
                    <a:pt x="1056" y="980"/>
                  </a:cubicBezTo>
                  <a:cubicBezTo>
                    <a:pt x="1046" y="1000"/>
                    <a:pt x="1045" y="1025"/>
                    <a:pt x="1040" y="1047"/>
                  </a:cubicBezTo>
                  <a:cubicBezTo>
                    <a:pt x="1046" y="1037"/>
                    <a:pt x="1062" y="1049"/>
                    <a:pt x="1068" y="1030"/>
                  </a:cubicBezTo>
                  <a:cubicBezTo>
                    <a:pt x="1073" y="1012"/>
                    <a:pt x="1100" y="1020"/>
                    <a:pt x="1118" y="1019"/>
                  </a:cubicBezTo>
                  <a:close/>
                  <a:moveTo>
                    <a:pt x="594" y="1239"/>
                  </a:moveTo>
                  <a:cubicBezTo>
                    <a:pt x="591" y="1240"/>
                    <a:pt x="587" y="1240"/>
                    <a:pt x="584" y="1241"/>
                  </a:cubicBezTo>
                  <a:cubicBezTo>
                    <a:pt x="584" y="1251"/>
                    <a:pt x="583" y="1263"/>
                    <a:pt x="584" y="1273"/>
                  </a:cubicBezTo>
                  <a:cubicBezTo>
                    <a:pt x="588" y="1307"/>
                    <a:pt x="594" y="1341"/>
                    <a:pt x="598" y="1375"/>
                  </a:cubicBezTo>
                  <a:cubicBezTo>
                    <a:pt x="603" y="1425"/>
                    <a:pt x="606" y="1476"/>
                    <a:pt x="611" y="1526"/>
                  </a:cubicBezTo>
                  <a:cubicBezTo>
                    <a:pt x="613" y="1548"/>
                    <a:pt x="620" y="1569"/>
                    <a:pt x="623" y="1591"/>
                  </a:cubicBezTo>
                  <a:cubicBezTo>
                    <a:pt x="627" y="1623"/>
                    <a:pt x="628" y="1655"/>
                    <a:pt x="590" y="1674"/>
                  </a:cubicBezTo>
                  <a:cubicBezTo>
                    <a:pt x="593" y="1675"/>
                    <a:pt x="595" y="1677"/>
                    <a:pt x="597" y="1678"/>
                  </a:cubicBezTo>
                  <a:cubicBezTo>
                    <a:pt x="618" y="1676"/>
                    <a:pt x="640" y="1673"/>
                    <a:pt x="662" y="1671"/>
                  </a:cubicBezTo>
                  <a:cubicBezTo>
                    <a:pt x="655" y="1634"/>
                    <a:pt x="648" y="1601"/>
                    <a:pt x="643" y="1567"/>
                  </a:cubicBezTo>
                  <a:cubicBezTo>
                    <a:pt x="637" y="1529"/>
                    <a:pt x="630" y="1491"/>
                    <a:pt x="626" y="1452"/>
                  </a:cubicBezTo>
                  <a:cubicBezTo>
                    <a:pt x="620" y="1397"/>
                    <a:pt x="616" y="1341"/>
                    <a:pt x="609" y="1285"/>
                  </a:cubicBezTo>
                  <a:cubicBezTo>
                    <a:pt x="607" y="1269"/>
                    <a:pt x="599" y="1255"/>
                    <a:pt x="594" y="1239"/>
                  </a:cubicBezTo>
                  <a:close/>
                  <a:moveTo>
                    <a:pt x="452" y="1228"/>
                  </a:moveTo>
                  <a:cubicBezTo>
                    <a:pt x="449" y="1229"/>
                    <a:pt x="445" y="1229"/>
                    <a:pt x="442" y="1229"/>
                  </a:cubicBezTo>
                  <a:cubicBezTo>
                    <a:pt x="443" y="1236"/>
                    <a:pt x="447" y="1244"/>
                    <a:pt x="446" y="1250"/>
                  </a:cubicBezTo>
                  <a:cubicBezTo>
                    <a:pt x="438" y="1279"/>
                    <a:pt x="452" y="1300"/>
                    <a:pt x="469" y="1321"/>
                  </a:cubicBezTo>
                  <a:cubicBezTo>
                    <a:pt x="486" y="1342"/>
                    <a:pt x="486" y="1343"/>
                    <a:pt x="502" y="1323"/>
                  </a:cubicBezTo>
                  <a:cubicBezTo>
                    <a:pt x="503" y="1321"/>
                    <a:pt x="507" y="1322"/>
                    <a:pt x="509" y="1321"/>
                  </a:cubicBezTo>
                  <a:cubicBezTo>
                    <a:pt x="530" y="1315"/>
                    <a:pt x="529" y="1302"/>
                    <a:pt x="518" y="1288"/>
                  </a:cubicBezTo>
                  <a:cubicBezTo>
                    <a:pt x="503" y="1269"/>
                    <a:pt x="489" y="1250"/>
                    <a:pt x="474" y="1231"/>
                  </a:cubicBezTo>
                  <a:cubicBezTo>
                    <a:pt x="472" y="1231"/>
                    <a:pt x="470" y="1232"/>
                    <a:pt x="468" y="1233"/>
                  </a:cubicBezTo>
                  <a:cubicBezTo>
                    <a:pt x="473" y="1248"/>
                    <a:pt x="479" y="1264"/>
                    <a:pt x="484" y="1278"/>
                  </a:cubicBezTo>
                  <a:cubicBezTo>
                    <a:pt x="449" y="1280"/>
                    <a:pt x="462" y="1246"/>
                    <a:pt x="452" y="1228"/>
                  </a:cubicBezTo>
                  <a:close/>
                  <a:moveTo>
                    <a:pt x="531" y="1460"/>
                  </a:moveTo>
                  <a:cubicBezTo>
                    <a:pt x="557" y="1441"/>
                    <a:pt x="559" y="1406"/>
                    <a:pt x="535" y="1382"/>
                  </a:cubicBezTo>
                  <a:cubicBezTo>
                    <a:pt x="524" y="1371"/>
                    <a:pt x="505" y="1367"/>
                    <a:pt x="490" y="1360"/>
                  </a:cubicBezTo>
                  <a:cubicBezTo>
                    <a:pt x="490" y="1374"/>
                    <a:pt x="489" y="1388"/>
                    <a:pt x="489" y="1403"/>
                  </a:cubicBezTo>
                  <a:cubicBezTo>
                    <a:pt x="489" y="1403"/>
                    <a:pt x="489" y="1404"/>
                    <a:pt x="489" y="1405"/>
                  </a:cubicBezTo>
                  <a:cubicBezTo>
                    <a:pt x="492" y="1424"/>
                    <a:pt x="498" y="1438"/>
                    <a:pt x="522" y="1427"/>
                  </a:cubicBezTo>
                  <a:cubicBezTo>
                    <a:pt x="535" y="1422"/>
                    <a:pt x="540" y="1429"/>
                    <a:pt x="538" y="1442"/>
                  </a:cubicBezTo>
                  <a:cubicBezTo>
                    <a:pt x="537" y="1447"/>
                    <a:pt x="534" y="1452"/>
                    <a:pt x="531" y="1460"/>
                  </a:cubicBezTo>
                  <a:close/>
                  <a:moveTo>
                    <a:pt x="642" y="1062"/>
                  </a:moveTo>
                  <a:cubicBezTo>
                    <a:pt x="668" y="1048"/>
                    <a:pt x="673" y="1028"/>
                    <a:pt x="661" y="1003"/>
                  </a:cubicBezTo>
                  <a:cubicBezTo>
                    <a:pt x="651" y="983"/>
                    <a:pt x="634" y="986"/>
                    <a:pt x="620" y="993"/>
                  </a:cubicBezTo>
                  <a:cubicBezTo>
                    <a:pt x="611" y="998"/>
                    <a:pt x="606" y="1013"/>
                    <a:pt x="599" y="1024"/>
                  </a:cubicBezTo>
                  <a:cubicBezTo>
                    <a:pt x="596" y="1029"/>
                    <a:pt x="591" y="1037"/>
                    <a:pt x="593" y="1040"/>
                  </a:cubicBezTo>
                  <a:cubicBezTo>
                    <a:pt x="597" y="1045"/>
                    <a:pt x="606" y="1051"/>
                    <a:pt x="611" y="1050"/>
                  </a:cubicBezTo>
                  <a:cubicBezTo>
                    <a:pt x="625" y="1048"/>
                    <a:pt x="638" y="1042"/>
                    <a:pt x="651" y="1038"/>
                  </a:cubicBezTo>
                  <a:cubicBezTo>
                    <a:pt x="649" y="1043"/>
                    <a:pt x="646" y="1050"/>
                    <a:pt x="642" y="1062"/>
                  </a:cubicBezTo>
                  <a:close/>
                  <a:moveTo>
                    <a:pt x="512" y="1188"/>
                  </a:moveTo>
                  <a:cubicBezTo>
                    <a:pt x="488" y="1207"/>
                    <a:pt x="488" y="1224"/>
                    <a:pt x="502" y="1242"/>
                  </a:cubicBezTo>
                  <a:cubicBezTo>
                    <a:pt x="516" y="1260"/>
                    <a:pt x="530" y="1279"/>
                    <a:pt x="545" y="1300"/>
                  </a:cubicBezTo>
                  <a:cubicBezTo>
                    <a:pt x="553" y="1293"/>
                    <a:pt x="561" y="1287"/>
                    <a:pt x="567" y="1281"/>
                  </a:cubicBezTo>
                  <a:cubicBezTo>
                    <a:pt x="578" y="1267"/>
                    <a:pt x="577" y="1254"/>
                    <a:pt x="559" y="1248"/>
                  </a:cubicBezTo>
                  <a:cubicBezTo>
                    <a:pt x="531" y="1239"/>
                    <a:pt x="509" y="1227"/>
                    <a:pt x="512" y="1188"/>
                  </a:cubicBezTo>
                  <a:close/>
                  <a:moveTo>
                    <a:pt x="492" y="1573"/>
                  </a:moveTo>
                  <a:cubicBezTo>
                    <a:pt x="512" y="1546"/>
                    <a:pt x="511" y="1514"/>
                    <a:pt x="490" y="1504"/>
                  </a:cubicBezTo>
                  <a:cubicBezTo>
                    <a:pt x="497" y="1499"/>
                    <a:pt x="503" y="1493"/>
                    <a:pt x="512" y="1485"/>
                  </a:cubicBezTo>
                  <a:cubicBezTo>
                    <a:pt x="486" y="1486"/>
                    <a:pt x="457" y="1508"/>
                    <a:pt x="459" y="1523"/>
                  </a:cubicBezTo>
                  <a:cubicBezTo>
                    <a:pt x="459" y="1528"/>
                    <a:pt x="470" y="1531"/>
                    <a:pt x="476" y="1535"/>
                  </a:cubicBezTo>
                  <a:cubicBezTo>
                    <a:pt x="464" y="1553"/>
                    <a:pt x="464" y="1553"/>
                    <a:pt x="492" y="1573"/>
                  </a:cubicBezTo>
                  <a:close/>
                  <a:moveTo>
                    <a:pt x="476" y="1349"/>
                  </a:moveTo>
                  <a:cubicBezTo>
                    <a:pt x="459" y="1319"/>
                    <a:pt x="442" y="1291"/>
                    <a:pt x="426" y="1263"/>
                  </a:cubicBezTo>
                  <a:cubicBezTo>
                    <a:pt x="406" y="1279"/>
                    <a:pt x="402" y="1300"/>
                    <a:pt x="418" y="1321"/>
                  </a:cubicBezTo>
                  <a:cubicBezTo>
                    <a:pt x="432" y="1340"/>
                    <a:pt x="449" y="1356"/>
                    <a:pt x="476" y="1349"/>
                  </a:cubicBezTo>
                  <a:close/>
                  <a:moveTo>
                    <a:pt x="552" y="655"/>
                  </a:moveTo>
                  <a:cubicBezTo>
                    <a:pt x="552" y="658"/>
                    <a:pt x="553" y="661"/>
                    <a:pt x="553" y="665"/>
                  </a:cubicBezTo>
                  <a:cubicBezTo>
                    <a:pt x="575" y="670"/>
                    <a:pt x="596" y="677"/>
                    <a:pt x="618" y="680"/>
                  </a:cubicBezTo>
                  <a:cubicBezTo>
                    <a:pt x="628" y="681"/>
                    <a:pt x="638" y="672"/>
                    <a:pt x="648" y="668"/>
                  </a:cubicBezTo>
                  <a:cubicBezTo>
                    <a:pt x="638" y="661"/>
                    <a:pt x="630" y="649"/>
                    <a:pt x="619" y="646"/>
                  </a:cubicBezTo>
                  <a:cubicBezTo>
                    <a:pt x="603" y="643"/>
                    <a:pt x="586" y="646"/>
                    <a:pt x="569" y="647"/>
                  </a:cubicBezTo>
                  <a:cubicBezTo>
                    <a:pt x="563" y="648"/>
                    <a:pt x="558" y="652"/>
                    <a:pt x="552" y="655"/>
                  </a:cubicBezTo>
                  <a:close/>
                  <a:moveTo>
                    <a:pt x="395" y="1314"/>
                  </a:moveTo>
                  <a:cubicBezTo>
                    <a:pt x="393" y="1336"/>
                    <a:pt x="404" y="1366"/>
                    <a:pt x="420" y="1372"/>
                  </a:cubicBezTo>
                  <a:cubicBezTo>
                    <a:pt x="431" y="1376"/>
                    <a:pt x="445" y="1373"/>
                    <a:pt x="457" y="1373"/>
                  </a:cubicBezTo>
                  <a:cubicBezTo>
                    <a:pt x="435" y="1352"/>
                    <a:pt x="416" y="1333"/>
                    <a:pt x="395" y="1314"/>
                  </a:cubicBezTo>
                  <a:close/>
                  <a:moveTo>
                    <a:pt x="1006" y="1275"/>
                  </a:moveTo>
                  <a:cubicBezTo>
                    <a:pt x="1018" y="1263"/>
                    <a:pt x="1025" y="1256"/>
                    <a:pt x="1033" y="1248"/>
                  </a:cubicBezTo>
                  <a:cubicBezTo>
                    <a:pt x="1031" y="1246"/>
                    <a:pt x="1029" y="1245"/>
                    <a:pt x="1028" y="1243"/>
                  </a:cubicBezTo>
                  <a:cubicBezTo>
                    <a:pt x="1015" y="1251"/>
                    <a:pt x="990" y="1240"/>
                    <a:pt x="991" y="1268"/>
                  </a:cubicBezTo>
                  <a:cubicBezTo>
                    <a:pt x="992" y="1299"/>
                    <a:pt x="1022" y="1275"/>
                    <a:pt x="1030" y="1292"/>
                  </a:cubicBezTo>
                  <a:cubicBezTo>
                    <a:pt x="1034" y="1283"/>
                    <a:pt x="1037" y="1276"/>
                    <a:pt x="1041" y="1267"/>
                  </a:cubicBezTo>
                  <a:cubicBezTo>
                    <a:pt x="1029" y="1270"/>
                    <a:pt x="1020" y="1272"/>
                    <a:pt x="1006" y="1275"/>
                  </a:cubicBezTo>
                  <a:close/>
                  <a:moveTo>
                    <a:pt x="413" y="246"/>
                  </a:moveTo>
                  <a:cubicBezTo>
                    <a:pt x="446" y="255"/>
                    <a:pt x="453" y="221"/>
                    <a:pt x="475" y="216"/>
                  </a:cubicBezTo>
                  <a:cubicBezTo>
                    <a:pt x="445" y="205"/>
                    <a:pt x="427" y="214"/>
                    <a:pt x="413" y="246"/>
                  </a:cubicBezTo>
                  <a:close/>
                  <a:moveTo>
                    <a:pt x="1061" y="1322"/>
                  </a:moveTo>
                  <a:cubicBezTo>
                    <a:pt x="1073" y="1313"/>
                    <a:pt x="1099" y="1335"/>
                    <a:pt x="1098" y="1306"/>
                  </a:cubicBezTo>
                  <a:cubicBezTo>
                    <a:pt x="1098" y="1297"/>
                    <a:pt x="1083" y="1288"/>
                    <a:pt x="1073" y="1276"/>
                  </a:cubicBezTo>
                  <a:cubicBezTo>
                    <a:pt x="1067" y="1297"/>
                    <a:pt x="1064" y="1309"/>
                    <a:pt x="1061" y="1322"/>
                  </a:cubicBezTo>
                  <a:close/>
                  <a:moveTo>
                    <a:pt x="639" y="1741"/>
                  </a:moveTo>
                  <a:cubicBezTo>
                    <a:pt x="649" y="1719"/>
                    <a:pt x="656" y="1702"/>
                    <a:pt x="663" y="1685"/>
                  </a:cubicBezTo>
                  <a:cubicBezTo>
                    <a:pt x="658" y="1684"/>
                    <a:pt x="649" y="1680"/>
                    <a:pt x="648" y="1681"/>
                  </a:cubicBezTo>
                  <a:cubicBezTo>
                    <a:pt x="640" y="1695"/>
                    <a:pt x="634" y="1709"/>
                    <a:pt x="628" y="1724"/>
                  </a:cubicBezTo>
                  <a:cubicBezTo>
                    <a:pt x="627" y="1726"/>
                    <a:pt x="632" y="1731"/>
                    <a:pt x="639" y="1741"/>
                  </a:cubicBezTo>
                  <a:close/>
                  <a:moveTo>
                    <a:pt x="327" y="163"/>
                  </a:moveTo>
                  <a:cubicBezTo>
                    <a:pt x="303" y="174"/>
                    <a:pt x="294" y="210"/>
                    <a:pt x="307" y="235"/>
                  </a:cubicBezTo>
                  <a:cubicBezTo>
                    <a:pt x="313" y="211"/>
                    <a:pt x="319" y="188"/>
                    <a:pt x="327" y="163"/>
                  </a:cubicBezTo>
                  <a:close/>
                  <a:moveTo>
                    <a:pt x="324" y="224"/>
                  </a:moveTo>
                  <a:cubicBezTo>
                    <a:pt x="316" y="253"/>
                    <a:pt x="325" y="276"/>
                    <a:pt x="356" y="298"/>
                  </a:cubicBezTo>
                  <a:cubicBezTo>
                    <a:pt x="345" y="272"/>
                    <a:pt x="335" y="248"/>
                    <a:pt x="324" y="224"/>
                  </a:cubicBezTo>
                  <a:close/>
                  <a:moveTo>
                    <a:pt x="367" y="1360"/>
                  </a:moveTo>
                  <a:cubicBezTo>
                    <a:pt x="365" y="1359"/>
                    <a:pt x="362" y="1359"/>
                    <a:pt x="360" y="1358"/>
                  </a:cubicBezTo>
                  <a:cubicBezTo>
                    <a:pt x="352" y="1376"/>
                    <a:pt x="343" y="1395"/>
                    <a:pt x="335" y="1414"/>
                  </a:cubicBezTo>
                  <a:cubicBezTo>
                    <a:pt x="337" y="1415"/>
                    <a:pt x="339" y="1416"/>
                    <a:pt x="341" y="1416"/>
                  </a:cubicBezTo>
                  <a:cubicBezTo>
                    <a:pt x="350" y="1398"/>
                    <a:pt x="376" y="1387"/>
                    <a:pt x="367" y="1360"/>
                  </a:cubicBezTo>
                  <a:close/>
                  <a:moveTo>
                    <a:pt x="906" y="982"/>
                  </a:moveTo>
                  <a:cubicBezTo>
                    <a:pt x="903" y="981"/>
                    <a:pt x="901" y="979"/>
                    <a:pt x="898" y="978"/>
                  </a:cubicBezTo>
                  <a:cubicBezTo>
                    <a:pt x="888" y="987"/>
                    <a:pt x="877" y="997"/>
                    <a:pt x="867" y="1007"/>
                  </a:cubicBezTo>
                  <a:cubicBezTo>
                    <a:pt x="873" y="1009"/>
                    <a:pt x="880" y="1013"/>
                    <a:pt x="891" y="1019"/>
                  </a:cubicBezTo>
                  <a:cubicBezTo>
                    <a:pt x="896" y="1006"/>
                    <a:pt x="901" y="994"/>
                    <a:pt x="906" y="982"/>
                  </a:cubicBezTo>
                  <a:close/>
                  <a:moveTo>
                    <a:pt x="1291" y="1081"/>
                  </a:moveTo>
                  <a:cubicBezTo>
                    <a:pt x="1299" y="1097"/>
                    <a:pt x="1304" y="1106"/>
                    <a:pt x="1310" y="1117"/>
                  </a:cubicBezTo>
                  <a:cubicBezTo>
                    <a:pt x="1319" y="1107"/>
                    <a:pt x="1325" y="1101"/>
                    <a:pt x="1335" y="1090"/>
                  </a:cubicBezTo>
                  <a:cubicBezTo>
                    <a:pt x="1320" y="1087"/>
                    <a:pt x="1309" y="1085"/>
                    <a:pt x="1291" y="1081"/>
                  </a:cubicBezTo>
                  <a:close/>
                  <a:moveTo>
                    <a:pt x="361" y="312"/>
                  </a:moveTo>
                  <a:cubicBezTo>
                    <a:pt x="353" y="315"/>
                    <a:pt x="346" y="318"/>
                    <a:pt x="333" y="323"/>
                  </a:cubicBezTo>
                  <a:cubicBezTo>
                    <a:pt x="339" y="330"/>
                    <a:pt x="348" y="341"/>
                    <a:pt x="361" y="356"/>
                  </a:cubicBezTo>
                  <a:cubicBezTo>
                    <a:pt x="361" y="336"/>
                    <a:pt x="361" y="323"/>
                    <a:pt x="361" y="312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1">
              <a:extLst>
                <a:ext uri="{FF2B5EF4-FFF2-40B4-BE49-F238E27FC236}">
                  <a16:creationId xmlns:a16="http://schemas.microsoft.com/office/drawing/2014/main" id="{A1ED029F-8703-4C87-B869-B8DE10FAB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6413" y="3894138"/>
              <a:ext cx="157163" cy="109538"/>
            </a:xfrm>
            <a:custGeom>
              <a:avLst/>
              <a:gdLst>
                <a:gd name="T0" fmla="*/ 277 w 277"/>
                <a:gd name="T1" fmla="*/ 135 h 193"/>
                <a:gd name="T2" fmla="*/ 167 w 277"/>
                <a:gd name="T3" fmla="*/ 103 h 193"/>
                <a:gd name="T4" fmla="*/ 89 w 277"/>
                <a:gd name="T5" fmla="*/ 107 h 193"/>
                <a:gd name="T6" fmla="*/ 88 w 277"/>
                <a:gd name="T7" fmla="*/ 124 h 193"/>
                <a:gd name="T8" fmla="*/ 63 w 277"/>
                <a:gd name="T9" fmla="*/ 143 h 193"/>
                <a:gd name="T10" fmla="*/ 91 w 277"/>
                <a:gd name="T11" fmla="*/ 138 h 193"/>
                <a:gd name="T12" fmla="*/ 135 w 277"/>
                <a:gd name="T13" fmla="*/ 193 h 193"/>
                <a:gd name="T14" fmla="*/ 54 w 277"/>
                <a:gd name="T15" fmla="*/ 132 h 193"/>
                <a:gd name="T16" fmla="*/ 41 w 277"/>
                <a:gd name="T17" fmla="*/ 121 h 193"/>
                <a:gd name="T18" fmla="*/ 32 w 277"/>
                <a:gd name="T19" fmla="*/ 134 h 193"/>
                <a:gd name="T20" fmla="*/ 0 w 277"/>
                <a:gd name="T21" fmla="*/ 134 h 193"/>
                <a:gd name="T22" fmla="*/ 15 w 277"/>
                <a:gd name="T23" fmla="*/ 85 h 193"/>
                <a:gd name="T24" fmla="*/ 13 w 277"/>
                <a:gd name="T25" fmla="*/ 38 h 193"/>
                <a:gd name="T26" fmla="*/ 32 w 277"/>
                <a:gd name="T27" fmla="*/ 5 h 193"/>
                <a:gd name="T28" fmla="*/ 109 w 277"/>
                <a:gd name="T29" fmla="*/ 7 h 193"/>
                <a:gd name="T30" fmla="*/ 157 w 277"/>
                <a:gd name="T31" fmla="*/ 52 h 193"/>
                <a:gd name="T32" fmla="*/ 115 w 277"/>
                <a:gd name="T33" fmla="*/ 40 h 193"/>
                <a:gd name="T34" fmla="*/ 114 w 277"/>
                <a:gd name="T35" fmla="*/ 45 h 193"/>
                <a:gd name="T36" fmla="*/ 277 w 277"/>
                <a:gd name="T37" fmla="*/ 13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7" h="193">
                  <a:moveTo>
                    <a:pt x="277" y="135"/>
                  </a:moveTo>
                  <a:cubicBezTo>
                    <a:pt x="250" y="149"/>
                    <a:pt x="229" y="143"/>
                    <a:pt x="167" y="103"/>
                  </a:cubicBezTo>
                  <a:cubicBezTo>
                    <a:pt x="149" y="132"/>
                    <a:pt x="136" y="133"/>
                    <a:pt x="89" y="107"/>
                  </a:cubicBezTo>
                  <a:cubicBezTo>
                    <a:pt x="89" y="112"/>
                    <a:pt x="88" y="117"/>
                    <a:pt x="88" y="124"/>
                  </a:cubicBezTo>
                  <a:cubicBezTo>
                    <a:pt x="69" y="112"/>
                    <a:pt x="64" y="124"/>
                    <a:pt x="63" y="143"/>
                  </a:cubicBezTo>
                  <a:cubicBezTo>
                    <a:pt x="72" y="141"/>
                    <a:pt x="81" y="140"/>
                    <a:pt x="91" y="138"/>
                  </a:cubicBezTo>
                  <a:cubicBezTo>
                    <a:pt x="104" y="154"/>
                    <a:pt x="118" y="171"/>
                    <a:pt x="135" y="193"/>
                  </a:cubicBezTo>
                  <a:cubicBezTo>
                    <a:pt x="95" y="182"/>
                    <a:pt x="59" y="178"/>
                    <a:pt x="54" y="132"/>
                  </a:cubicBezTo>
                  <a:cubicBezTo>
                    <a:pt x="53" y="128"/>
                    <a:pt x="46" y="125"/>
                    <a:pt x="41" y="121"/>
                  </a:cubicBezTo>
                  <a:cubicBezTo>
                    <a:pt x="38" y="125"/>
                    <a:pt x="36" y="129"/>
                    <a:pt x="32" y="134"/>
                  </a:cubicBezTo>
                  <a:cubicBezTo>
                    <a:pt x="24" y="134"/>
                    <a:pt x="13" y="134"/>
                    <a:pt x="0" y="134"/>
                  </a:cubicBezTo>
                  <a:cubicBezTo>
                    <a:pt x="5" y="117"/>
                    <a:pt x="5" y="97"/>
                    <a:pt x="15" y="85"/>
                  </a:cubicBezTo>
                  <a:cubicBezTo>
                    <a:pt x="33" y="65"/>
                    <a:pt x="20" y="52"/>
                    <a:pt x="13" y="38"/>
                  </a:cubicBezTo>
                  <a:cubicBezTo>
                    <a:pt x="19" y="28"/>
                    <a:pt x="25" y="18"/>
                    <a:pt x="32" y="5"/>
                  </a:cubicBezTo>
                  <a:cubicBezTo>
                    <a:pt x="56" y="5"/>
                    <a:pt x="84" y="0"/>
                    <a:pt x="109" y="7"/>
                  </a:cubicBezTo>
                  <a:cubicBezTo>
                    <a:pt x="126" y="12"/>
                    <a:pt x="138" y="33"/>
                    <a:pt x="157" y="52"/>
                  </a:cubicBezTo>
                  <a:cubicBezTo>
                    <a:pt x="137" y="46"/>
                    <a:pt x="126" y="43"/>
                    <a:pt x="115" y="40"/>
                  </a:cubicBezTo>
                  <a:cubicBezTo>
                    <a:pt x="115" y="42"/>
                    <a:pt x="114" y="44"/>
                    <a:pt x="114" y="45"/>
                  </a:cubicBezTo>
                  <a:cubicBezTo>
                    <a:pt x="168" y="75"/>
                    <a:pt x="222" y="105"/>
                    <a:pt x="277" y="13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2">
              <a:extLst>
                <a:ext uri="{FF2B5EF4-FFF2-40B4-BE49-F238E27FC236}">
                  <a16:creationId xmlns:a16="http://schemas.microsoft.com/office/drawing/2014/main" id="{F2D44B9B-A0F0-4A81-B088-203F5F38C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9775" y="3970338"/>
              <a:ext cx="68263" cy="55563"/>
            </a:xfrm>
            <a:custGeom>
              <a:avLst/>
              <a:gdLst>
                <a:gd name="T0" fmla="*/ 99 w 120"/>
                <a:gd name="T1" fmla="*/ 43 h 97"/>
                <a:gd name="T2" fmla="*/ 119 w 120"/>
                <a:gd name="T3" fmla="*/ 36 h 97"/>
                <a:gd name="T4" fmla="*/ 78 w 120"/>
                <a:gd name="T5" fmla="*/ 82 h 97"/>
                <a:gd name="T6" fmla="*/ 46 w 120"/>
                <a:gd name="T7" fmla="*/ 79 h 97"/>
                <a:gd name="T8" fmla="*/ 0 w 120"/>
                <a:gd name="T9" fmla="*/ 64 h 97"/>
                <a:gd name="T10" fmla="*/ 2 w 120"/>
                <a:gd name="T11" fmla="*/ 56 h 97"/>
                <a:gd name="T12" fmla="*/ 36 w 120"/>
                <a:gd name="T13" fmla="*/ 67 h 97"/>
                <a:gd name="T14" fmla="*/ 44 w 120"/>
                <a:gd name="T15" fmla="*/ 31 h 97"/>
                <a:gd name="T16" fmla="*/ 14 w 120"/>
                <a:gd name="T17" fmla="*/ 18 h 97"/>
                <a:gd name="T18" fmla="*/ 120 w 120"/>
                <a:gd name="T19" fmla="*/ 0 h 97"/>
                <a:gd name="T20" fmla="*/ 99 w 120"/>
                <a:gd name="T21" fmla="*/ 4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" h="97">
                  <a:moveTo>
                    <a:pt x="99" y="43"/>
                  </a:moveTo>
                  <a:cubicBezTo>
                    <a:pt x="108" y="40"/>
                    <a:pt x="116" y="37"/>
                    <a:pt x="119" y="36"/>
                  </a:cubicBezTo>
                  <a:cubicBezTo>
                    <a:pt x="107" y="50"/>
                    <a:pt x="94" y="68"/>
                    <a:pt x="78" y="82"/>
                  </a:cubicBezTo>
                  <a:cubicBezTo>
                    <a:pt x="71" y="88"/>
                    <a:pt x="58" y="97"/>
                    <a:pt x="46" y="79"/>
                  </a:cubicBezTo>
                  <a:cubicBezTo>
                    <a:pt x="38" y="68"/>
                    <a:pt x="15" y="69"/>
                    <a:pt x="0" y="64"/>
                  </a:cubicBezTo>
                  <a:cubicBezTo>
                    <a:pt x="0" y="61"/>
                    <a:pt x="1" y="58"/>
                    <a:pt x="2" y="56"/>
                  </a:cubicBezTo>
                  <a:cubicBezTo>
                    <a:pt x="12" y="59"/>
                    <a:pt x="22" y="62"/>
                    <a:pt x="36" y="67"/>
                  </a:cubicBezTo>
                  <a:cubicBezTo>
                    <a:pt x="39" y="54"/>
                    <a:pt x="41" y="43"/>
                    <a:pt x="44" y="31"/>
                  </a:cubicBezTo>
                  <a:cubicBezTo>
                    <a:pt x="33" y="26"/>
                    <a:pt x="24" y="22"/>
                    <a:pt x="14" y="18"/>
                  </a:cubicBezTo>
                  <a:cubicBezTo>
                    <a:pt x="49" y="12"/>
                    <a:pt x="83" y="6"/>
                    <a:pt x="120" y="0"/>
                  </a:cubicBezTo>
                  <a:cubicBezTo>
                    <a:pt x="114" y="13"/>
                    <a:pt x="107" y="28"/>
                    <a:pt x="99" y="4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3">
              <a:extLst>
                <a:ext uri="{FF2B5EF4-FFF2-40B4-BE49-F238E27FC236}">
                  <a16:creationId xmlns:a16="http://schemas.microsoft.com/office/drawing/2014/main" id="{33916DC1-BE2E-42E5-B240-0C7868C05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0" y="3797301"/>
              <a:ext cx="63500" cy="84138"/>
            </a:xfrm>
            <a:custGeom>
              <a:avLst/>
              <a:gdLst>
                <a:gd name="T0" fmla="*/ 112 w 112"/>
                <a:gd name="T1" fmla="*/ 130 h 148"/>
                <a:gd name="T2" fmla="*/ 102 w 112"/>
                <a:gd name="T3" fmla="*/ 148 h 148"/>
                <a:gd name="T4" fmla="*/ 55 w 112"/>
                <a:gd name="T5" fmla="*/ 108 h 148"/>
                <a:gd name="T6" fmla="*/ 7 w 112"/>
                <a:gd name="T7" fmla="*/ 0 h 148"/>
                <a:gd name="T8" fmla="*/ 47 w 112"/>
                <a:gd name="T9" fmla="*/ 31 h 148"/>
                <a:gd name="T10" fmla="*/ 94 w 112"/>
                <a:gd name="T11" fmla="*/ 118 h 148"/>
                <a:gd name="T12" fmla="*/ 103 w 112"/>
                <a:gd name="T13" fmla="*/ 130 h 148"/>
                <a:gd name="T14" fmla="*/ 112 w 112"/>
                <a:gd name="T15" fmla="*/ 13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48">
                  <a:moveTo>
                    <a:pt x="112" y="130"/>
                  </a:moveTo>
                  <a:cubicBezTo>
                    <a:pt x="109" y="135"/>
                    <a:pt x="106" y="141"/>
                    <a:pt x="102" y="148"/>
                  </a:cubicBezTo>
                  <a:cubicBezTo>
                    <a:pt x="85" y="133"/>
                    <a:pt x="72" y="115"/>
                    <a:pt x="55" y="108"/>
                  </a:cubicBezTo>
                  <a:cubicBezTo>
                    <a:pt x="0" y="87"/>
                    <a:pt x="25" y="36"/>
                    <a:pt x="7" y="0"/>
                  </a:cubicBezTo>
                  <a:cubicBezTo>
                    <a:pt x="23" y="11"/>
                    <a:pt x="39" y="18"/>
                    <a:pt x="47" y="31"/>
                  </a:cubicBezTo>
                  <a:cubicBezTo>
                    <a:pt x="65" y="58"/>
                    <a:pt x="79" y="89"/>
                    <a:pt x="94" y="118"/>
                  </a:cubicBezTo>
                  <a:cubicBezTo>
                    <a:pt x="97" y="122"/>
                    <a:pt x="100" y="126"/>
                    <a:pt x="103" y="130"/>
                  </a:cubicBezTo>
                  <a:cubicBezTo>
                    <a:pt x="106" y="130"/>
                    <a:pt x="109" y="130"/>
                    <a:pt x="112" y="13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44">
              <a:extLst>
                <a:ext uri="{FF2B5EF4-FFF2-40B4-BE49-F238E27FC236}">
                  <a16:creationId xmlns:a16="http://schemas.microsoft.com/office/drawing/2014/main" id="{3A25F1F4-DF47-44C7-8EE0-699CEADB0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2788" y="3762376"/>
              <a:ext cx="41275" cy="123825"/>
            </a:xfrm>
            <a:custGeom>
              <a:avLst/>
              <a:gdLst>
                <a:gd name="T0" fmla="*/ 27 w 71"/>
                <a:gd name="T1" fmla="*/ 219 h 219"/>
                <a:gd name="T2" fmla="*/ 20 w 71"/>
                <a:gd name="T3" fmla="*/ 113 h 219"/>
                <a:gd name="T4" fmla="*/ 1 w 71"/>
                <a:gd name="T5" fmla="*/ 21 h 219"/>
                <a:gd name="T6" fmla="*/ 10 w 71"/>
                <a:gd name="T7" fmla="*/ 0 h 219"/>
                <a:gd name="T8" fmla="*/ 23 w 71"/>
                <a:gd name="T9" fmla="*/ 16 h 219"/>
                <a:gd name="T10" fmla="*/ 33 w 71"/>
                <a:gd name="T11" fmla="*/ 73 h 219"/>
                <a:gd name="T12" fmla="*/ 17 w 71"/>
                <a:gd name="T13" fmla="*/ 66 h 219"/>
                <a:gd name="T14" fmla="*/ 27 w 71"/>
                <a:gd name="T1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219">
                  <a:moveTo>
                    <a:pt x="27" y="219"/>
                  </a:moveTo>
                  <a:cubicBezTo>
                    <a:pt x="25" y="184"/>
                    <a:pt x="24" y="148"/>
                    <a:pt x="20" y="113"/>
                  </a:cubicBezTo>
                  <a:cubicBezTo>
                    <a:pt x="15" y="82"/>
                    <a:pt x="6" y="51"/>
                    <a:pt x="1" y="21"/>
                  </a:cubicBezTo>
                  <a:cubicBezTo>
                    <a:pt x="0" y="15"/>
                    <a:pt x="6" y="7"/>
                    <a:pt x="10" y="0"/>
                  </a:cubicBezTo>
                  <a:cubicBezTo>
                    <a:pt x="14" y="5"/>
                    <a:pt x="22" y="10"/>
                    <a:pt x="23" y="16"/>
                  </a:cubicBezTo>
                  <a:cubicBezTo>
                    <a:pt x="27" y="34"/>
                    <a:pt x="29" y="53"/>
                    <a:pt x="33" y="73"/>
                  </a:cubicBezTo>
                  <a:cubicBezTo>
                    <a:pt x="27" y="71"/>
                    <a:pt x="24" y="69"/>
                    <a:pt x="17" y="66"/>
                  </a:cubicBezTo>
                  <a:cubicBezTo>
                    <a:pt x="44" y="119"/>
                    <a:pt x="71" y="168"/>
                    <a:pt x="27" y="21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45">
              <a:extLst>
                <a:ext uri="{FF2B5EF4-FFF2-40B4-BE49-F238E27FC236}">
                  <a16:creationId xmlns:a16="http://schemas.microsoft.com/office/drawing/2014/main" id="{126D10AD-D623-45EE-8D13-46D347DA3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6075" y="3719513"/>
              <a:ext cx="57150" cy="80963"/>
            </a:xfrm>
            <a:custGeom>
              <a:avLst/>
              <a:gdLst>
                <a:gd name="T0" fmla="*/ 89 w 100"/>
                <a:gd name="T1" fmla="*/ 0 h 144"/>
                <a:gd name="T2" fmla="*/ 95 w 100"/>
                <a:gd name="T3" fmla="*/ 20 h 144"/>
                <a:gd name="T4" fmla="*/ 100 w 100"/>
                <a:gd name="T5" fmla="*/ 48 h 144"/>
                <a:gd name="T6" fmla="*/ 8 w 100"/>
                <a:gd name="T7" fmla="*/ 144 h 144"/>
                <a:gd name="T8" fmla="*/ 39 w 100"/>
                <a:gd name="T9" fmla="*/ 85 h 144"/>
                <a:gd name="T10" fmla="*/ 54 w 100"/>
                <a:gd name="T11" fmla="*/ 67 h 144"/>
                <a:gd name="T12" fmla="*/ 60 w 100"/>
                <a:gd name="T13" fmla="*/ 49 h 144"/>
                <a:gd name="T14" fmla="*/ 49 w 100"/>
                <a:gd name="T15" fmla="*/ 50 h 144"/>
                <a:gd name="T16" fmla="*/ 44 w 100"/>
                <a:gd name="T17" fmla="*/ 45 h 144"/>
                <a:gd name="T18" fmla="*/ 89 w 100"/>
                <a:gd name="T19" fmla="*/ 1 h 144"/>
                <a:gd name="T20" fmla="*/ 89 w 100"/>
                <a:gd name="T2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144">
                  <a:moveTo>
                    <a:pt x="89" y="0"/>
                  </a:moveTo>
                  <a:cubicBezTo>
                    <a:pt x="91" y="7"/>
                    <a:pt x="93" y="13"/>
                    <a:pt x="95" y="20"/>
                  </a:cubicBezTo>
                  <a:cubicBezTo>
                    <a:pt x="97" y="29"/>
                    <a:pt x="98" y="38"/>
                    <a:pt x="100" y="48"/>
                  </a:cubicBezTo>
                  <a:cubicBezTo>
                    <a:pt x="71" y="77"/>
                    <a:pt x="40" y="110"/>
                    <a:pt x="8" y="144"/>
                  </a:cubicBezTo>
                  <a:cubicBezTo>
                    <a:pt x="0" y="113"/>
                    <a:pt x="10" y="97"/>
                    <a:pt x="39" y="85"/>
                  </a:cubicBezTo>
                  <a:cubicBezTo>
                    <a:pt x="45" y="82"/>
                    <a:pt x="50" y="73"/>
                    <a:pt x="54" y="67"/>
                  </a:cubicBezTo>
                  <a:cubicBezTo>
                    <a:pt x="57" y="62"/>
                    <a:pt x="58" y="55"/>
                    <a:pt x="60" y="49"/>
                  </a:cubicBezTo>
                  <a:cubicBezTo>
                    <a:pt x="56" y="49"/>
                    <a:pt x="52" y="50"/>
                    <a:pt x="49" y="50"/>
                  </a:cubicBezTo>
                  <a:cubicBezTo>
                    <a:pt x="47" y="48"/>
                    <a:pt x="46" y="47"/>
                    <a:pt x="44" y="45"/>
                  </a:cubicBezTo>
                  <a:cubicBezTo>
                    <a:pt x="59" y="30"/>
                    <a:pt x="74" y="16"/>
                    <a:pt x="89" y="1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6">
              <a:extLst>
                <a:ext uri="{FF2B5EF4-FFF2-40B4-BE49-F238E27FC236}">
                  <a16:creationId xmlns:a16="http://schemas.microsoft.com/office/drawing/2014/main" id="{0E6D8675-30BB-4F76-BE98-121246AA2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6913" y="3916363"/>
              <a:ext cx="71438" cy="49213"/>
            </a:xfrm>
            <a:custGeom>
              <a:avLst/>
              <a:gdLst>
                <a:gd name="T0" fmla="*/ 116 w 124"/>
                <a:gd name="T1" fmla="*/ 52 h 87"/>
                <a:gd name="T2" fmla="*/ 124 w 124"/>
                <a:gd name="T3" fmla="*/ 80 h 87"/>
                <a:gd name="T4" fmla="*/ 0 w 124"/>
                <a:gd name="T5" fmla="*/ 22 h 87"/>
                <a:gd name="T6" fmla="*/ 10 w 124"/>
                <a:gd name="T7" fmla="*/ 0 h 87"/>
                <a:gd name="T8" fmla="*/ 121 w 124"/>
                <a:gd name="T9" fmla="*/ 36 h 87"/>
                <a:gd name="T10" fmla="*/ 74 w 124"/>
                <a:gd name="T11" fmla="*/ 58 h 87"/>
                <a:gd name="T12" fmla="*/ 74 w 124"/>
                <a:gd name="T13" fmla="*/ 62 h 87"/>
                <a:gd name="T14" fmla="*/ 116 w 124"/>
                <a:gd name="T15" fmla="*/ 5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87">
                  <a:moveTo>
                    <a:pt x="116" y="52"/>
                  </a:moveTo>
                  <a:cubicBezTo>
                    <a:pt x="119" y="62"/>
                    <a:pt x="121" y="71"/>
                    <a:pt x="124" y="80"/>
                  </a:cubicBezTo>
                  <a:cubicBezTo>
                    <a:pt x="72" y="87"/>
                    <a:pt x="35" y="57"/>
                    <a:pt x="0" y="22"/>
                  </a:cubicBezTo>
                  <a:cubicBezTo>
                    <a:pt x="3" y="15"/>
                    <a:pt x="7" y="8"/>
                    <a:pt x="10" y="0"/>
                  </a:cubicBezTo>
                  <a:cubicBezTo>
                    <a:pt x="38" y="31"/>
                    <a:pt x="73" y="40"/>
                    <a:pt x="121" y="36"/>
                  </a:cubicBezTo>
                  <a:cubicBezTo>
                    <a:pt x="101" y="45"/>
                    <a:pt x="87" y="51"/>
                    <a:pt x="74" y="58"/>
                  </a:cubicBezTo>
                  <a:cubicBezTo>
                    <a:pt x="74" y="59"/>
                    <a:pt x="74" y="60"/>
                    <a:pt x="74" y="62"/>
                  </a:cubicBezTo>
                  <a:cubicBezTo>
                    <a:pt x="89" y="58"/>
                    <a:pt x="104" y="55"/>
                    <a:pt x="116" y="52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47">
              <a:extLst>
                <a:ext uri="{FF2B5EF4-FFF2-40B4-BE49-F238E27FC236}">
                  <a16:creationId xmlns:a16="http://schemas.microsoft.com/office/drawing/2014/main" id="{8ABCC00D-9215-4071-B7C4-4E7CE92A9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7688" y="4076701"/>
              <a:ext cx="42863" cy="87313"/>
            </a:xfrm>
            <a:custGeom>
              <a:avLst/>
              <a:gdLst>
                <a:gd name="T0" fmla="*/ 70 w 75"/>
                <a:gd name="T1" fmla="*/ 153 h 153"/>
                <a:gd name="T2" fmla="*/ 15 w 75"/>
                <a:gd name="T3" fmla="*/ 94 h 153"/>
                <a:gd name="T4" fmla="*/ 25 w 75"/>
                <a:gd name="T5" fmla="*/ 66 h 153"/>
                <a:gd name="T6" fmla="*/ 20 w 75"/>
                <a:gd name="T7" fmla="*/ 39 h 153"/>
                <a:gd name="T8" fmla="*/ 0 w 75"/>
                <a:gd name="T9" fmla="*/ 6 h 153"/>
                <a:gd name="T10" fmla="*/ 15 w 75"/>
                <a:gd name="T11" fmla="*/ 1 h 153"/>
                <a:gd name="T12" fmla="*/ 68 w 75"/>
                <a:gd name="T13" fmla="*/ 61 h 153"/>
                <a:gd name="T14" fmla="*/ 67 w 75"/>
                <a:gd name="T15" fmla="*/ 90 h 153"/>
                <a:gd name="T16" fmla="*/ 71 w 75"/>
                <a:gd name="T17" fmla="*/ 133 h 153"/>
                <a:gd name="T18" fmla="*/ 75 w 75"/>
                <a:gd name="T19" fmla="*/ 138 h 153"/>
                <a:gd name="T20" fmla="*/ 70 w 75"/>
                <a:gd name="T21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53">
                  <a:moveTo>
                    <a:pt x="70" y="153"/>
                  </a:moveTo>
                  <a:cubicBezTo>
                    <a:pt x="51" y="130"/>
                    <a:pt x="54" y="92"/>
                    <a:pt x="15" y="94"/>
                  </a:cubicBezTo>
                  <a:cubicBezTo>
                    <a:pt x="19" y="84"/>
                    <a:pt x="24" y="75"/>
                    <a:pt x="25" y="66"/>
                  </a:cubicBezTo>
                  <a:cubicBezTo>
                    <a:pt x="26" y="57"/>
                    <a:pt x="23" y="47"/>
                    <a:pt x="20" y="39"/>
                  </a:cubicBezTo>
                  <a:cubicBezTo>
                    <a:pt x="15" y="28"/>
                    <a:pt x="8" y="18"/>
                    <a:pt x="0" y="6"/>
                  </a:cubicBezTo>
                  <a:cubicBezTo>
                    <a:pt x="7" y="4"/>
                    <a:pt x="14" y="0"/>
                    <a:pt x="15" y="1"/>
                  </a:cubicBezTo>
                  <a:cubicBezTo>
                    <a:pt x="34" y="21"/>
                    <a:pt x="53" y="40"/>
                    <a:pt x="68" y="61"/>
                  </a:cubicBezTo>
                  <a:cubicBezTo>
                    <a:pt x="73" y="68"/>
                    <a:pt x="72" y="84"/>
                    <a:pt x="67" y="90"/>
                  </a:cubicBezTo>
                  <a:cubicBezTo>
                    <a:pt x="54" y="107"/>
                    <a:pt x="57" y="120"/>
                    <a:pt x="71" y="133"/>
                  </a:cubicBezTo>
                  <a:cubicBezTo>
                    <a:pt x="72" y="134"/>
                    <a:pt x="75" y="136"/>
                    <a:pt x="75" y="138"/>
                  </a:cubicBezTo>
                  <a:cubicBezTo>
                    <a:pt x="75" y="142"/>
                    <a:pt x="73" y="145"/>
                    <a:pt x="70" y="15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48">
              <a:extLst>
                <a:ext uri="{FF2B5EF4-FFF2-40B4-BE49-F238E27FC236}">
                  <a16:creationId xmlns:a16="http://schemas.microsoft.com/office/drawing/2014/main" id="{318D4E96-342D-4001-9D14-85A922D08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400" y="3981451"/>
              <a:ext cx="55563" cy="46038"/>
            </a:xfrm>
            <a:custGeom>
              <a:avLst/>
              <a:gdLst>
                <a:gd name="T0" fmla="*/ 74 w 96"/>
                <a:gd name="T1" fmla="*/ 35 h 81"/>
                <a:gd name="T2" fmla="*/ 90 w 96"/>
                <a:gd name="T3" fmla="*/ 14 h 81"/>
                <a:gd name="T4" fmla="*/ 54 w 96"/>
                <a:gd name="T5" fmla="*/ 76 h 81"/>
                <a:gd name="T6" fmla="*/ 54 w 96"/>
                <a:gd name="T7" fmla="*/ 44 h 81"/>
                <a:gd name="T8" fmla="*/ 0 w 96"/>
                <a:gd name="T9" fmla="*/ 58 h 81"/>
                <a:gd name="T10" fmla="*/ 23 w 96"/>
                <a:gd name="T11" fmla="*/ 43 h 81"/>
                <a:gd name="T12" fmla="*/ 10 w 96"/>
                <a:gd name="T13" fmla="*/ 20 h 81"/>
                <a:gd name="T14" fmla="*/ 74 w 96"/>
                <a:gd name="T15" fmla="*/ 3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81">
                  <a:moveTo>
                    <a:pt x="74" y="35"/>
                  </a:moveTo>
                  <a:cubicBezTo>
                    <a:pt x="79" y="28"/>
                    <a:pt x="84" y="22"/>
                    <a:pt x="90" y="14"/>
                  </a:cubicBezTo>
                  <a:cubicBezTo>
                    <a:pt x="96" y="44"/>
                    <a:pt x="77" y="58"/>
                    <a:pt x="54" y="76"/>
                  </a:cubicBezTo>
                  <a:cubicBezTo>
                    <a:pt x="54" y="63"/>
                    <a:pt x="54" y="54"/>
                    <a:pt x="54" y="44"/>
                  </a:cubicBezTo>
                  <a:cubicBezTo>
                    <a:pt x="38" y="49"/>
                    <a:pt x="24" y="81"/>
                    <a:pt x="0" y="58"/>
                  </a:cubicBezTo>
                  <a:cubicBezTo>
                    <a:pt x="8" y="53"/>
                    <a:pt x="20" y="50"/>
                    <a:pt x="23" y="43"/>
                  </a:cubicBezTo>
                  <a:cubicBezTo>
                    <a:pt x="25" y="38"/>
                    <a:pt x="15" y="28"/>
                    <a:pt x="10" y="20"/>
                  </a:cubicBezTo>
                  <a:cubicBezTo>
                    <a:pt x="32" y="0"/>
                    <a:pt x="38" y="1"/>
                    <a:pt x="74" y="35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9">
              <a:extLst>
                <a:ext uri="{FF2B5EF4-FFF2-40B4-BE49-F238E27FC236}">
                  <a16:creationId xmlns:a16="http://schemas.microsoft.com/office/drawing/2014/main" id="{CFFA649B-7E86-42C4-9AB1-FA9F191EA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313" y="3905251"/>
              <a:ext cx="61913" cy="42863"/>
            </a:xfrm>
            <a:custGeom>
              <a:avLst/>
              <a:gdLst>
                <a:gd name="T0" fmla="*/ 0 w 109"/>
                <a:gd name="T1" fmla="*/ 14 h 73"/>
                <a:gd name="T2" fmla="*/ 25 w 109"/>
                <a:gd name="T3" fmla="*/ 6 h 73"/>
                <a:gd name="T4" fmla="*/ 25 w 109"/>
                <a:gd name="T5" fmla="*/ 0 h 73"/>
                <a:gd name="T6" fmla="*/ 109 w 109"/>
                <a:gd name="T7" fmla="*/ 25 h 73"/>
                <a:gd name="T8" fmla="*/ 107 w 109"/>
                <a:gd name="T9" fmla="*/ 34 h 73"/>
                <a:gd name="T10" fmla="*/ 83 w 109"/>
                <a:gd name="T11" fmla="*/ 31 h 73"/>
                <a:gd name="T12" fmla="*/ 78 w 109"/>
                <a:gd name="T13" fmla="*/ 35 h 73"/>
                <a:gd name="T14" fmla="*/ 108 w 109"/>
                <a:gd name="T15" fmla="*/ 69 h 73"/>
                <a:gd name="T16" fmla="*/ 104 w 109"/>
                <a:gd name="T17" fmla="*/ 73 h 73"/>
                <a:gd name="T18" fmla="*/ 0 w 109"/>
                <a:gd name="T19" fmla="*/ 1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9" h="73">
                  <a:moveTo>
                    <a:pt x="0" y="14"/>
                  </a:moveTo>
                  <a:cubicBezTo>
                    <a:pt x="10" y="11"/>
                    <a:pt x="18" y="8"/>
                    <a:pt x="25" y="6"/>
                  </a:cubicBezTo>
                  <a:cubicBezTo>
                    <a:pt x="25" y="4"/>
                    <a:pt x="25" y="2"/>
                    <a:pt x="25" y="0"/>
                  </a:cubicBezTo>
                  <a:cubicBezTo>
                    <a:pt x="53" y="9"/>
                    <a:pt x="81" y="17"/>
                    <a:pt x="109" y="25"/>
                  </a:cubicBezTo>
                  <a:cubicBezTo>
                    <a:pt x="109" y="28"/>
                    <a:pt x="108" y="31"/>
                    <a:pt x="107" y="34"/>
                  </a:cubicBezTo>
                  <a:cubicBezTo>
                    <a:pt x="99" y="33"/>
                    <a:pt x="91" y="32"/>
                    <a:pt x="83" y="31"/>
                  </a:cubicBezTo>
                  <a:cubicBezTo>
                    <a:pt x="81" y="32"/>
                    <a:pt x="79" y="34"/>
                    <a:pt x="78" y="35"/>
                  </a:cubicBezTo>
                  <a:cubicBezTo>
                    <a:pt x="88" y="47"/>
                    <a:pt x="98" y="58"/>
                    <a:pt x="108" y="69"/>
                  </a:cubicBezTo>
                  <a:cubicBezTo>
                    <a:pt x="107" y="70"/>
                    <a:pt x="106" y="72"/>
                    <a:pt x="104" y="73"/>
                  </a:cubicBezTo>
                  <a:cubicBezTo>
                    <a:pt x="70" y="54"/>
                    <a:pt x="36" y="34"/>
                    <a:pt x="0" y="1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50">
              <a:extLst>
                <a:ext uri="{FF2B5EF4-FFF2-40B4-BE49-F238E27FC236}">
                  <a16:creationId xmlns:a16="http://schemas.microsoft.com/office/drawing/2014/main" id="{211C7638-F493-45F5-91C9-E925D1A20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1388" y="4357688"/>
              <a:ext cx="57150" cy="49213"/>
            </a:xfrm>
            <a:custGeom>
              <a:avLst/>
              <a:gdLst>
                <a:gd name="T0" fmla="*/ 94 w 101"/>
                <a:gd name="T1" fmla="*/ 0 h 88"/>
                <a:gd name="T2" fmla="*/ 101 w 101"/>
                <a:gd name="T3" fmla="*/ 26 h 88"/>
                <a:gd name="T4" fmla="*/ 9 w 101"/>
                <a:gd name="T5" fmla="*/ 88 h 88"/>
                <a:gd name="T6" fmla="*/ 0 w 101"/>
                <a:gd name="T7" fmla="*/ 76 h 88"/>
                <a:gd name="T8" fmla="*/ 94 w 101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88">
                  <a:moveTo>
                    <a:pt x="94" y="0"/>
                  </a:moveTo>
                  <a:cubicBezTo>
                    <a:pt x="97" y="11"/>
                    <a:pt x="99" y="18"/>
                    <a:pt x="101" y="26"/>
                  </a:cubicBezTo>
                  <a:cubicBezTo>
                    <a:pt x="71" y="47"/>
                    <a:pt x="40" y="67"/>
                    <a:pt x="9" y="88"/>
                  </a:cubicBezTo>
                  <a:cubicBezTo>
                    <a:pt x="6" y="84"/>
                    <a:pt x="3" y="80"/>
                    <a:pt x="0" y="76"/>
                  </a:cubicBezTo>
                  <a:cubicBezTo>
                    <a:pt x="31" y="51"/>
                    <a:pt x="61" y="27"/>
                    <a:pt x="94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1">
              <a:extLst>
                <a:ext uri="{FF2B5EF4-FFF2-40B4-BE49-F238E27FC236}">
                  <a16:creationId xmlns:a16="http://schemas.microsoft.com/office/drawing/2014/main" id="{A8EC26EF-AF2D-4782-AAE0-C7B9E5857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4533901"/>
              <a:ext cx="58738" cy="23813"/>
            </a:xfrm>
            <a:custGeom>
              <a:avLst/>
              <a:gdLst>
                <a:gd name="T0" fmla="*/ 103 w 103"/>
                <a:gd name="T1" fmla="*/ 31 h 42"/>
                <a:gd name="T2" fmla="*/ 64 w 103"/>
                <a:gd name="T3" fmla="*/ 42 h 42"/>
                <a:gd name="T4" fmla="*/ 0 w 103"/>
                <a:gd name="T5" fmla="*/ 25 h 42"/>
                <a:gd name="T6" fmla="*/ 2 w 103"/>
                <a:gd name="T7" fmla="*/ 11 h 42"/>
                <a:gd name="T8" fmla="*/ 61 w 103"/>
                <a:gd name="T9" fmla="*/ 11 h 42"/>
                <a:gd name="T10" fmla="*/ 75 w 103"/>
                <a:gd name="T11" fmla="*/ 12 h 42"/>
                <a:gd name="T12" fmla="*/ 103 w 103"/>
                <a:gd name="T13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" h="42">
                  <a:moveTo>
                    <a:pt x="103" y="31"/>
                  </a:moveTo>
                  <a:cubicBezTo>
                    <a:pt x="88" y="35"/>
                    <a:pt x="75" y="39"/>
                    <a:pt x="64" y="42"/>
                  </a:cubicBezTo>
                  <a:cubicBezTo>
                    <a:pt x="43" y="36"/>
                    <a:pt x="22" y="30"/>
                    <a:pt x="0" y="25"/>
                  </a:cubicBezTo>
                  <a:cubicBezTo>
                    <a:pt x="1" y="20"/>
                    <a:pt x="1" y="15"/>
                    <a:pt x="2" y="11"/>
                  </a:cubicBezTo>
                  <a:cubicBezTo>
                    <a:pt x="22" y="11"/>
                    <a:pt x="42" y="11"/>
                    <a:pt x="61" y="11"/>
                  </a:cubicBezTo>
                  <a:cubicBezTo>
                    <a:pt x="66" y="11"/>
                    <a:pt x="72" y="14"/>
                    <a:pt x="75" y="12"/>
                  </a:cubicBezTo>
                  <a:cubicBezTo>
                    <a:pt x="99" y="0"/>
                    <a:pt x="103" y="13"/>
                    <a:pt x="103" y="31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2">
              <a:extLst>
                <a:ext uri="{FF2B5EF4-FFF2-40B4-BE49-F238E27FC236}">
                  <a16:creationId xmlns:a16="http://schemas.microsoft.com/office/drawing/2014/main" id="{4FDDC7F1-27E1-4738-8B5A-E09399607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5738" y="4386263"/>
              <a:ext cx="36513" cy="63500"/>
            </a:xfrm>
            <a:custGeom>
              <a:avLst/>
              <a:gdLst>
                <a:gd name="T0" fmla="*/ 63 w 63"/>
                <a:gd name="T1" fmla="*/ 3 h 112"/>
                <a:gd name="T2" fmla="*/ 17 w 63"/>
                <a:gd name="T3" fmla="*/ 112 h 112"/>
                <a:gd name="T4" fmla="*/ 14 w 63"/>
                <a:gd name="T5" fmla="*/ 72 h 112"/>
                <a:gd name="T6" fmla="*/ 57 w 63"/>
                <a:gd name="T7" fmla="*/ 0 h 112"/>
                <a:gd name="T8" fmla="*/ 63 w 63"/>
                <a:gd name="T9" fmla="*/ 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12">
                  <a:moveTo>
                    <a:pt x="63" y="3"/>
                  </a:moveTo>
                  <a:cubicBezTo>
                    <a:pt x="48" y="39"/>
                    <a:pt x="33" y="75"/>
                    <a:pt x="17" y="112"/>
                  </a:cubicBezTo>
                  <a:cubicBezTo>
                    <a:pt x="0" y="104"/>
                    <a:pt x="11" y="84"/>
                    <a:pt x="14" y="72"/>
                  </a:cubicBezTo>
                  <a:cubicBezTo>
                    <a:pt x="22" y="44"/>
                    <a:pt x="30" y="15"/>
                    <a:pt x="57" y="0"/>
                  </a:cubicBezTo>
                  <a:cubicBezTo>
                    <a:pt x="59" y="1"/>
                    <a:pt x="61" y="2"/>
                    <a:pt x="63" y="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53">
              <a:extLst>
                <a:ext uri="{FF2B5EF4-FFF2-40B4-BE49-F238E27FC236}">
                  <a16:creationId xmlns:a16="http://schemas.microsoft.com/office/drawing/2014/main" id="{7A2A72CF-4DE7-47C2-905C-625FFC2C5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1550" y="4557713"/>
              <a:ext cx="42863" cy="30163"/>
            </a:xfrm>
            <a:custGeom>
              <a:avLst/>
              <a:gdLst>
                <a:gd name="T0" fmla="*/ 74 w 74"/>
                <a:gd name="T1" fmla="*/ 38 h 53"/>
                <a:gd name="T2" fmla="*/ 2 w 74"/>
                <a:gd name="T3" fmla="*/ 25 h 53"/>
                <a:gd name="T4" fmla="*/ 4 w 74"/>
                <a:gd name="T5" fmla="*/ 11 h 53"/>
                <a:gd name="T6" fmla="*/ 29 w 74"/>
                <a:gd name="T7" fmla="*/ 0 h 53"/>
                <a:gd name="T8" fmla="*/ 32 w 74"/>
                <a:gd name="T9" fmla="*/ 28 h 53"/>
                <a:gd name="T10" fmla="*/ 74 w 74"/>
                <a:gd name="T11" fmla="*/ 3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53">
                  <a:moveTo>
                    <a:pt x="74" y="38"/>
                  </a:moveTo>
                  <a:cubicBezTo>
                    <a:pt x="42" y="53"/>
                    <a:pt x="22" y="37"/>
                    <a:pt x="2" y="25"/>
                  </a:cubicBezTo>
                  <a:cubicBezTo>
                    <a:pt x="0" y="24"/>
                    <a:pt x="1" y="12"/>
                    <a:pt x="4" y="11"/>
                  </a:cubicBezTo>
                  <a:cubicBezTo>
                    <a:pt x="11" y="6"/>
                    <a:pt x="19" y="4"/>
                    <a:pt x="29" y="0"/>
                  </a:cubicBezTo>
                  <a:cubicBezTo>
                    <a:pt x="30" y="12"/>
                    <a:pt x="31" y="21"/>
                    <a:pt x="32" y="28"/>
                  </a:cubicBezTo>
                  <a:cubicBezTo>
                    <a:pt x="45" y="31"/>
                    <a:pt x="57" y="34"/>
                    <a:pt x="74" y="3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4">
              <a:extLst>
                <a:ext uri="{FF2B5EF4-FFF2-40B4-BE49-F238E27FC236}">
                  <a16:creationId xmlns:a16="http://schemas.microsoft.com/office/drawing/2014/main" id="{A4C73908-084F-4F78-9E01-F62ECACDD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6050" y="4389438"/>
              <a:ext cx="57150" cy="23813"/>
            </a:xfrm>
            <a:custGeom>
              <a:avLst/>
              <a:gdLst>
                <a:gd name="T0" fmla="*/ 0 w 102"/>
                <a:gd name="T1" fmla="*/ 31 h 43"/>
                <a:gd name="T2" fmla="*/ 99 w 102"/>
                <a:gd name="T3" fmla="*/ 0 h 43"/>
                <a:gd name="T4" fmla="*/ 102 w 102"/>
                <a:gd name="T5" fmla="*/ 8 h 43"/>
                <a:gd name="T6" fmla="*/ 9 w 102"/>
                <a:gd name="T7" fmla="*/ 42 h 43"/>
                <a:gd name="T8" fmla="*/ 0 w 102"/>
                <a:gd name="T9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3">
                  <a:moveTo>
                    <a:pt x="0" y="31"/>
                  </a:moveTo>
                  <a:cubicBezTo>
                    <a:pt x="34" y="20"/>
                    <a:pt x="66" y="10"/>
                    <a:pt x="99" y="0"/>
                  </a:cubicBezTo>
                  <a:cubicBezTo>
                    <a:pt x="100" y="3"/>
                    <a:pt x="101" y="6"/>
                    <a:pt x="102" y="8"/>
                  </a:cubicBezTo>
                  <a:cubicBezTo>
                    <a:pt x="71" y="20"/>
                    <a:pt x="40" y="31"/>
                    <a:pt x="9" y="42"/>
                  </a:cubicBezTo>
                  <a:cubicBezTo>
                    <a:pt x="8" y="43"/>
                    <a:pt x="4" y="36"/>
                    <a:pt x="0" y="31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55">
              <a:extLst>
                <a:ext uri="{FF2B5EF4-FFF2-40B4-BE49-F238E27FC236}">
                  <a16:creationId xmlns:a16="http://schemas.microsoft.com/office/drawing/2014/main" id="{29C77DE5-F9A2-4983-B9CA-45A865054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9413" y="3802063"/>
              <a:ext cx="28575" cy="26988"/>
            </a:xfrm>
            <a:custGeom>
              <a:avLst/>
              <a:gdLst>
                <a:gd name="T0" fmla="*/ 19 w 52"/>
                <a:gd name="T1" fmla="*/ 0 h 46"/>
                <a:gd name="T2" fmla="*/ 52 w 52"/>
                <a:gd name="T3" fmla="*/ 41 h 46"/>
                <a:gd name="T4" fmla="*/ 47 w 52"/>
                <a:gd name="T5" fmla="*/ 46 h 46"/>
                <a:gd name="T6" fmla="*/ 30 w 52"/>
                <a:gd name="T7" fmla="*/ 29 h 46"/>
                <a:gd name="T8" fmla="*/ 5 w 52"/>
                <a:gd name="T9" fmla="*/ 37 h 46"/>
                <a:gd name="T10" fmla="*/ 0 w 52"/>
                <a:gd name="T11" fmla="*/ 29 h 46"/>
                <a:gd name="T12" fmla="*/ 19 w 52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6">
                  <a:moveTo>
                    <a:pt x="19" y="0"/>
                  </a:moveTo>
                  <a:cubicBezTo>
                    <a:pt x="33" y="17"/>
                    <a:pt x="43" y="29"/>
                    <a:pt x="52" y="41"/>
                  </a:cubicBezTo>
                  <a:cubicBezTo>
                    <a:pt x="51" y="42"/>
                    <a:pt x="49" y="44"/>
                    <a:pt x="47" y="46"/>
                  </a:cubicBezTo>
                  <a:cubicBezTo>
                    <a:pt x="41" y="39"/>
                    <a:pt x="34" y="33"/>
                    <a:pt x="30" y="29"/>
                  </a:cubicBezTo>
                  <a:cubicBezTo>
                    <a:pt x="22" y="31"/>
                    <a:pt x="14" y="34"/>
                    <a:pt x="5" y="37"/>
                  </a:cubicBezTo>
                  <a:cubicBezTo>
                    <a:pt x="3" y="34"/>
                    <a:pt x="2" y="32"/>
                    <a:pt x="0" y="29"/>
                  </a:cubicBezTo>
                  <a:cubicBezTo>
                    <a:pt x="6" y="20"/>
                    <a:pt x="12" y="10"/>
                    <a:pt x="19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56">
              <a:extLst>
                <a:ext uri="{FF2B5EF4-FFF2-40B4-BE49-F238E27FC236}">
                  <a16:creationId xmlns:a16="http://schemas.microsoft.com/office/drawing/2014/main" id="{F801C542-3D61-4654-B507-10C948CF2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4602163"/>
              <a:ext cx="23813" cy="22225"/>
            </a:xfrm>
            <a:custGeom>
              <a:avLst/>
              <a:gdLst>
                <a:gd name="T0" fmla="*/ 31 w 43"/>
                <a:gd name="T1" fmla="*/ 0 h 40"/>
                <a:gd name="T2" fmla="*/ 0 w 43"/>
                <a:gd name="T3" fmla="*/ 40 h 40"/>
                <a:gd name="T4" fmla="*/ 31 w 43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40">
                  <a:moveTo>
                    <a:pt x="31" y="0"/>
                  </a:moveTo>
                  <a:cubicBezTo>
                    <a:pt x="43" y="29"/>
                    <a:pt x="37" y="37"/>
                    <a:pt x="0" y="40"/>
                  </a:cubicBezTo>
                  <a:cubicBezTo>
                    <a:pt x="9" y="28"/>
                    <a:pt x="19" y="16"/>
                    <a:pt x="31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57">
              <a:extLst>
                <a:ext uri="{FF2B5EF4-FFF2-40B4-BE49-F238E27FC236}">
                  <a16:creationId xmlns:a16="http://schemas.microsoft.com/office/drawing/2014/main" id="{B86CCEB4-FB81-44F5-A385-46A930ECE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4792663"/>
              <a:ext cx="26988" cy="26988"/>
            </a:xfrm>
            <a:custGeom>
              <a:avLst/>
              <a:gdLst>
                <a:gd name="T0" fmla="*/ 4 w 48"/>
                <a:gd name="T1" fmla="*/ 0 h 49"/>
                <a:gd name="T2" fmla="*/ 48 w 48"/>
                <a:gd name="T3" fmla="*/ 10 h 49"/>
                <a:gd name="T4" fmla="*/ 37 w 48"/>
                <a:gd name="T5" fmla="*/ 49 h 49"/>
                <a:gd name="T6" fmla="*/ 30 w 48"/>
                <a:gd name="T7" fmla="*/ 47 h 49"/>
                <a:gd name="T8" fmla="*/ 37 w 48"/>
                <a:gd name="T9" fmla="*/ 15 h 49"/>
                <a:gd name="T10" fmla="*/ 0 w 48"/>
                <a:gd name="T11" fmla="*/ 23 h 49"/>
                <a:gd name="T12" fmla="*/ 4 w 48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9">
                  <a:moveTo>
                    <a:pt x="4" y="0"/>
                  </a:moveTo>
                  <a:cubicBezTo>
                    <a:pt x="19" y="4"/>
                    <a:pt x="32" y="7"/>
                    <a:pt x="48" y="10"/>
                  </a:cubicBezTo>
                  <a:cubicBezTo>
                    <a:pt x="43" y="25"/>
                    <a:pt x="40" y="37"/>
                    <a:pt x="37" y="49"/>
                  </a:cubicBezTo>
                  <a:cubicBezTo>
                    <a:pt x="35" y="48"/>
                    <a:pt x="33" y="48"/>
                    <a:pt x="30" y="47"/>
                  </a:cubicBezTo>
                  <a:cubicBezTo>
                    <a:pt x="33" y="38"/>
                    <a:pt x="35" y="28"/>
                    <a:pt x="37" y="15"/>
                  </a:cubicBezTo>
                  <a:cubicBezTo>
                    <a:pt x="24" y="18"/>
                    <a:pt x="12" y="20"/>
                    <a:pt x="0" y="23"/>
                  </a:cubicBezTo>
                  <a:cubicBezTo>
                    <a:pt x="1" y="15"/>
                    <a:pt x="2" y="9"/>
                    <a:pt x="4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58">
              <a:extLst>
                <a:ext uri="{FF2B5EF4-FFF2-40B4-BE49-F238E27FC236}">
                  <a16:creationId xmlns:a16="http://schemas.microsoft.com/office/drawing/2014/main" id="{B5200235-0275-436B-91A7-AD9B69D5F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0088" y="3894138"/>
              <a:ext cx="22225" cy="19050"/>
            </a:xfrm>
            <a:custGeom>
              <a:avLst/>
              <a:gdLst>
                <a:gd name="T0" fmla="*/ 6 w 40"/>
                <a:gd name="T1" fmla="*/ 0 h 34"/>
                <a:gd name="T2" fmla="*/ 40 w 40"/>
                <a:gd name="T3" fmla="*/ 15 h 34"/>
                <a:gd name="T4" fmla="*/ 3 w 40"/>
                <a:gd name="T5" fmla="*/ 28 h 34"/>
                <a:gd name="T6" fmla="*/ 6 w 40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4">
                  <a:moveTo>
                    <a:pt x="6" y="0"/>
                  </a:moveTo>
                  <a:cubicBezTo>
                    <a:pt x="19" y="6"/>
                    <a:pt x="30" y="11"/>
                    <a:pt x="40" y="15"/>
                  </a:cubicBezTo>
                  <a:cubicBezTo>
                    <a:pt x="36" y="22"/>
                    <a:pt x="5" y="34"/>
                    <a:pt x="3" y="28"/>
                  </a:cubicBezTo>
                  <a:cubicBezTo>
                    <a:pt x="0" y="19"/>
                    <a:pt x="5" y="8"/>
                    <a:pt x="6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59">
              <a:extLst>
                <a:ext uri="{FF2B5EF4-FFF2-40B4-BE49-F238E27FC236}">
                  <a16:creationId xmlns:a16="http://schemas.microsoft.com/office/drawing/2014/main" id="{62B4DD95-9272-4C88-89CE-9B4F750AE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0" y="4603751"/>
              <a:ext cx="20638" cy="28575"/>
            </a:xfrm>
            <a:custGeom>
              <a:avLst/>
              <a:gdLst>
                <a:gd name="T0" fmla="*/ 29 w 38"/>
                <a:gd name="T1" fmla="*/ 5 h 50"/>
                <a:gd name="T2" fmla="*/ 38 w 38"/>
                <a:gd name="T3" fmla="*/ 38 h 50"/>
                <a:gd name="T4" fmla="*/ 0 w 38"/>
                <a:gd name="T5" fmla="*/ 50 h 50"/>
                <a:gd name="T6" fmla="*/ 9 w 38"/>
                <a:gd name="T7" fmla="*/ 0 h 50"/>
                <a:gd name="T8" fmla="*/ 8 w 38"/>
                <a:gd name="T9" fmla="*/ 0 h 50"/>
                <a:gd name="T10" fmla="*/ 30 w 38"/>
                <a:gd name="T11" fmla="*/ 6 h 50"/>
                <a:gd name="T12" fmla="*/ 29 w 38"/>
                <a:gd name="T13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0">
                  <a:moveTo>
                    <a:pt x="29" y="5"/>
                  </a:moveTo>
                  <a:cubicBezTo>
                    <a:pt x="21" y="18"/>
                    <a:pt x="6" y="32"/>
                    <a:pt x="38" y="38"/>
                  </a:cubicBezTo>
                  <a:cubicBezTo>
                    <a:pt x="24" y="42"/>
                    <a:pt x="14" y="46"/>
                    <a:pt x="0" y="50"/>
                  </a:cubicBezTo>
                  <a:cubicBezTo>
                    <a:pt x="3" y="33"/>
                    <a:pt x="6" y="16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5" y="2"/>
                    <a:pt x="22" y="4"/>
                    <a:pt x="30" y="6"/>
                  </a:cubicBezTo>
                  <a:lnTo>
                    <a:pt x="29" y="5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0">
              <a:extLst>
                <a:ext uri="{FF2B5EF4-FFF2-40B4-BE49-F238E27FC236}">
                  <a16:creationId xmlns:a16="http://schemas.microsoft.com/office/drawing/2014/main" id="{2B49B653-23AF-4B23-B201-2DC00636E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050" y="4533901"/>
              <a:ext cx="15875" cy="39688"/>
            </a:xfrm>
            <a:custGeom>
              <a:avLst/>
              <a:gdLst>
                <a:gd name="T0" fmla="*/ 0 w 27"/>
                <a:gd name="T1" fmla="*/ 69 h 69"/>
                <a:gd name="T2" fmla="*/ 0 w 27"/>
                <a:gd name="T3" fmla="*/ 66 h 69"/>
                <a:gd name="T4" fmla="*/ 8 w 27"/>
                <a:gd name="T5" fmla="*/ 25 h 69"/>
                <a:gd name="T6" fmla="*/ 14 w 27"/>
                <a:gd name="T7" fmla="*/ 0 h 69"/>
                <a:gd name="T8" fmla="*/ 27 w 27"/>
                <a:gd name="T9" fmla="*/ 54 h 69"/>
                <a:gd name="T10" fmla="*/ 26 w 27"/>
                <a:gd name="T11" fmla="*/ 53 h 69"/>
                <a:gd name="T12" fmla="*/ 0 w 27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69">
                  <a:moveTo>
                    <a:pt x="0" y="69"/>
                  </a:moveTo>
                  <a:cubicBezTo>
                    <a:pt x="0" y="68"/>
                    <a:pt x="0" y="67"/>
                    <a:pt x="0" y="66"/>
                  </a:cubicBezTo>
                  <a:cubicBezTo>
                    <a:pt x="2" y="52"/>
                    <a:pt x="5" y="39"/>
                    <a:pt x="8" y="25"/>
                  </a:cubicBezTo>
                  <a:cubicBezTo>
                    <a:pt x="10" y="19"/>
                    <a:pt x="11" y="12"/>
                    <a:pt x="14" y="0"/>
                  </a:cubicBezTo>
                  <a:cubicBezTo>
                    <a:pt x="20" y="23"/>
                    <a:pt x="23" y="39"/>
                    <a:pt x="27" y="54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17" y="58"/>
                    <a:pt x="8" y="63"/>
                    <a:pt x="0" y="69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1">
              <a:extLst>
                <a:ext uri="{FF2B5EF4-FFF2-40B4-BE49-F238E27FC236}">
                  <a16:creationId xmlns:a16="http://schemas.microsoft.com/office/drawing/2014/main" id="{B32FDED7-B4B2-4F3D-8335-2F1882FE7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2638" y="4606926"/>
              <a:ext cx="20638" cy="25400"/>
            </a:xfrm>
            <a:custGeom>
              <a:avLst/>
              <a:gdLst>
                <a:gd name="T0" fmla="*/ 10 w 36"/>
                <a:gd name="T1" fmla="*/ 46 h 46"/>
                <a:gd name="T2" fmla="*/ 36 w 36"/>
                <a:gd name="T3" fmla="*/ 0 h 46"/>
                <a:gd name="T4" fmla="*/ 10 w 36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6">
                  <a:moveTo>
                    <a:pt x="10" y="46"/>
                  </a:moveTo>
                  <a:cubicBezTo>
                    <a:pt x="6" y="24"/>
                    <a:pt x="0" y="0"/>
                    <a:pt x="36" y="0"/>
                  </a:cubicBezTo>
                  <a:cubicBezTo>
                    <a:pt x="28" y="15"/>
                    <a:pt x="19" y="30"/>
                    <a:pt x="10" y="46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2">
              <a:extLst>
                <a:ext uri="{FF2B5EF4-FFF2-40B4-BE49-F238E27FC236}">
                  <a16:creationId xmlns:a16="http://schemas.microsoft.com/office/drawing/2014/main" id="{F5A89074-D00F-434E-AC34-8BBFB98BB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75" y="3695701"/>
              <a:ext cx="28575" cy="23813"/>
            </a:xfrm>
            <a:custGeom>
              <a:avLst/>
              <a:gdLst>
                <a:gd name="T0" fmla="*/ 0 w 51"/>
                <a:gd name="T1" fmla="*/ 41 h 41"/>
                <a:gd name="T2" fmla="*/ 16 w 51"/>
                <a:gd name="T3" fmla="*/ 19 h 41"/>
                <a:gd name="T4" fmla="*/ 41 w 51"/>
                <a:gd name="T5" fmla="*/ 0 h 41"/>
                <a:gd name="T6" fmla="*/ 51 w 51"/>
                <a:gd name="T7" fmla="*/ 5 h 41"/>
                <a:gd name="T8" fmla="*/ 0 w 51"/>
                <a:gd name="T9" fmla="*/ 40 h 41"/>
                <a:gd name="T10" fmla="*/ 0 w 5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41">
                  <a:moveTo>
                    <a:pt x="0" y="41"/>
                  </a:moveTo>
                  <a:cubicBezTo>
                    <a:pt x="5" y="34"/>
                    <a:pt x="10" y="26"/>
                    <a:pt x="16" y="19"/>
                  </a:cubicBezTo>
                  <a:cubicBezTo>
                    <a:pt x="23" y="12"/>
                    <a:pt x="32" y="7"/>
                    <a:pt x="41" y="0"/>
                  </a:cubicBezTo>
                  <a:cubicBezTo>
                    <a:pt x="43" y="1"/>
                    <a:pt x="48" y="4"/>
                    <a:pt x="51" y="5"/>
                  </a:cubicBezTo>
                  <a:cubicBezTo>
                    <a:pt x="35" y="16"/>
                    <a:pt x="17" y="28"/>
                    <a:pt x="0" y="40"/>
                  </a:cubicBezTo>
                  <a:lnTo>
                    <a:pt x="0" y="41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3">
              <a:extLst>
                <a:ext uri="{FF2B5EF4-FFF2-40B4-BE49-F238E27FC236}">
                  <a16:creationId xmlns:a16="http://schemas.microsoft.com/office/drawing/2014/main" id="{68344B86-1FE2-4CB9-9FC4-AC17BD05E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0225" y="4051301"/>
              <a:ext cx="12700" cy="28575"/>
            </a:xfrm>
            <a:custGeom>
              <a:avLst/>
              <a:gdLst>
                <a:gd name="T0" fmla="*/ 12 w 22"/>
                <a:gd name="T1" fmla="*/ 50 h 51"/>
                <a:gd name="T2" fmla="*/ 0 w 22"/>
                <a:gd name="T3" fmla="*/ 0 h 51"/>
                <a:gd name="T4" fmla="*/ 19 w 22"/>
                <a:gd name="T5" fmla="*/ 20 h 51"/>
                <a:gd name="T6" fmla="*/ 17 w 22"/>
                <a:gd name="T7" fmla="*/ 51 h 51"/>
                <a:gd name="T8" fmla="*/ 12 w 22"/>
                <a:gd name="T9" fmla="*/ 5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51">
                  <a:moveTo>
                    <a:pt x="12" y="50"/>
                  </a:moveTo>
                  <a:cubicBezTo>
                    <a:pt x="8" y="35"/>
                    <a:pt x="5" y="19"/>
                    <a:pt x="0" y="0"/>
                  </a:cubicBezTo>
                  <a:cubicBezTo>
                    <a:pt x="7" y="7"/>
                    <a:pt x="17" y="12"/>
                    <a:pt x="19" y="20"/>
                  </a:cubicBezTo>
                  <a:cubicBezTo>
                    <a:pt x="22" y="29"/>
                    <a:pt x="18" y="40"/>
                    <a:pt x="17" y="51"/>
                  </a:cubicBezTo>
                  <a:cubicBezTo>
                    <a:pt x="16" y="50"/>
                    <a:pt x="14" y="50"/>
                    <a:pt x="12" y="5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64">
              <a:extLst>
                <a:ext uri="{FF2B5EF4-FFF2-40B4-BE49-F238E27FC236}">
                  <a16:creationId xmlns:a16="http://schemas.microsoft.com/office/drawing/2014/main" id="{4F51098B-29C2-4B65-BE65-F7F938A59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2738" y="3805238"/>
              <a:ext cx="34925" cy="31750"/>
            </a:xfrm>
            <a:custGeom>
              <a:avLst/>
              <a:gdLst>
                <a:gd name="T0" fmla="*/ 62 w 62"/>
                <a:gd name="T1" fmla="*/ 10 h 55"/>
                <a:gd name="T2" fmla="*/ 0 w 62"/>
                <a:gd name="T3" fmla="*/ 55 h 55"/>
                <a:gd name="T4" fmla="*/ 62 w 62"/>
                <a:gd name="T5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55">
                  <a:moveTo>
                    <a:pt x="62" y="10"/>
                  </a:moveTo>
                  <a:cubicBezTo>
                    <a:pt x="26" y="3"/>
                    <a:pt x="21" y="37"/>
                    <a:pt x="0" y="55"/>
                  </a:cubicBezTo>
                  <a:cubicBezTo>
                    <a:pt x="13" y="16"/>
                    <a:pt x="35" y="0"/>
                    <a:pt x="62" y="1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5">
              <a:extLst>
                <a:ext uri="{FF2B5EF4-FFF2-40B4-BE49-F238E27FC236}">
                  <a16:creationId xmlns:a16="http://schemas.microsoft.com/office/drawing/2014/main" id="{00D86A37-0018-4F2A-BA6F-CDEDE4AF9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4256088"/>
              <a:ext cx="1588" cy="1588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4 h 4"/>
                <a:gd name="T4" fmla="*/ 0 w 3"/>
                <a:gd name="T5" fmla="*/ 3 h 4"/>
                <a:gd name="T6" fmla="*/ 2 w 3"/>
                <a:gd name="T7" fmla="*/ 0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3" y="2"/>
                    <a:pt x="3" y="3"/>
                    <a:pt x="2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1" y="2"/>
                    <a:pt x="2" y="1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6">
              <a:extLst>
                <a:ext uri="{FF2B5EF4-FFF2-40B4-BE49-F238E27FC236}">
                  <a16:creationId xmlns:a16="http://schemas.microsoft.com/office/drawing/2014/main" id="{29A025EB-F467-41B8-9EF7-E0D13ADC4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3738" y="4256088"/>
              <a:ext cx="77788" cy="33338"/>
            </a:xfrm>
            <a:custGeom>
              <a:avLst/>
              <a:gdLst>
                <a:gd name="T0" fmla="*/ 135 w 135"/>
                <a:gd name="T1" fmla="*/ 0 h 60"/>
                <a:gd name="T2" fmla="*/ 108 w 135"/>
                <a:gd name="T3" fmla="*/ 48 h 60"/>
                <a:gd name="T4" fmla="*/ 71 w 135"/>
                <a:gd name="T5" fmla="*/ 55 h 60"/>
                <a:gd name="T6" fmla="*/ 53 w 135"/>
                <a:gd name="T7" fmla="*/ 50 h 60"/>
                <a:gd name="T8" fmla="*/ 3 w 135"/>
                <a:gd name="T9" fmla="*/ 60 h 60"/>
                <a:gd name="T10" fmla="*/ 0 w 135"/>
                <a:gd name="T11" fmla="*/ 51 h 60"/>
                <a:gd name="T12" fmla="*/ 135 w 135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60">
                  <a:moveTo>
                    <a:pt x="135" y="0"/>
                  </a:moveTo>
                  <a:cubicBezTo>
                    <a:pt x="124" y="21"/>
                    <a:pt x="119" y="38"/>
                    <a:pt x="108" y="48"/>
                  </a:cubicBezTo>
                  <a:cubicBezTo>
                    <a:pt x="100" y="55"/>
                    <a:pt x="84" y="54"/>
                    <a:pt x="71" y="55"/>
                  </a:cubicBezTo>
                  <a:cubicBezTo>
                    <a:pt x="65" y="55"/>
                    <a:pt x="58" y="49"/>
                    <a:pt x="53" y="50"/>
                  </a:cubicBezTo>
                  <a:cubicBezTo>
                    <a:pt x="36" y="52"/>
                    <a:pt x="19" y="56"/>
                    <a:pt x="3" y="60"/>
                  </a:cubicBezTo>
                  <a:cubicBezTo>
                    <a:pt x="2" y="57"/>
                    <a:pt x="1" y="54"/>
                    <a:pt x="0" y="51"/>
                  </a:cubicBezTo>
                  <a:cubicBezTo>
                    <a:pt x="44" y="34"/>
                    <a:pt x="88" y="18"/>
                    <a:pt x="135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67">
              <a:extLst>
                <a:ext uri="{FF2B5EF4-FFF2-40B4-BE49-F238E27FC236}">
                  <a16:creationId xmlns:a16="http://schemas.microsoft.com/office/drawing/2014/main" id="{561DE5C8-3CBC-4390-B2ED-56545B38E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513" y="4327526"/>
              <a:ext cx="49213" cy="28575"/>
            </a:xfrm>
            <a:custGeom>
              <a:avLst/>
              <a:gdLst>
                <a:gd name="T0" fmla="*/ 3 w 87"/>
                <a:gd name="T1" fmla="*/ 44 h 51"/>
                <a:gd name="T2" fmla="*/ 30 w 87"/>
                <a:gd name="T3" fmla="*/ 49 h 51"/>
                <a:gd name="T4" fmla="*/ 29 w 87"/>
                <a:gd name="T5" fmla="*/ 51 h 51"/>
                <a:gd name="T6" fmla="*/ 1 w 87"/>
                <a:gd name="T7" fmla="*/ 51 h 51"/>
                <a:gd name="T8" fmla="*/ 87 w 87"/>
                <a:gd name="T9" fmla="*/ 0 h 51"/>
                <a:gd name="T10" fmla="*/ 3 w 87"/>
                <a:gd name="T11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51">
                  <a:moveTo>
                    <a:pt x="3" y="44"/>
                  </a:moveTo>
                  <a:cubicBezTo>
                    <a:pt x="17" y="47"/>
                    <a:pt x="23" y="48"/>
                    <a:pt x="30" y="49"/>
                  </a:cubicBezTo>
                  <a:cubicBezTo>
                    <a:pt x="30" y="50"/>
                    <a:pt x="30" y="51"/>
                    <a:pt x="29" y="51"/>
                  </a:cubicBezTo>
                  <a:cubicBezTo>
                    <a:pt x="20" y="51"/>
                    <a:pt x="11" y="51"/>
                    <a:pt x="1" y="51"/>
                  </a:cubicBezTo>
                  <a:cubicBezTo>
                    <a:pt x="0" y="26"/>
                    <a:pt x="43" y="0"/>
                    <a:pt x="87" y="0"/>
                  </a:cubicBezTo>
                  <a:cubicBezTo>
                    <a:pt x="60" y="14"/>
                    <a:pt x="34" y="27"/>
                    <a:pt x="3" y="4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8">
              <a:extLst>
                <a:ext uri="{FF2B5EF4-FFF2-40B4-BE49-F238E27FC236}">
                  <a16:creationId xmlns:a16="http://schemas.microsoft.com/office/drawing/2014/main" id="{3B57D4F6-DE3F-4A6D-A6EE-04846AD96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3" y="4305301"/>
              <a:ext cx="33338" cy="12700"/>
            </a:xfrm>
            <a:custGeom>
              <a:avLst/>
              <a:gdLst>
                <a:gd name="T0" fmla="*/ 0 w 59"/>
                <a:gd name="T1" fmla="*/ 24 h 24"/>
                <a:gd name="T2" fmla="*/ 59 w 59"/>
                <a:gd name="T3" fmla="*/ 0 h 24"/>
                <a:gd name="T4" fmla="*/ 0 w 5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4">
                  <a:moveTo>
                    <a:pt x="0" y="24"/>
                  </a:moveTo>
                  <a:cubicBezTo>
                    <a:pt x="20" y="16"/>
                    <a:pt x="40" y="8"/>
                    <a:pt x="59" y="0"/>
                  </a:cubicBezTo>
                  <a:cubicBezTo>
                    <a:pt x="54" y="17"/>
                    <a:pt x="54" y="17"/>
                    <a:pt x="0" y="2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23F7E3ED-B439-443F-AB0C-576886E774AD}"/>
              </a:ext>
            </a:extLst>
          </p:cNvPr>
          <p:cNvGrpSpPr/>
          <p:nvPr/>
        </p:nvGrpSpPr>
        <p:grpSpPr>
          <a:xfrm>
            <a:off x="1111281" y="3707181"/>
            <a:ext cx="3806814" cy="2762263"/>
            <a:chOff x="4231985" y="4625028"/>
            <a:chExt cx="1436529" cy="1042360"/>
          </a:xfrm>
        </p:grpSpPr>
        <p:sp>
          <p:nvSpPr>
            <p:cNvPr id="46" name="Freeform 1646">
              <a:extLst>
                <a:ext uri="{FF2B5EF4-FFF2-40B4-BE49-F238E27FC236}">
                  <a16:creationId xmlns:a16="http://schemas.microsoft.com/office/drawing/2014/main" id="{2867B7B8-5599-44D4-8B92-00678117F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271" y="5168106"/>
              <a:ext cx="455485" cy="254020"/>
            </a:xfrm>
            <a:custGeom>
              <a:avLst/>
              <a:gdLst>
                <a:gd name="T0" fmla="*/ 353 w 353"/>
                <a:gd name="T1" fmla="*/ 67 h 194"/>
                <a:gd name="T2" fmla="*/ 0 w 353"/>
                <a:gd name="T3" fmla="*/ 156 h 194"/>
                <a:gd name="T4" fmla="*/ 248 w 353"/>
                <a:gd name="T5" fmla="*/ 156 h 194"/>
                <a:gd name="T6" fmla="*/ 353 w 353"/>
                <a:gd name="T7" fmla="*/ 6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3" h="194">
                  <a:moveTo>
                    <a:pt x="353" y="67"/>
                  </a:moveTo>
                  <a:cubicBezTo>
                    <a:pt x="353" y="0"/>
                    <a:pt x="150" y="23"/>
                    <a:pt x="0" y="156"/>
                  </a:cubicBezTo>
                  <a:cubicBezTo>
                    <a:pt x="0" y="156"/>
                    <a:pt x="144" y="194"/>
                    <a:pt x="248" y="156"/>
                  </a:cubicBezTo>
                  <a:cubicBezTo>
                    <a:pt x="353" y="118"/>
                    <a:pt x="353" y="67"/>
                    <a:pt x="353" y="67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47">
              <a:extLst>
                <a:ext uri="{FF2B5EF4-FFF2-40B4-BE49-F238E27FC236}">
                  <a16:creationId xmlns:a16="http://schemas.microsoft.com/office/drawing/2014/main" id="{45E77803-E532-4210-90D9-02913E8F7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413367"/>
              <a:ext cx="564978" cy="236502"/>
            </a:xfrm>
            <a:custGeom>
              <a:avLst/>
              <a:gdLst>
                <a:gd name="T0" fmla="*/ 0 w 435"/>
                <a:gd name="T1" fmla="*/ 105 h 183"/>
                <a:gd name="T2" fmla="*/ 435 w 435"/>
                <a:gd name="T3" fmla="*/ 113 h 183"/>
                <a:gd name="T4" fmla="*/ 175 w 435"/>
                <a:gd name="T5" fmla="*/ 10 h 183"/>
                <a:gd name="T6" fmla="*/ 0 w 435"/>
                <a:gd name="T7" fmla="*/ 10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5" h="183">
                  <a:moveTo>
                    <a:pt x="0" y="105"/>
                  </a:moveTo>
                  <a:cubicBezTo>
                    <a:pt x="0" y="181"/>
                    <a:pt x="227" y="183"/>
                    <a:pt x="435" y="113"/>
                  </a:cubicBezTo>
                  <a:cubicBezTo>
                    <a:pt x="435" y="113"/>
                    <a:pt x="272" y="0"/>
                    <a:pt x="175" y="10"/>
                  </a:cubicBezTo>
                  <a:cubicBezTo>
                    <a:pt x="78" y="19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648">
              <a:extLst>
                <a:ext uri="{FF2B5EF4-FFF2-40B4-BE49-F238E27FC236}">
                  <a16:creationId xmlns:a16="http://schemas.microsoft.com/office/drawing/2014/main" id="{2B36B228-343C-4E36-9C8D-53998A4AD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407310"/>
            </a:xfrm>
            <a:custGeom>
              <a:avLst/>
              <a:gdLst>
                <a:gd name="T0" fmla="*/ 52 w 103"/>
                <a:gd name="T1" fmla="*/ 0 h 314"/>
                <a:gd name="T2" fmla="*/ 0 w 103"/>
                <a:gd name="T3" fmla="*/ 20 h 314"/>
                <a:gd name="T4" fmla="*/ 52 w 103"/>
                <a:gd name="T5" fmla="*/ 314 h 314"/>
                <a:gd name="T6" fmla="*/ 103 w 103"/>
                <a:gd name="T7" fmla="*/ 20 h 314"/>
                <a:gd name="T8" fmla="*/ 52 w 103"/>
                <a:gd name="T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4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52" y="314"/>
                    <a:pt x="52" y="314"/>
                    <a:pt x="52" y="314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2" y="0"/>
                    <a:pt x="52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49">
              <a:extLst>
                <a:ext uri="{FF2B5EF4-FFF2-40B4-BE49-F238E27FC236}">
                  <a16:creationId xmlns:a16="http://schemas.microsoft.com/office/drawing/2014/main" id="{AFD76C32-BD2D-4013-9438-700085F26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127012"/>
            </a:xfrm>
            <a:custGeom>
              <a:avLst/>
              <a:gdLst>
                <a:gd name="T0" fmla="*/ 52 w 102"/>
                <a:gd name="T1" fmla="*/ 0 h 98"/>
                <a:gd name="T2" fmla="*/ 0 w 102"/>
                <a:gd name="T3" fmla="*/ 20 h 98"/>
                <a:gd name="T4" fmla="*/ 14 w 102"/>
                <a:gd name="T5" fmla="*/ 98 h 98"/>
                <a:gd name="T6" fmla="*/ 102 w 102"/>
                <a:gd name="T7" fmla="*/ 17 h 98"/>
                <a:gd name="T8" fmla="*/ 52 w 102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8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39" y="67"/>
                    <a:pt x="69" y="40"/>
                    <a:pt x="102" y="17"/>
                  </a:cubicBezTo>
                  <a:cubicBezTo>
                    <a:pt x="99" y="11"/>
                    <a:pt x="89" y="0"/>
                    <a:pt x="52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650">
              <a:extLst>
                <a:ext uri="{FF2B5EF4-FFF2-40B4-BE49-F238E27FC236}">
                  <a16:creationId xmlns:a16="http://schemas.microsoft.com/office/drawing/2014/main" id="{337270FA-53CA-49EA-ADA7-11743897C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29406"/>
              <a:ext cx="201464" cy="402929"/>
            </a:xfrm>
            <a:custGeom>
              <a:avLst/>
              <a:gdLst>
                <a:gd name="T0" fmla="*/ 107 w 154"/>
                <a:gd name="T1" fmla="*/ 17 h 312"/>
                <a:gd name="T2" fmla="*/ 51 w 154"/>
                <a:gd name="T3" fmla="*/ 18 h 312"/>
                <a:gd name="T4" fmla="*/ 0 w 154"/>
                <a:gd name="T5" fmla="*/ 312 h 312"/>
                <a:gd name="T6" fmla="*/ 149 w 154"/>
                <a:gd name="T7" fmla="*/ 54 h 312"/>
                <a:gd name="T8" fmla="*/ 107 w 154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2">
                  <a:moveTo>
                    <a:pt x="107" y="17"/>
                  </a:moveTo>
                  <a:cubicBezTo>
                    <a:pt x="60" y="0"/>
                    <a:pt x="51" y="18"/>
                    <a:pt x="51" y="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9" y="54"/>
                    <a:pt x="154" y="35"/>
                    <a:pt x="10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51">
              <a:extLst>
                <a:ext uri="{FF2B5EF4-FFF2-40B4-BE49-F238E27FC236}">
                  <a16:creationId xmlns:a16="http://schemas.microsoft.com/office/drawing/2014/main" id="{E19DD5FE-5FBC-4DA3-910D-262A88308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77584"/>
              <a:ext cx="310957" cy="354754"/>
            </a:xfrm>
            <a:custGeom>
              <a:avLst/>
              <a:gdLst>
                <a:gd name="T0" fmla="*/ 201 w 239"/>
                <a:gd name="T1" fmla="*/ 33 h 273"/>
                <a:gd name="T2" fmla="*/ 149 w 239"/>
                <a:gd name="T3" fmla="*/ 15 h 273"/>
                <a:gd name="T4" fmla="*/ 0 w 239"/>
                <a:gd name="T5" fmla="*/ 273 h 273"/>
                <a:gd name="T6" fmla="*/ 228 w 239"/>
                <a:gd name="T7" fmla="*/ 81 h 273"/>
                <a:gd name="T8" fmla="*/ 201 w 239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3">
                  <a:moveTo>
                    <a:pt x="201" y="33"/>
                  </a:moveTo>
                  <a:cubicBezTo>
                    <a:pt x="162" y="0"/>
                    <a:pt x="149" y="15"/>
                    <a:pt x="149" y="15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39" y="65"/>
                    <a:pt x="201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652">
              <a:extLst>
                <a:ext uri="{FF2B5EF4-FFF2-40B4-BE49-F238E27FC236}">
                  <a16:creationId xmlns:a16="http://schemas.microsoft.com/office/drawing/2014/main" id="{82B954DC-56B3-4118-BF3D-189A153A2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773937"/>
              <a:ext cx="385410" cy="258401"/>
            </a:xfrm>
            <a:custGeom>
              <a:avLst/>
              <a:gdLst>
                <a:gd name="T0" fmla="*/ 271 w 296"/>
                <a:gd name="T1" fmla="*/ 43 h 200"/>
                <a:gd name="T2" fmla="*/ 228 w 296"/>
                <a:gd name="T3" fmla="*/ 8 h 200"/>
                <a:gd name="T4" fmla="*/ 0 w 296"/>
                <a:gd name="T5" fmla="*/ 200 h 200"/>
                <a:gd name="T6" fmla="*/ 280 w 296"/>
                <a:gd name="T7" fmla="*/ 98 h 200"/>
                <a:gd name="T8" fmla="*/ 271 w 296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43"/>
                  </a:moveTo>
                  <a:cubicBezTo>
                    <a:pt x="246" y="0"/>
                    <a:pt x="228" y="8"/>
                    <a:pt x="228" y="8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280" y="98"/>
                    <a:pt x="280" y="98"/>
                    <a:pt x="280" y="98"/>
                  </a:cubicBezTo>
                  <a:cubicBezTo>
                    <a:pt x="280" y="98"/>
                    <a:pt x="296" y="87"/>
                    <a:pt x="271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653">
              <a:extLst>
                <a:ext uri="{FF2B5EF4-FFF2-40B4-BE49-F238E27FC236}">
                  <a16:creationId xmlns:a16="http://schemas.microsoft.com/office/drawing/2014/main" id="{BA06D9D7-0AFC-4633-AB07-2264D91AE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896567"/>
              <a:ext cx="411688" cy="135771"/>
            </a:xfrm>
            <a:custGeom>
              <a:avLst/>
              <a:gdLst>
                <a:gd name="T0" fmla="*/ 308 w 317"/>
                <a:gd name="T1" fmla="*/ 49 h 104"/>
                <a:gd name="T2" fmla="*/ 280 w 317"/>
                <a:gd name="T3" fmla="*/ 2 h 104"/>
                <a:gd name="T4" fmla="*/ 0 w 317"/>
                <a:gd name="T5" fmla="*/ 104 h 104"/>
                <a:gd name="T6" fmla="*/ 298 w 317"/>
                <a:gd name="T7" fmla="*/ 104 h 104"/>
                <a:gd name="T8" fmla="*/ 308 w 317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4">
                  <a:moveTo>
                    <a:pt x="308" y="49"/>
                  </a:moveTo>
                  <a:cubicBezTo>
                    <a:pt x="299" y="0"/>
                    <a:pt x="280" y="2"/>
                    <a:pt x="280" y="2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98" y="104"/>
                    <a:pt x="298" y="104"/>
                    <a:pt x="298" y="104"/>
                  </a:cubicBezTo>
                  <a:cubicBezTo>
                    <a:pt x="298" y="104"/>
                    <a:pt x="317" y="99"/>
                    <a:pt x="308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654">
              <a:extLst>
                <a:ext uri="{FF2B5EF4-FFF2-40B4-BE49-F238E27FC236}">
                  <a16:creationId xmlns:a16="http://schemas.microsoft.com/office/drawing/2014/main" id="{9F5107A7-0E33-47B7-9ECB-2F8001167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411688" cy="131390"/>
            </a:xfrm>
            <a:custGeom>
              <a:avLst/>
              <a:gdLst>
                <a:gd name="T0" fmla="*/ 308 w 317"/>
                <a:gd name="T1" fmla="*/ 54 h 103"/>
                <a:gd name="T2" fmla="*/ 298 w 317"/>
                <a:gd name="T3" fmla="*/ 0 h 103"/>
                <a:gd name="T4" fmla="*/ 0 w 317"/>
                <a:gd name="T5" fmla="*/ 0 h 103"/>
                <a:gd name="T6" fmla="*/ 280 w 317"/>
                <a:gd name="T7" fmla="*/ 102 h 103"/>
                <a:gd name="T8" fmla="*/ 308 w 317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3">
                  <a:moveTo>
                    <a:pt x="308" y="54"/>
                  </a:moveTo>
                  <a:cubicBezTo>
                    <a:pt x="317" y="5"/>
                    <a:pt x="298" y="0"/>
                    <a:pt x="2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80" y="102"/>
                    <a:pt x="299" y="103"/>
                    <a:pt x="308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55">
              <a:extLst>
                <a:ext uri="{FF2B5EF4-FFF2-40B4-BE49-F238E27FC236}">
                  <a16:creationId xmlns:a16="http://schemas.microsoft.com/office/drawing/2014/main" id="{78159B1E-31D9-44BE-8B11-52E43F445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85410" cy="258401"/>
            </a:xfrm>
            <a:custGeom>
              <a:avLst/>
              <a:gdLst>
                <a:gd name="T0" fmla="*/ 271 w 296"/>
                <a:gd name="T1" fmla="*/ 156 h 200"/>
                <a:gd name="T2" fmla="*/ 280 w 296"/>
                <a:gd name="T3" fmla="*/ 102 h 200"/>
                <a:gd name="T4" fmla="*/ 0 w 296"/>
                <a:gd name="T5" fmla="*/ 0 h 200"/>
                <a:gd name="T6" fmla="*/ 228 w 296"/>
                <a:gd name="T7" fmla="*/ 191 h 200"/>
                <a:gd name="T8" fmla="*/ 271 w 296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156"/>
                  </a:moveTo>
                  <a:cubicBezTo>
                    <a:pt x="296" y="113"/>
                    <a:pt x="280" y="102"/>
                    <a:pt x="280" y="1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8" y="191"/>
                    <a:pt x="228" y="191"/>
                    <a:pt x="228" y="191"/>
                  </a:cubicBezTo>
                  <a:cubicBezTo>
                    <a:pt x="228" y="191"/>
                    <a:pt x="246" y="200"/>
                    <a:pt x="271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56">
              <a:extLst>
                <a:ext uri="{FF2B5EF4-FFF2-40B4-BE49-F238E27FC236}">
                  <a16:creationId xmlns:a16="http://schemas.microsoft.com/office/drawing/2014/main" id="{BD837257-903C-44F8-B444-E153474E1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10957" cy="350373"/>
            </a:xfrm>
            <a:custGeom>
              <a:avLst/>
              <a:gdLst>
                <a:gd name="T0" fmla="*/ 201 w 239"/>
                <a:gd name="T1" fmla="*/ 240 h 272"/>
                <a:gd name="T2" fmla="*/ 228 w 239"/>
                <a:gd name="T3" fmla="*/ 191 h 272"/>
                <a:gd name="T4" fmla="*/ 0 w 239"/>
                <a:gd name="T5" fmla="*/ 0 h 272"/>
                <a:gd name="T6" fmla="*/ 149 w 239"/>
                <a:gd name="T7" fmla="*/ 258 h 272"/>
                <a:gd name="T8" fmla="*/ 201 w 239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2">
                  <a:moveTo>
                    <a:pt x="201" y="240"/>
                  </a:moveTo>
                  <a:cubicBezTo>
                    <a:pt x="239" y="207"/>
                    <a:pt x="228" y="191"/>
                    <a:pt x="228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9" y="258"/>
                    <a:pt x="149" y="258"/>
                    <a:pt x="149" y="258"/>
                  </a:cubicBezTo>
                  <a:cubicBezTo>
                    <a:pt x="149" y="258"/>
                    <a:pt x="162" y="272"/>
                    <a:pt x="201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57">
              <a:extLst>
                <a:ext uri="{FF2B5EF4-FFF2-40B4-BE49-F238E27FC236}">
                  <a16:creationId xmlns:a16="http://schemas.microsoft.com/office/drawing/2014/main" id="{106B3B23-A5DE-4CEF-AD66-25ED0BEED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201464" cy="402929"/>
            </a:xfrm>
            <a:custGeom>
              <a:avLst/>
              <a:gdLst>
                <a:gd name="T0" fmla="*/ 107 w 154"/>
                <a:gd name="T1" fmla="*/ 294 h 311"/>
                <a:gd name="T2" fmla="*/ 149 w 154"/>
                <a:gd name="T3" fmla="*/ 258 h 311"/>
                <a:gd name="T4" fmla="*/ 0 w 154"/>
                <a:gd name="T5" fmla="*/ 0 h 311"/>
                <a:gd name="T6" fmla="*/ 51 w 154"/>
                <a:gd name="T7" fmla="*/ 293 h 311"/>
                <a:gd name="T8" fmla="*/ 107 w 154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1">
                  <a:moveTo>
                    <a:pt x="107" y="294"/>
                  </a:moveTo>
                  <a:cubicBezTo>
                    <a:pt x="154" y="277"/>
                    <a:pt x="149" y="258"/>
                    <a:pt x="149" y="2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51" y="293"/>
                    <a:pt x="60" y="311"/>
                    <a:pt x="10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658">
              <a:extLst>
                <a:ext uri="{FF2B5EF4-FFF2-40B4-BE49-F238E27FC236}">
                  <a16:creationId xmlns:a16="http://schemas.microsoft.com/office/drawing/2014/main" id="{76F5BF25-455B-4B4A-A476-7AD4BE40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032335"/>
              <a:ext cx="131390" cy="402929"/>
            </a:xfrm>
            <a:custGeom>
              <a:avLst/>
              <a:gdLst>
                <a:gd name="T0" fmla="*/ 52 w 103"/>
                <a:gd name="T1" fmla="*/ 313 h 313"/>
                <a:gd name="T2" fmla="*/ 103 w 103"/>
                <a:gd name="T3" fmla="*/ 293 h 313"/>
                <a:gd name="T4" fmla="*/ 52 w 103"/>
                <a:gd name="T5" fmla="*/ 0 h 313"/>
                <a:gd name="T6" fmla="*/ 0 w 103"/>
                <a:gd name="T7" fmla="*/ 293 h 313"/>
                <a:gd name="T8" fmla="*/ 52 w 103"/>
                <a:gd name="T9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3">
                  <a:moveTo>
                    <a:pt x="52" y="313"/>
                  </a:moveTo>
                  <a:cubicBezTo>
                    <a:pt x="102" y="313"/>
                    <a:pt x="103" y="293"/>
                    <a:pt x="103" y="29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0" y="293"/>
                    <a:pt x="1" y="313"/>
                    <a:pt x="52" y="3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59">
              <a:extLst>
                <a:ext uri="{FF2B5EF4-FFF2-40B4-BE49-F238E27FC236}">
                  <a16:creationId xmlns:a16="http://schemas.microsoft.com/office/drawing/2014/main" id="{AC8CFC5C-ECE1-4F3A-BD68-6D310679C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382708"/>
              <a:ext cx="61315" cy="52556"/>
            </a:xfrm>
            <a:custGeom>
              <a:avLst/>
              <a:gdLst>
                <a:gd name="T0" fmla="*/ 4 w 48"/>
                <a:gd name="T1" fmla="*/ 0 h 43"/>
                <a:gd name="T2" fmla="*/ 0 w 48"/>
                <a:gd name="T3" fmla="*/ 23 h 43"/>
                <a:gd name="T4" fmla="*/ 48 w 48"/>
                <a:gd name="T5" fmla="*/ 43 h 43"/>
                <a:gd name="T6" fmla="*/ 4 w 4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3">
                  <a:moveTo>
                    <a:pt x="4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1" y="42"/>
                    <a:pt x="48" y="43"/>
                  </a:cubicBezTo>
                  <a:cubicBezTo>
                    <a:pt x="32" y="30"/>
                    <a:pt x="17" y="16"/>
                    <a:pt x="4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60">
              <a:extLst>
                <a:ext uri="{FF2B5EF4-FFF2-40B4-BE49-F238E27FC236}">
                  <a16:creationId xmlns:a16="http://schemas.microsoft.com/office/drawing/2014/main" id="{4E89B1DC-BEDD-4D8A-83CE-3404D5A8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032335"/>
              <a:ext cx="201464" cy="402929"/>
            </a:xfrm>
            <a:custGeom>
              <a:avLst/>
              <a:gdLst>
                <a:gd name="T0" fmla="*/ 47 w 155"/>
                <a:gd name="T1" fmla="*/ 294 h 311"/>
                <a:gd name="T2" fmla="*/ 103 w 155"/>
                <a:gd name="T3" fmla="*/ 293 h 311"/>
                <a:gd name="T4" fmla="*/ 155 w 155"/>
                <a:gd name="T5" fmla="*/ 0 h 311"/>
                <a:gd name="T6" fmla="*/ 6 w 155"/>
                <a:gd name="T7" fmla="*/ 258 h 311"/>
                <a:gd name="T8" fmla="*/ 47 w 155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1">
                  <a:moveTo>
                    <a:pt x="47" y="294"/>
                  </a:moveTo>
                  <a:cubicBezTo>
                    <a:pt x="95" y="311"/>
                    <a:pt x="103" y="293"/>
                    <a:pt x="103" y="29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6" y="258"/>
                    <a:pt x="6" y="258"/>
                    <a:pt x="6" y="258"/>
                  </a:cubicBezTo>
                  <a:cubicBezTo>
                    <a:pt x="6" y="258"/>
                    <a:pt x="0" y="277"/>
                    <a:pt x="4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61">
              <a:extLst>
                <a:ext uri="{FF2B5EF4-FFF2-40B4-BE49-F238E27FC236}">
                  <a16:creationId xmlns:a16="http://schemas.microsoft.com/office/drawing/2014/main" id="{A4289713-E729-4E6B-B32F-80D68009A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264459"/>
              <a:ext cx="140149" cy="170808"/>
            </a:xfrm>
            <a:custGeom>
              <a:avLst/>
              <a:gdLst>
                <a:gd name="T0" fmla="*/ 103 w 107"/>
                <a:gd name="T1" fmla="*/ 113 h 131"/>
                <a:gd name="T2" fmla="*/ 107 w 107"/>
                <a:gd name="T3" fmla="*/ 90 h 131"/>
                <a:gd name="T4" fmla="*/ 50 w 107"/>
                <a:gd name="T5" fmla="*/ 0 h 131"/>
                <a:gd name="T6" fmla="*/ 6 w 107"/>
                <a:gd name="T7" fmla="*/ 78 h 131"/>
                <a:gd name="T8" fmla="*/ 47 w 107"/>
                <a:gd name="T9" fmla="*/ 114 h 131"/>
                <a:gd name="T10" fmla="*/ 103 w 107"/>
                <a:gd name="T1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31">
                  <a:moveTo>
                    <a:pt x="103" y="113"/>
                  </a:moveTo>
                  <a:cubicBezTo>
                    <a:pt x="107" y="90"/>
                    <a:pt x="107" y="90"/>
                    <a:pt x="107" y="90"/>
                  </a:cubicBezTo>
                  <a:cubicBezTo>
                    <a:pt x="84" y="63"/>
                    <a:pt x="65" y="33"/>
                    <a:pt x="50" y="0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0" y="97"/>
                    <a:pt x="47" y="114"/>
                  </a:cubicBezTo>
                  <a:cubicBezTo>
                    <a:pt x="95" y="131"/>
                    <a:pt x="103" y="113"/>
                    <a:pt x="103" y="1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62">
              <a:extLst>
                <a:ext uri="{FF2B5EF4-FFF2-40B4-BE49-F238E27FC236}">
                  <a16:creationId xmlns:a16="http://schemas.microsoft.com/office/drawing/2014/main" id="{A091D304-3FA7-429F-802E-2A2EC67E5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032335"/>
              <a:ext cx="310957" cy="350373"/>
            </a:xfrm>
            <a:custGeom>
              <a:avLst/>
              <a:gdLst>
                <a:gd name="T0" fmla="*/ 38 w 240"/>
                <a:gd name="T1" fmla="*/ 240 h 272"/>
                <a:gd name="T2" fmla="*/ 91 w 240"/>
                <a:gd name="T3" fmla="*/ 258 h 272"/>
                <a:gd name="T4" fmla="*/ 240 w 240"/>
                <a:gd name="T5" fmla="*/ 0 h 272"/>
                <a:gd name="T6" fmla="*/ 11 w 240"/>
                <a:gd name="T7" fmla="*/ 191 h 272"/>
                <a:gd name="T8" fmla="*/ 38 w 240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2">
                  <a:moveTo>
                    <a:pt x="38" y="240"/>
                  </a:moveTo>
                  <a:cubicBezTo>
                    <a:pt x="77" y="272"/>
                    <a:pt x="91" y="258"/>
                    <a:pt x="91" y="258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11" y="191"/>
                    <a:pt x="11" y="191"/>
                    <a:pt x="11" y="191"/>
                  </a:cubicBezTo>
                  <a:cubicBezTo>
                    <a:pt x="11" y="191"/>
                    <a:pt x="0" y="207"/>
                    <a:pt x="38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63">
              <a:extLst>
                <a:ext uri="{FF2B5EF4-FFF2-40B4-BE49-F238E27FC236}">
                  <a16:creationId xmlns:a16="http://schemas.microsoft.com/office/drawing/2014/main" id="{F846D683-D25F-4630-9C1A-086EF5B54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168106"/>
              <a:ext cx="175187" cy="214605"/>
            </a:xfrm>
            <a:custGeom>
              <a:avLst/>
              <a:gdLst>
                <a:gd name="T0" fmla="*/ 114 w 135"/>
                <a:gd name="T1" fmla="*/ 6 h 166"/>
                <a:gd name="T2" fmla="*/ 113 w 135"/>
                <a:gd name="T3" fmla="*/ 0 h 166"/>
                <a:gd name="T4" fmla="*/ 11 w 135"/>
                <a:gd name="T5" fmla="*/ 85 h 166"/>
                <a:gd name="T6" fmla="*/ 38 w 135"/>
                <a:gd name="T7" fmla="*/ 134 h 166"/>
                <a:gd name="T8" fmla="*/ 91 w 135"/>
                <a:gd name="T9" fmla="*/ 152 h 166"/>
                <a:gd name="T10" fmla="*/ 135 w 135"/>
                <a:gd name="T11" fmla="*/ 74 h 166"/>
                <a:gd name="T12" fmla="*/ 114 w 135"/>
                <a:gd name="T13" fmla="*/ 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66">
                  <a:moveTo>
                    <a:pt x="114" y="6"/>
                  </a:moveTo>
                  <a:cubicBezTo>
                    <a:pt x="114" y="4"/>
                    <a:pt x="113" y="2"/>
                    <a:pt x="113" y="0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5"/>
                    <a:pt x="0" y="101"/>
                    <a:pt x="38" y="134"/>
                  </a:cubicBezTo>
                  <a:cubicBezTo>
                    <a:pt x="77" y="166"/>
                    <a:pt x="91" y="152"/>
                    <a:pt x="91" y="152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26" y="52"/>
                    <a:pt x="119" y="29"/>
                    <a:pt x="114" y="6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664">
              <a:extLst>
                <a:ext uri="{FF2B5EF4-FFF2-40B4-BE49-F238E27FC236}">
                  <a16:creationId xmlns:a16="http://schemas.microsoft.com/office/drawing/2014/main" id="{544C82A9-A91B-4750-8108-A9DB49176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32335"/>
              <a:ext cx="385410" cy="258401"/>
            </a:xfrm>
            <a:custGeom>
              <a:avLst/>
              <a:gdLst>
                <a:gd name="T0" fmla="*/ 25 w 297"/>
                <a:gd name="T1" fmla="*/ 156 h 200"/>
                <a:gd name="T2" fmla="*/ 68 w 297"/>
                <a:gd name="T3" fmla="*/ 191 h 200"/>
                <a:gd name="T4" fmla="*/ 297 w 297"/>
                <a:gd name="T5" fmla="*/ 0 h 200"/>
                <a:gd name="T6" fmla="*/ 17 w 297"/>
                <a:gd name="T7" fmla="*/ 102 h 200"/>
                <a:gd name="T8" fmla="*/ 25 w 297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156"/>
                  </a:moveTo>
                  <a:cubicBezTo>
                    <a:pt x="50" y="200"/>
                    <a:pt x="68" y="191"/>
                    <a:pt x="68" y="191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0" y="113"/>
                    <a:pt x="25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65">
              <a:extLst>
                <a:ext uri="{FF2B5EF4-FFF2-40B4-BE49-F238E27FC236}">
                  <a16:creationId xmlns:a16="http://schemas.microsoft.com/office/drawing/2014/main" id="{4F236575-E3BD-4469-A58A-69353959E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93651"/>
              <a:ext cx="223364" cy="197086"/>
            </a:xfrm>
            <a:custGeom>
              <a:avLst/>
              <a:gdLst>
                <a:gd name="T0" fmla="*/ 68 w 170"/>
                <a:gd name="T1" fmla="*/ 143 h 152"/>
                <a:gd name="T2" fmla="*/ 170 w 170"/>
                <a:gd name="T3" fmla="*/ 58 h 152"/>
                <a:gd name="T4" fmla="*/ 164 w 170"/>
                <a:gd name="T5" fmla="*/ 0 h 152"/>
                <a:gd name="T6" fmla="*/ 17 w 170"/>
                <a:gd name="T7" fmla="*/ 54 h 152"/>
                <a:gd name="T8" fmla="*/ 25 w 170"/>
                <a:gd name="T9" fmla="*/ 108 h 152"/>
                <a:gd name="T10" fmla="*/ 68 w 170"/>
                <a:gd name="T11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152">
                  <a:moveTo>
                    <a:pt x="68" y="143"/>
                  </a:moveTo>
                  <a:cubicBezTo>
                    <a:pt x="170" y="58"/>
                    <a:pt x="170" y="58"/>
                    <a:pt x="170" y="58"/>
                  </a:cubicBezTo>
                  <a:cubicBezTo>
                    <a:pt x="166" y="39"/>
                    <a:pt x="164" y="19"/>
                    <a:pt x="164" y="0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0" y="65"/>
                    <a:pt x="25" y="108"/>
                  </a:cubicBezTo>
                  <a:cubicBezTo>
                    <a:pt x="50" y="152"/>
                    <a:pt x="68" y="143"/>
                    <a:pt x="68" y="1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66">
              <a:extLst>
                <a:ext uri="{FF2B5EF4-FFF2-40B4-BE49-F238E27FC236}">
                  <a16:creationId xmlns:a16="http://schemas.microsoft.com/office/drawing/2014/main" id="{8E581257-4AD9-4A3E-A150-A8C785E66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411688" cy="131390"/>
            </a:xfrm>
            <a:custGeom>
              <a:avLst/>
              <a:gdLst>
                <a:gd name="T0" fmla="*/ 9 w 318"/>
                <a:gd name="T1" fmla="*/ 54 h 103"/>
                <a:gd name="T2" fmla="*/ 38 w 318"/>
                <a:gd name="T3" fmla="*/ 102 h 103"/>
                <a:gd name="T4" fmla="*/ 318 w 318"/>
                <a:gd name="T5" fmla="*/ 0 h 103"/>
                <a:gd name="T6" fmla="*/ 20 w 318"/>
                <a:gd name="T7" fmla="*/ 0 h 103"/>
                <a:gd name="T8" fmla="*/ 9 w 318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3">
                  <a:moveTo>
                    <a:pt x="9" y="54"/>
                  </a:moveTo>
                  <a:cubicBezTo>
                    <a:pt x="18" y="103"/>
                    <a:pt x="38" y="102"/>
                    <a:pt x="38" y="102"/>
                  </a:cubicBezTo>
                  <a:cubicBezTo>
                    <a:pt x="318" y="0"/>
                    <a:pt x="318" y="0"/>
                    <a:pt x="3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67">
              <a:extLst>
                <a:ext uri="{FF2B5EF4-FFF2-40B4-BE49-F238E27FC236}">
                  <a16:creationId xmlns:a16="http://schemas.microsoft.com/office/drawing/2014/main" id="{84B63702-2521-4BFC-9780-F58064CB9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245261" cy="131390"/>
            </a:xfrm>
            <a:custGeom>
              <a:avLst/>
              <a:gdLst>
                <a:gd name="T0" fmla="*/ 38 w 187"/>
                <a:gd name="T1" fmla="*/ 102 h 103"/>
                <a:gd name="T2" fmla="*/ 185 w 187"/>
                <a:gd name="T3" fmla="*/ 48 h 103"/>
                <a:gd name="T4" fmla="*/ 187 w 187"/>
                <a:gd name="T5" fmla="*/ 0 h 103"/>
                <a:gd name="T6" fmla="*/ 20 w 187"/>
                <a:gd name="T7" fmla="*/ 0 h 103"/>
                <a:gd name="T8" fmla="*/ 9 w 187"/>
                <a:gd name="T9" fmla="*/ 54 h 103"/>
                <a:gd name="T10" fmla="*/ 38 w 187"/>
                <a:gd name="T11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03">
                  <a:moveTo>
                    <a:pt x="38" y="102"/>
                  </a:moveTo>
                  <a:cubicBezTo>
                    <a:pt x="185" y="48"/>
                    <a:pt x="185" y="48"/>
                    <a:pt x="185" y="48"/>
                  </a:cubicBezTo>
                  <a:cubicBezTo>
                    <a:pt x="185" y="32"/>
                    <a:pt x="185" y="16"/>
                    <a:pt x="18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ubicBezTo>
                    <a:pt x="18" y="103"/>
                    <a:pt x="38" y="102"/>
                    <a:pt x="38" y="10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668">
              <a:extLst>
                <a:ext uri="{FF2B5EF4-FFF2-40B4-BE49-F238E27FC236}">
                  <a16:creationId xmlns:a16="http://schemas.microsoft.com/office/drawing/2014/main" id="{C447A8D6-4E1F-46F3-B813-A6B17BAA8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411688" cy="135771"/>
            </a:xfrm>
            <a:custGeom>
              <a:avLst/>
              <a:gdLst>
                <a:gd name="T0" fmla="*/ 9 w 318"/>
                <a:gd name="T1" fmla="*/ 49 h 104"/>
                <a:gd name="T2" fmla="*/ 20 w 318"/>
                <a:gd name="T3" fmla="*/ 104 h 104"/>
                <a:gd name="T4" fmla="*/ 318 w 318"/>
                <a:gd name="T5" fmla="*/ 104 h 104"/>
                <a:gd name="T6" fmla="*/ 38 w 318"/>
                <a:gd name="T7" fmla="*/ 2 h 104"/>
                <a:gd name="T8" fmla="*/ 9 w 318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4">
                  <a:moveTo>
                    <a:pt x="9" y="49"/>
                  </a:moveTo>
                  <a:cubicBezTo>
                    <a:pt x="0" y="99"/>
                    <a:pt x="20" y="104"/>
                    <a:pt x="20" y="104"/>
                  </a:cubicBezTo>
                  <a:cubicBezTo>
                    <a:pt x="318" y="104"/>
                    <a:pt x="318" y="104"/>
                    <a:pt x="318" y="10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669">
              <a:extLst>
                <a:ext uri="{FF2B5EF4-FFF2-40B4-BE49-F238E27FC236}">
                  <a16:creationId xmlns:a16="http://schemas.microsoft.com/office/drawing/2014/main" id="{F54BA927-0C65-48A4-A40B-235ADCCDB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254020" cy="135771"/>
            </a:xfrm>
            <a:custGeom>
              <a:avLst/>
              <a:gdLst>
                <a:gd name="T0" fmla="*/ 20 w 194"/>
                <a:gd name="T1" fmla="*/ 104 h 104"/>
                <a:gd name="T2" fmla="*/ 187 w 194"/>
                <a:gd name="T3" fmla="*/ 104 h 104"/>
                <a:gd name="T4" fmla="*/ 194 w 194"/>
                <a:gd name="T5" fmla="*/ 59 h 104"/>
                <a:gd name="T6" fmla="*/ 38 w 194"/>
                <a:gd name="T7" fmla="*/ 2 h 104"/>
                <a:gd name="T8" fmla="*/ 9 w 194"/>
                <a:gd name="T9" fmla="*/ 49 h 104"/>
                <a:gd name="T10" fmla="*/ 20 w 194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04">
                  <a:moveTo>
                    <a:pt x="20" y="104"/>
                  </a:moveTo>
                  <a:cubicBezTo>
                    <a:pt x="187" y="104"/>
                    <a:pt x="187" y="104"/>
                    <a:pt x="187" y="104"/>
                  </a:cubicBezTo>
                  <a:cubicBezTo>
                    <a:pt x="189" y="89"/>
                    <a:pt x="191" y="74"/>
                    <a:pt x="194" y="59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ubicBezTo>
                    <a:pt x="0" y="99"/>
                    <a:pt x="20" y="104"/>
                    <a:pt x="20" y="10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70">
              <a:extLst>
                <a:ext uri="{FF2B5EF4-FFF2-40B4-BE49-F238E27FC236}">
                  <a16:creationId xmlns:a16="http://schemas.microsoft.com/office/drawing/2014/main" id="{031D878F-A9B3-432B-B456-ABF4830E5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385410" cy="258401"/>
            </a:xfrm>
            <a:custGeom>
              <a:avLst/>
              <a:gdLst>
                <a:gd name="T0" fmla="*/ 25 w 297"/>
                <a:gd name="T1" fmla="*/ 43 h 200"/>
                <a:gd name="T2" fmla="*/ 17 w 297"/>
                <a:gd name="T3" fmla="*/ 98 h 200"/>
                <a:gd name="T4" fmla="*/ 297 w 297"/>
                <a:gd name="T5" fmla="*/ 200 h 200"/>
                <a:gd name="T6" fmla="*/ 68 w 297"/>
                <a:gd name="T7" fmla="*/ 8 h 200"/>
                <a:gd name="T8" fmla="*/ 25 w 297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43"/>
                  </a:moveTo>
                  <a:cubicBezTo>
                    <a:pt x="0" y="87"/>
                    <a:pt x="17" y="98"/>
                    <a:pt x="17" y="98"/>
                  </a:cubicBezTo>
                  <a:cubicBezTo>
                    <a:pt x="297" y="200"/>
                    <a:pt x="297" y="200"/>
                    <a:pt x="297" y="20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71">
              <a:extLst>
                <a:ext uri="{FF2B5EF4-FFF2-40B4-BE49-F238E27FC236}">
                  <a16:creationId xmlns:a16="http://schemas.microsoft.com/office/drawing/2014/main" id="{7B768E97-179E-4BEF-8BB4-65557D34E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245261" cy="197086"/>
            </a:xfrm>
            <a:custGeom>
              <a:avLst/>
              <a:gdLst>
                <a:gd name="T0" fmla="*/ 17 w 187"/>
                <a:gd name="T1" fmla="*/ 98 h 155"/>
                <a:gd name="T2" fmla="*/ 173 w 187"/>
                <a:gd name="T3" fmla="*/ 155 h 155"/>
                <a:gd name="T4" fmla="*/ 187 w 187"/>
                <a:gd name="T5" fmla="*/ 108 h 155"/>
                <a:gd name="T6" fmla="*/ 68 w 187"/>
                <a:gd name="T7" fmla="*/ 8 h 155"/>
                <a:gd name="T8" fmla="*/ 25 w 187"/>
                <a:gd name="T9" fmla="*/ 43 h 155"/>
                <a:gd name="T10" fmla="*/ 17 w 187"/>
                <a:gd name="T11" fmla="*/ 9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55">
                  <a:moveTo>
                    <a:pt x="17" y="98"/>
                  </a:moveTo>
                  <a:cubicBezTo>
                    <a:pt x="173" y="155"/>
                    <a:pt x="173" y="155"/>
                    <a:pt x="173" y="155"/>
                  </a:cubicBezTo>
                  <a:cubicBezTo>
                    <a:pt x="177" y="139"/>
                    <a:pt x="182" y="123"/>
                    <a:pt x="187" y="10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ubicBezTo>
                    <a:pt x="0" y="87"/>
                    <a:pt x="17" y="98"/>
                    <a:pt x="17" y="98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672">
              <a:extLst>
                <a:ext uri="{FF2B5EF4-FFF2-40B4-BE49-F238E27FC236}">
                  <a16:creationId xmlns:a16="http://schemas.microsoft.com/office/drawing/2014/main" id="{851DF6D6-4E30-4D63-8823-F7663A1DB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310957" cy="354754"/>
            </a:xfrm>
            <a:custGeom>
              <a:avLst/>
              <a:gdLst>
                <a:gd name="T0" fmla="*/ 38 w 240"/>
                <a:gd name="T1" fmla="*/ 33 h 273"/>
                <a:gd name="T2" fmla="*/ 11 w 240"/>
                <a:gd name="T3" fmla="*/ 81 h 273"/>
                <a:gd name="T4" fmla="*/ 240 w 240"/>
                <a:gd name="T5" fmla="*/ 273 h 273"/>
                <a:gd name="T6" fmla="*/ 91 w 240"/>
                <a:gd name="T7" fmla="*/ 15 h 273"/>
                <a:gd name="T8" fmla="*/ 38 w 240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3">
                  <a:moveTo>
                    <a:pt x="38" y="33"/>
                  </a:moveTo>
                  <a:cubicBezTo>
                    <a:pt x="0" y="65"/>
                    <a:pt x="11" y="81"/>
                    <a:pt x="11" y="81"/>
                  </a:cubicBezTo>
                  <a:cubicBezTo>
                    <a:pt x="240" y="273"/>
                    <a:pt x="240" y="273"/>
                    <a:pt x="240" y="273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73">
              <a:extLst>
                <a:ext uri="{FF2B5EF4-FFF2-40B4-BE49-F238E27FC236}">
                  <a16:creationId xmlns:a16="http://schemas.microsoft.com/office/drawing/2014/main" id="{099F7BB4-21EA-4B72-ACB6-76FCF6073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201464" cy="236502"/>
            </a:xfrm>
            <a:custGeom>
              <a:avLst/>
              <a:gdLst>
                <a:gd name="T0" fmla="*/ 130 w 155"/>
                <a:gd name="T1" fmla="*/ 181 h 181"/>
                <a:gd name="T2" fmla="*/ 155 w 155"/>
                <a:gd name="T3" fmla="*/ 126 h 181"/>
                <a:gd name="T4" fmla="*/ 91 w 155"/>
                <a:gd name="T5" fmla="*/ 15 h 181"/>
                <a:gd name="T6" fmla="*/ 38 w 155"/>
                <a:gd name="T7" fmla="*/ 33 h 181"/>
                <a:gd name="T8" fmla="*/ 11 w 155"/>
                <a:gd name="T9" fmla="*/ 81 h 181"/>
                <a:gd name="T10" fmla="*/ 130 w 155"/>
                <a:gd name="T1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81">
                  <a:moveTo>
                    <a:pt x="130" y="181"/>
                  </a:moveTo>
                  <a:cubicBezTo>
                    <a:pt x="137" y="162"/>
                    <a:pt x="145" y="143"/>
                    <a:pt x="155" y="12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ubicBezTo>
                    <a:pt x="0" y="65"/>
                    <a:pt x="11" y="81"/>
                    <a:pt x="11" y="81"/>
                  </a:cubicBezTo>
                  <a:lnTo>
                    <a:pt x="130" y="181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74">
              <a:extLst>
                <a:ext uri="{FF2B5EF4-FFF2-40B4-BE49-F238E27FC236}">
                  <a16:creationId xmlns:a16="http://schemas.microsoft.com/office/drawing/2014/main" id="{6300842C-D399-4847-BD47-1325F29B5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201464" cy="402929"/>
            </a:xfrm>
            <a:custGeom>
              <a:avLst/>
              <a:gdLst>
                <a:gd name="T0" fmla="*/ 47 w 155"/>
                <a:gd name="T1" fmla="*/ 17 h 312"/>
                <a:gd name="T2" fmla="*/ 6 w 155"/>
                <a:gd name="T3" fmla="*/ 54 h 312"/>
                <a:gd name="T4" fmla="*/ 155 w 155"/>
                <a:gd name="T5" fmla="*/ 312 h 312"/>
                <a:gd name="T6" fmla="*/ 103 w 155"/>
                <a:gd name="T7" fmla="*/ 18 h 312"/>
                <a:gd name="T8" fmla="*/ 47 w 155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2">
                  <a:moveTo>
                    <a:pt x="47" y="17"/>
                  </a:moveTo>
                  <a:cubicBezTo>
                    <a:pt x="0" y="35"/>
                    <a:pt x="6" y="54"/>
                    <a:pt x="6" y="54"/>
                  </a:cubicBezTo>
                  <a:cubicBezTo>
                    <a:pt x="155" y="312"/>
                    <a:pt x="155" y="312"/>
                    <a:pt x="155" y="312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75">
              <a:extLst>
                <a:ext uri="{FF2B5EF4-FFF2-40B4-BE49-F238E27FC236}">
                  <a16:creationId xmlns:a16="http://schemas.microsoft.com/office/drawing/2014/main" id="{34DDFB63-2B44-4923-BEBA-57E6C340C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153290" cy="210224"/>
            </a:xfrm>
            <a:custGeom>
              <a:avLst/>
              <a:gdLst>
                <a:gd name="T0" fmla="*/ 70 w 117"/>
                <a:gd name="T1" fmla="*/ 165 h 165"/>
                <a:gd name="T2" fmla="*/ 71 w 117"/>
                <a:gd name="T3" fmla="*/ 162 h 165"/>
                <a:gd name="T4" fmla="*/ 117 w 117"/>
                <a:gd name="T5" fmla="*/ 96 h 165"/>
                <a:gd name="T6" fmla="*/ 103 w 117"/>
                <a:gd name="T7" fmla="*/ 18 h 165"/>
                <a:gd name="T8" fmla="*/ 47 w 117"/>
                <a:gd name="T9" fmla="*/ 17 h 165"/>
                <a:gd name="T10" fmla="*/ 6 w 117"/>
                <a:gd name="T11" fmla="*/ 54 h 165"/>
                <a:gd name="T12" fmla="*/ 70 w 117"/>
                <a:gd name="T13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65">
                  <a:moveTo>
                    <a:pt x="70" y="165"/>
                  </a:moveTo>
                  <a:cubicBezTo>
                    <a:pt x="70" y="164"/>
                    <a:pt x="71" y="163"/>
                    <a:pt x="71" y="162"/>
                  </a:cubicBezTo>
                  <a:cubicBezTo>
                    <a:pt x="84" y="138"/>
                    <a:pt x="99" y="116"/>
                    <a:pt x="117" y="96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ubicBezTo>
                    <a:pt x="0" y="35"/>
                    <a:pt x="6" y="54"/>
                    <a:pt x="6" y="54"/>
                  </a:cubicBezTo>
                  <a:lnTo>
                    <a:pt x="70" y="165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76">
              <a:extLst>
                <a:ext uri="{FF2B5EF4-FFF2-40B4-BE49-F238E27FC236}">
                  <a16:creationId xmlns:a16="http://schemas.microsoft.com/office/drawing/2014/main" id="{BCA1A19C-F79F-48A0-A1CA-15494973D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4760796"/>
              <a:ext cx="91974" cy="135771"/>
            </a:xfrm>
            <a:custGeom>
              <a:avLst/>
              <a:gdLst>
                <a:gd name="T0" fmla="*/ 36 w 71"/>
                <a:gd name="T1" fmla="*/ 0 h 105"/>
                <a:gd name="T2" fmla="*/ 0 w 71"/>
                <a:gd name="T3" fmla="*/ 5 h 105"/>
                <a:gd name="T4" fmla="*/ 17 w 71"/>
                <a:gd name="T5" fmla="*/ 105 h 105"/>
                <a:gd name="T6" fmla="*/ 36 w 71"/>
                <a:gd name="T7" fmla="*/ 104 h 105"/>
                <a:gd name="T8" fmla="*/ 54 w 71"/>
                <a:gd name="T9" fmla="*/ 105 h 105"/>
                <a:gd name="T10" fmla="*/ 71 w 71"/>
                <a:gd name="T11" fmla="*/ 5 h 105"/>
                <a:gd name="T12" fmla="*/ 36 w 7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0"/>
                  </a:moveTo>
                  <a:cubicBezTo>
                    <a:pt x="19" y="0"/>
                    <a:pt x="7" y="2"/>
                    <a:pt x="0" y="5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23" y="105"/>
                    <a:pt x="29" y="104"/>
                    <a:pt x="36" y="104"/>
                  </a:cubicBezTo>
                  <a:cubicBezTo>
                    <a:pt x="43" y="104"/>
                    <a:pt x="49" y="105"/>
                    <a:pt x="54" y="10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4" y="2"/>
                    <a:pt x="52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78">
              <a:extLst>
                <a:ext uri="{FF2B5EF4-FFF2-40B4-BE49-F238E27FC236}">
                  <a16:creationId xmlns:a16="http://schemas.microsoft.com/office/drawing/2014/main" id="{0B2C1064-CC51-4004-8CD7-6B30F49F4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4765177"/>
              <a:ext cx="109493" cy="148909"/>
            </a:xfrm>
            <a:custGeom>
              <a:avLst/>
              <a:gdLst>
                <a:gd name="T0" fmla="*/ 53 w 85"/>
                <a:gd name="T1" fmla="*/ 7 h 113"/>
                <a:gd name="T2" fmla="*/ 17 w 85"/>
                <a:gd name="T3" fmla="*/ 0 h 113"/>
                <a:gd name="T4" fmla="*/ 0 w 85"/>
                <a:gd name="T5" fmla="*/ 100 h 113"/>
                <a:gd name="T6" fmla="*/ 17 w 85"/>
                <a:gd name="T7" fmla="*/ 106 h 113"/>
                <a:gd name="T8" fmla="*/ 34 w 85"/>
                <a:gd name="T9" fmla="*/ 113 h 113"/>
                <a:gd name="T10" fmla="*/ 85 w 85"/>
                <a:gd name="T11" fmla="*/ 25 h 113"/>
                <a:gd name="T12" fmla="*/ 53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53" y="7"/>
                  </a:moveTo>
                  <a:cubicBezTo>
                    <a:pt x="37" y="2"/>
                    <a:pt x="26" y="0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5" y="101"/>
                    <a:pt x="11" y="103"/>
                    <a:pt x="17" y="106"/>
                  </a:cubicBezTo>
                  <a:cubicBezTo>
                    <a:pt x="24" y="108"/>
                    <a:pt x="29" y="110"/>
                    <a:pt x="34" y="113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79" y="19"/>
                    <a:pt x="69" y="13"/>
                    <a:pt x="53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79">
              <a:extLst>
                <a:ext uri="{FF2B5EF4-FFF2-40B4-BE49-F238E27FC236}">
                  <a16:creationId xmlns:a16="http://schemas.microsoft.com/office/drawing/2014/main" id="{E118CA9E-A8FE-45F1-A45F-643E699FE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4800215"/>
              <a:ext cx="135771" cy="144530"/>
            </a:xfrm>
            <a:custGeom>
              <a:avLst/>
              <a:gdLst>
                <a:gd name="T0" fmla="*/ 82 w 106"/>
                <a:gd name="T1" fmla="*/ 19 h 111"/>
                <a:gd name="T2" fmla="*/ 51 w 106"/>
                <a:gd name="T3" fmla="*/ 0 h 111"/>
                <a:gd name="T4" fmla="*/ 0 w 106"/>
                <a:gd name="T5" fmla="*/ 88 h 111"/>
                <a:gd name="T6" fmla="*/ 15 w 106"/>
                <a:gd name="T7" fmla="*/ 99 h 111"/>
                <a:gd name="T8" fmla="*/ 28 w 106"/>
                <a:gd name="T9" fmla="*/ 111 h 111"/>
                <a:gd name="T10" fmla="*/ 106 w 106"/>
                <a:gd name="T11" fmla="*/ 46 h 111"/>
                <a:gd name="T12" fmla="*/ 82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82" y="19"/>
                  </a:moveTo>
                  <a:cubicBezTo>
                    <a:pt x="69" y="8"/>
                    <a:pt x="59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4" y="91"/>
                    <a:pt x="9" y="94"/>
                    <a:pt x="15" y="99"/>
                  </a:cubicBezTo>
                  <a:cubicBezTo>
                    <a:pt x="20" y="103"/>
                    <a:pt x="24" y="107"/>
                    <a:pt x="28" y="111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2" y="39"/>
                    <a:pt x="95" y="30"/>
                    <a:pt x="8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80">
              <a:extLst>
                <a:ext uri="{FF2B5EF4-FFF2-40B4-BE49-F238E27FC236}">
                  <a16:creationId xmlns:a16="http://schemas.microsoft.com/office/drawing/2014/main" id="{8ACEFBA5-C31C-47D7-B5F8-8E914D1D2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4857149"/>
              <a:ext cx="148909" cy="127012"/>
            </a:xfrm>
            <a:custGeom>
              <a:avLst/>
              <a:gdLst>
                <a:gd name="T0" fmla="*/ 100 w 114"/>
                <a:gd name="T1" fmla="*/ 28 h 97"/>
                <a:gd name="T2" fmla="*/ 78 w 114"/>
                <a:gd name="T3" fmla="*/ 0 h 97"/>
                <a:gd name="T4" fmla="*/ 0 w 114"/>
                <a:gd name="T5" fmla="*/ 65 h 97"/>
                <a:gd name="T6" fmla="*/ 10 w 114"/>
                <a:gd name="T7" fmla="*/ 80 h 97"/>
                <a:gd name="T8" fmla="*/ 18 w 114"/>
                <a:gd name="T9" fmla="*/ 97 h 97"/>
                <a:gd name="T10" fmla="*/ 114 w 114"/>
                <a:gd name="T11" fmla="*/ 62 h 97"/>
                <a:gd name="T12" fmla="*/ 100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28"/>
                  </a:moveTo>
                  <a:cubicBezTo>
                    <a:pt x="92" y="14"/>
                    <a:pt x="84" y="5"/>
                    <a:pt x="7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9"/>
                    <a:pt x="7" y="74"/>
                    <a:pt x="10" y="80"/>
                  </a:cubicBezTo>
                  <a:cubicBezTo>
                    <a:pt x="14" y="87"/>
                    <a:pt x="16" y="92"/>
                    <a:pt x="18" y="97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3" y="54"/>
                    <a:pt x="109" y="43"/>
                    <a:pt x="100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81">
              <a:extLst>
                <a:ext uri="{FF2B5EF4-FFF2-40B4-BE49-F238E27FC236}">
                  <a16:creationId xmlns:a16="http://schemas.microsoft.com/office/drawing/2014/main" id="{6673AF41-F583-4AE2-8682-8C23E7DA2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4940364"/>
              <a:ext cx="144530" cy="91974"/>
            </a:xfrm>
            <a:custGeom>
              <a:avLst/>
              <a:gdLst>
                <a:gd name="T0" fmla="*/ 107 w 110"/>
                <a:gd name="T1" fmla="*/ 34 h 71"/>
                <a:gd name="T2" fmla="*/ 96 w 110"/>
                <a:gd name="T3" fmla="*/ 0 h 71"/>
                <a:gd name="T4" fmla="*/ 0 w 110"/>
                <a:gd name="T5" fmla="*/ 35 h 71"/>
                <a:gd name="T6" fmla="*/ 4 w 110"/>
                <a:gd name="T7" fmla="*/ 53 h 71"/>
                <a:gd name="T8" fmla="*/ 7 w 110"/>
                <a:gd name="T9" fmla="*/ 71 h 71"/>
                <a:gd name="T10" fmla="*/ 108 w 110"/>
                <a:gd name="T11" fmla="*/ 71 h 71"/>
                <a:gd name="T12" fmla="*/ 107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107" y="34"/>
                  </a:moveTo>
                  <a:cubicBezTo>
                    <a:pt x="104" y="18"/>
                    <a:pt x="100" y="7"/>
                    <a:pt x="96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" y="40"/>
                    <a:pt x="3" y="46"/>
                    <a:pt x="4" y="53"/>
                  </a:cubicBezTo>
                  <a:cubicBezTo>
                    <a:pt x="6" y="59"/>
                    <a:pt x="6" y="65"/>
                    <a:pt x="7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10" y="63"/>
                    <a:pt x="110" y="51"/>
                    <a:pt x="107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82">
              <a:extLst>
                <a:ext uri="{FF2B5EF4-FFF2-40B4-BE49-F238E27FC236}">
                  <a16:creationId xmlns:a16="http://schemas.microsoft.com/office/drawing/2014/main" id="{7BE19EE9-4F91-4001-8DE5-9A438CD9A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5032335"/>
              <a:ext cx="144530" cy="87593"/>
            </a:xfrm>
            <a:custGeom>
              <a:avLst/>
              <a:gdLst>
                <a:gd name="T0" fmla="*/ 107 w 110"/>
                <a:gd name="T1" fmla="*/ 36 h 70"/>
                <a:gd name="T2" fmla="*/ 108 w 110"/>
                <a:gd name="T3" fmla="*/ 0 h 70"/>
                <a:gd name="T4" fmla="*/ 7 w 110"/>
                <a:gd name="T5" fmla="*/ 0 h 70"/>
                <a:gd name="T6" fmla="*/ 4 w 110"/>
                <a:gd name="T7" fmla="*/ 18 h 70"/>
                <a:gd name="T8" fmla="*/ 0 w 110"/>
                <a:gd name="T9" fmla="*/ 36 h 70"/>
                <a:gd name="T10" fmla="*/ 96 w 110"/>
                <a:gd name="T11" fmla="*/ 70 h 70"/>
                <a:gd name="T12" fmla="*/ 107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107" y="36"/>
                  </a:moveTo>
                  <a:cubicBezTo>
                    <a:pt x="110" y="19"/>
                    <a:pt x="110" y="8"/>
                    <a:pt x="10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5"/>
                    <a:pt x="6" y="11"/>
                    <a:pt x="4" y="18"/>
                  </a:cubicBezTo>
                  <a:cubicBezTo>
                    <a:pt x="3" y="25"/>
                    <a:pt x="2" y="31"/>
                    <a:pt x="0" y="36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100" y="63"/>
                    <a:pt x="104" y="53"/>
                    <a:pt x="107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83">
              <a:extLst>
                <a:ext uri="{FF2B5EF4-FFF2-40B4-BE49-F238E27FC236}">
                  <a16:creationId xmlns:a16="http://schemas.microsoft.com/office/drawing/2014/main" id="{6B3A2CF1-1F7E-484D-8868-8449901AC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5076132"/>
              <a:ext cx="148909" cy="127012"/>
            </a:xfrm>
            <a:custGeom>
              <a:avLst/>
              <a:gdLst>
                <a:gd name="T0" fmla="*/ 100 w 114"/>
                <a:gd name="T1" fmla="*/ 68 h 97"/>
                <a:gd name="T2" fmla="*/ 114 w 114"/>
                <a:gd name="T3" fmla="*/ 34 h 97"/>
                <a:gd name="T4" fmla="*/ 18 w 114"/>
                <a:gd name="T5" fmla="*/ 0 h 97"/>
                <a:gd name="T6" fmla="*/ 10 w 114"/>
                <a:gd name="T7" fmla="*/ 16 h 97"/>
                <a:gd name="T8" fmla="*/ 0 w 114"/>
                <a:gd name="T9" fmla="*/ 31 h 97"/>
                <a:gd name="T10" fmla="*/ 78 w 114"/>
                <a:gd name="T11" fmla="*/ 97 h 97"/>
                <a:gd name="T12" fmla="*/ 100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68"/>
                  </a:moveTo>
                  <a:cubicBezTo>
                    <a:pt x="109" y="53"/>
                    <a:pt x="113" y="42"/>
                    <a:pt x="114" y="3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4"/>
                    <a:pt x="14" y="10"/>
                    <a:pt x="10" y="16"/>
                  </a:cubicBezTo>
                  <a:cubicBezTo>
                    <a:pt x="7" y="22"/>
                    <a:pt x="3" y="27"/>
                    <a:pt x="0" y="31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84" y="91"/>
                    <a:pt x="92" y="83"/>
                    <a:pt x="100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684">
              <a:extLst>
                <a:ext uri="{FF2B5EF4-FFF2-40B4-BE49-F238E27FC236}">
                  <a16:creationId xmlns:a16="http://schemas.microsoft.com/office/drawing/2014/main" id="{E2FA36EE-6882-4A5A-898A-4D60B8B65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5119929"/>
              <a:ext cx="135771" cy="144530"/>
            </a:xfrm>
            <a:custGeom>
              <a:avLst/>
              <a:gdLst>
                <a:gd name="T0" fmla="*/ 82 w 106"/>
                <a:gd name="T1" fmla="*/ 93 h 112"/>
                <a:gd name="T2" fmla="*/ 106 w 106"/>
                <a:gd name="T3" fmla="*/ 66 h 112"/>
                <a:gd name="T4" fmla="*/ 28 w 106"/>
                <a:gd name="T5" fmla="*/ 0 h 112"/>
                <a:gd name="T6" fmla="*/ 15 w 106"/>
                <a:gd name="T7" fmla="*/ 13 h 112"/>
                <a:gd name="T8" fmla="*/ 0 w 106"/>
                <a:gd name="T9" fmla="*/ 24 h 112"/>
                <a:gd name="T10" fmla="*/ 51 w 106"/>
                <a:gd name="T11" fmla="*/ 112 h 112"/>
                <a:gd name="T12" fmla="*/ 82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82" y="93"/>
                  </a:moveTo>
                  <a:cubicBezTo>
                    <a:pt x="95" y="82"/>
                    <a:pt x="102" y="73"/>
                    <a:pt x="106" y="6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4"/>
                    <a:pt x="20" y="8"/>
                    <a:pt x="15" y="13"/>
                  </a:cubicBezTo>
                  <a:cubicBezTo>
                    <a:pt x="9" y="17"/>
                    <a:pt x="4" y="21"/>
                    <a:pt x="0" y="24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59" y="109"/>
                    <a:pt x="69" y="103"/>
                    <a:pt x="82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685">
              <a:extLst>
                <a:ext uri="{FF2B5EF4-FFF2-40B4-BE49-F238E27FC236}">
                  <a16:creationId xmlns:a16="http://schemas.microsoft.com/office/drawing/2014/main" id="{991FCCFA-79A9-46A8-9275-4B1780506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5150588"/>
              <a:ext cx="109493" cy="144530"/>
            </a:xfrm>
            <a:custGeom>
              <a:avLst/>
              <a:gdLst>
                <a:gd name="T0" fmla="*/ 53 w 85"/>
                <a:gd name="T1" fmla="*/ 105 h 112"/>
                <a:gd name="T2" fmla="*/ 85 w 85"/>
                <a:gd name="T3" fmla="*/ 88 h 112"/>
                <a:gd name="T4" fmla="*/ 34 w 85"/>
                <a:gd name="T5" fmla="*/ 0 h 112"/>
                <a:gd name="T6" fmla="*/ 17 w 85"/>
                <a:gd name="T7" fmla="*/ 7 h 112"/>
                <a:gd name="T8" fmla="*/ 0 w 85"/>
                <a:gd name="T9" fmla="*/ 12 h 112"/>
                <a:gd name="T10" fmla="*/ 17 w 85"/>
                <a:gd name="T11" fmla="*/ 112 h 112"/>
                <a:gd name="T12" fmla="*/ 53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53" y="105"/>
                  </a:moveTo>
                  <a:cubicBezTo>
                    <a:pt x="69" y="99"/>
                    <a:pt x="79" y="93"/>
                    <a:pt x="85" y="8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9" y="2"/>
                    <a:pt x="24" y="4"/>
                    <a:pt x="17" y="7"/>
                  </a:cubicBezTo>
                  <a:cubicBezTo>
                    <a:pt x="11" y="9"/>
                    <a:pt x="5" y="11"/>
                    <a:pt x="0" y="12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26" y="112"/>
                    <a:pt x="37" y="111"/>
                    <a:pt x="53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686">
              <a:extLst>
                <a:ext uri="{FF2B5EF4-FFF2-40B4-BE49-F238E27FC236}">
                  <a16:creationId xmlns:a16="http://schemas.microsoft.com/office/drawing/2014/main" id="{86F9CF80-761D-4071-93A9-726F35597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5163725"/>
              <a:ext cx="91974" cy="135771"/>
            </a:xfrm>
            <a:custGeom>
              <a:avLst/>
              <a:gdLst>
                <a:gd name="T0" fmla="*/ 36 w 71"/>
                <a:gd name="T1" fmla="*/ 105 h 105"/>
                <a:gd name="T2" fmla="*/ 71 w 71"/>
                <a:gd name="T3" fmla="*/ 100 h 105"/>
                <a:gd name="T4" fmla="*/ 54 w 71"/>
                <a:gd name="T5" fmla="*/ 0 h 105"/>
                <a:gd name="T6" fmla="*/ 36 w 71"/>
                <a:gd name="T7" fmla="*/ 1 h 105"/>
                <a:gd name="T8" fmla="*/ 17 w 71"/>
                <a:gd name="T9" fmla="*/ 0 h 105"/>
                <a:gd name="T10" fmla="*/ 0 w 71"/>
                <a:gd name="T11" fmla="*/ 100 h 105"/>
                <a:gd name="T12" fmla="*/ 36 w 7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105"/>
                  </a:moveTo>
                  <a:cubicBezTo>
                    <a:pt x="52" y="105"/>
                    <a:pt x="64" y="103"/>
                    <a:pt x="71" y="10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9" y="1"/>
                    <a:pt x="43" y="1"/>
                    <a:pt x="36" y="1"/>
                  </a:cubicBezTo>
                  <a:cubicBezTo>
                    <a:pt x="29" y="1"/>
                    <a:pt x="23" y="1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7" y="103"/>
                    <a:pt x="19" y="105"/>
                    <a:pt x="36" y="10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687">
              <a:extLst>
                <a:ext uri="{FF2B5EF4-FFF2-40B4-BE49-F238E27FC236}">
                  <a16:creationId xmlns:a16="http://schemas.microsoft.com/office/drawing/2014/main" id="{4C57F01A-92BD-43AF-B819-65C60FA58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5150588"/>
              <a:ext cx="109493" cy="144530"/>
            </a:xfrm>
            <a:custGeom>
              <a:avLst/>
              <a:gdLst>
                <a:gd name="T0" fmla="*/ 32 w 85"/>
                <a:gd name="T1" fmla="*/ 105 h 112"/>
                <a:gd name="T2" fmla="*/ 68 w 85"/>
                <a:gd name="T3" fmla="*/ 112 h 112"/>
                <a:gd name="T4" fmla="*/ 85 w 85"/>
                <a:gd name="T5" fmla="*/ 12 h 112"/>
                <a:gd name="T6" fmla="*/ 68 w 85"/>
                <a:gd name="T7" fmla="*/ 7 h 112"/>
                <a:gd name="T8" fmla="*/ 51 w 85"/>
                <a:gd name="T9" fmla="*/ 0 h 112"/>
                <a:gd name="T10" fmla="*/ 0 w 85"/>
                <a:gd name="T11" fmla="*/ 88 h 112"/>
                <a:gd name="T12" fmla="*/ 32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32" y="105"/>
                  </a:moveTo>
                  <a:cubicBezTo>
                    <a:pt x="48" y="111"/>
                    <a:pt x="59" y="112"/>
                    <a:pt x="68" y="1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0" y="11"/>
                    <a:pt x="74" y="9"/>
                    <a:pt x="68" y="7"/>
                  </a:cubicBezTo>
                  <a:cubicBezTo>
                    <a:pt x="61" y="4"/>
                    <a:pt x="56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6" y="93"/>
                    <a:pt x="16" y="99"/>
                    <a:pt x="32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688">
              <a:extLst>
                <a:ext uri="{FF2B5EF4-FFF2-40B4-BE49-F238E27FC236}">
                  <a16:creationId xmlns:a16="http://schemas.microsoft.com/office/drawing/2014/main" id="{9C68D26F-C8AA-4B8F-9DD4-74F378B99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19929"/>
              <a:ext cx="140149" cy="144530"/>
            </a:xfrm>
            <a:custGeom>
              <a:avLst/>
              <a:gdLst>
                <a:gd name="T0" fmla="*/ 24 w 106"/>
                <a:gd name="T1" fmla="*/ 93 h 112"/>
                <a:gd name="T2" fmla="*/ 55 w 106"/>
                <a:gd name="T3" fmla="*/ 112 h 112"/>
                <a:gd name="T4" fmla="*/ 106 w 106"/>
                <a:gd name="T5" fmla="*/ 24 h 112"/>
                <a:gd name="T6" fmla="*/ 91 w 106"/>
                <a:gd name="T7" fmla="*/ 13 h 112"/>
                <a:gd name="T8" fmla="*/ 78 w 106"/>
                <a:gd name="T9" fmla="*/ 0 h 112"/>
                <a:gd name="T10" fmla="*/ 0 w 106"/>
                <a:gd name="T11" fmla="*/ 66 h 112"/>
                <a:gd name="T12" fmla="*/ 24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24" y="93"/>
                  </a:moveTo>
                  <a:cubicBezTo>
                    <a:pt x="37" y="103"/>
                    <a:pt x="47" y="109"/>
                    <a:pt x="55" y="112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2" y="21"/>
                    <a:pt x="97" y="17"/>
                    <a:pt x="91" y="13"/>
                  </a:cubicBezTo>
                  <a:cubicBezTo>
                    <a:pt x="86" y="8"/>
                    <a:pt x="82" y="4"/>
                    <a:pt x="78" y="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4" y="73"/>
                    <a:pt x="11" y="82"/>
                    <a:pt x="24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689">
              <a:extLst>
                <a:ext uri="{FF2B5EF4-FFF2-40B4-BE49-F238E27FC236}">
                  <a16:creationId xmlns:a16="http://schemas.microsoft.com/office/drawing/2014/main" id="{F061F5BE-0DAA-48E7-9597-0F57E7EE5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68106"/>
              <a:ext cx="70075" cy="91974"/>
            </a:xfrm>
            <a:custGeom>
              <a:avLst/>
              <a:gdLst>
                <a:gd name="T0" fmla="*/ 33 w 54"/>
                <a:gd name="T1" fmla="*/ 6 h 72"/>
                <a:gd name="T2" fmla="*/ 32 w 54"/>
                <a:gd name="T3" fmla="*/ 0 h 72"/>
                <a:gd name="T4" fmla="*/ 0 w 54"/>
                <a:gd name="T5" fmla="*/ 27 h 72"/>
                <a:gd name="T6" fmla="*/ 24 w 54"/>
                <a:gd name="T7" fmla="*/ 54 h 72"/>
                <a:gd name="T8" fmla="*/ 54 w 54"/>
                <a:gd name="T9" fmla="*/ 72 h 72"/>
                <a:gd name="T10" fmla="*/ 33 w 54"/>
                <a:gd name="T11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72">
                  <a:moveTo>
                    <a:pt x="33" y="6"/>
                  </a:moveTo>
                  <a:cubicBezTo>
                    <a:pt x="33" y="4"/>
                    <a:pt x="32" y="2"/>
                    <a:pt x="32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34"/>
                    <a:pt x="11" y="43"/>
                    <a:pt x="24" y="54"/>
                  </a:cubicBezTo>
                  <a:cubicBezTo>
                    <a:pt x="36" y="64"/>
                    <a:pt x="46" y="69"/>
                    <a:pt x="54" y="72"/>
                  </a:cubicBezTo>
                  <a:cubicBezTo>
                    <a:pt x="45" y="51"/>
                    <a:pt x="38" y="29"/>
                    <a:pt x="33" y="6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690">
              <a:extLst>
                <a:ext uri="{FF2B5EF4-FFF2-40B4-BE49-F238E27FC236}">
                  <a16:creationId xmlns:a16="http://schemas.microsoft.com/office/drawing/2014/main" id="{E552E4DD-D55E-43C6-A881-F8816E317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76132"/>
              <a:ext cx="144530" cy="127012"/>
            </a:xfrm>
            <a:custGeom>
              <a:avLst/>
              <a:gdLst>
                <a:gd name="T0" fmla="*/ 14 w 114"/>
                <a:gd name="T1" fmla="*/ 68 h 97"/>
                <a:gd name="T2" fmla="*/ 36 w 114"/>
                <a:gd name="T3" fmla="*/ 97 h 97"/>
                <a:gd name="T4" fmla="*/ 114 w 114"/>
                <a:gd name="T5" fmla="*/ 31 h 97"/>
                <a:gd name="T6" fmla="*/ 104 w 114"/>
                <a:gd name="T7" fmla="*/ 16 h 97"/>
                <a:gd name="T8" fmla="*/ 96 w 114"/>
                <a:gd name="T9" fmla="*/ 0 h 97"/>
                <a:gd name="T10" fmla="*/ 0 w 114"/>
                <a:gd name="T11" fmla="*/ 34 h 97"/>
                <a:gd name="T12" fmla="*/ 14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68"/>
                  </a:moveTo>
                  <a:cubicBezTo>
                    <a:pt x="22" y="83"/>
                    <a:pt x="30" y="91"/>
                    <a:pt x="36" y="97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08" y="22"/>
                    <a:pt x="104" y="16"/>
                  </a:cubicBezTo>
                  <a:cubicBezTo>
                    <a:pt x="101" y="10"/>
                    <a:pt x="98" y="4"/>
                    <a:pt x="9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42"/>
                    <a:pt x="5" y="53"/>
                    <a:pt x="14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691">
              <a:extLst>
                <a:ext uri="{FF2B5EF4-FFF2-40B4-BE49-F238E27FC236}">
                  <a16:creationId xmlns:a16="http://schemas.microsoft.com/office/drawing/2014/main" id="{98AD162C-F17A-4696-B320-C7B083BA9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93651"/>
              <a:ext cx="87593" cy="109493"/>
            </a:xfrm>
            <a:custGeom>
              <a:avLst/>
              <a:gdLst>
                <a:gd name="T0" fmla="*/ 36 w 68"/>
                <a:gd name="T1" fmla="*/ 85 h 85"/>
                <a:gd name="T2" fmla="*/ 68 w 68"/>
                <a:gd name="T3" fmla="*/ 58 h 85"/>
                <a:gd name="T4" fmla="*/ 62 w 68"/>
                <a:gd name="T5" fmla="*/ 0 h 85"/>
                <a:gd name="T6" fmla="*/ 0 w 68"/>
                <a:gd name="T7" fmla="*/ 22 h 85"/>
                <a:gd name="T8" fmla="*/ 14 w 68"/>
                <a:gd name="T9" fmla="*/ 56 h 85"/>
                <a:gd name="T10" fmla="*/ 36 w 6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5">
                  <a:moveTo>
                    <a:pt x="36" y="85"/>
                  </a:moveTo>
                  <a:cubicBezTo>
                    <a:pt x="68" y="58"/>
                    <a:pt x="68" y="58"/>
                    <a:pt x="68" y="58"/>
                  </a:cubicBezTo>
                  <a:cubicBezTo>
                    <a:pt x="64" y="39"/>
                    <a:pt x="62" y="19"/>
                    <a:pt x="62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30"/>
                    <a:pt x="5" y="41"/>
                    <a:pt x="14" y="56"/>
                  </a:cubicBezTo>
                  <a:cubicBezTo>
                    <a:pt x="22" y="71"/>
                    <a:pt x="30" y="79"/>
                    <a:pt x="36" y="8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692">
              <a:extLst>
                <a:ext uri="{FF2B5EF4-FFF2-40B4-BE49-F238E27FC236}">
                  <a16:creationId xmlns:a16="http://schemas.microsoft.com/office/drawing/2014/main" id="{A9761003-BC7F-406A-B7D2-9BFCA17B4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44530" cy="87593"/>
            </a:xfrm>
            <a:custGeom>
              <a:avLst/>
              <a:gdLst>
                <a:gd name="T0" fmla="*/ 3 w 110"/>
                <a:gd name="T1" fmla="*/ 36 h 70"/>
                <a:gd name="T2" fmla="*/ 14 w 110"/>
                <a:gd name="T3" fmla="*/ 70 h 70"/>
                <a:gd name="T4" fmla="*/ 110 w 110"/>
                <a:gd name="T5" fmla="*/ 36 h 70"/>
                <a:gd name="T6" fmla="*/ 106 w 110"/>
                <a:gd name="T7" fmla="*/ 18 h 70"/>
                <a:gd name="T8" fmla="*/ 104 w 110"/>
                <a:gd name="T9" fmla="*/ 0 h 70"/>
                <a:gd name="T10" fmla="*/ 2 w 110"/>
                <a:gd name="T11" fmla="*/ 0 h 70"/>
                <a:gd name="T12" fmla="*/ 3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3" y="36"/>
                  </a:moveTo>
                  <a:cubicBezTo>
                    <a:pt x="6" y="53"/>
                    <a:pt x="10" y="63"/>
                    <a:pt x="14" y="70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8" y="30"/>
                    <a:pt x="107" y="25"/>
                    <a:pt x="106" y="18"/>
                  </a:cubicBezTo>
                  <a:cubicBezTo>
                    <a:pt x="105" y="11"/>
                    <a:pt x="104" y="5"/>
                    <a:pt x="10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693">
              <a:extLst>
                <a:ext uri="{FF2B5EF4-FFF2-40B4-BE49-F238E27FC236}">
                  <a16:creationId xmlns:a16="http://schemas.microsoft.com/office/drawing/2014/main" id="{B0F8D5DA-858E-4D85-AE59-A07EF0E2A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05112" cy="87593"/>
            </a:xfrm>
            <a:custGeom>
              <a:avLst/>
              <a:gdLst>
                <a:gd name="T0" fmla="*/ 14 w 78"/>
                <a:gd name="T1" fmla="*/ 70 h 70"/>
                <a:gd name="T2" fmla="*/ 76 w 78"/>
                <a:gd name="T3" fmla="*/ 48 h 70"/>
                <a:gd name="T4" fmla="*/ 78 w 78"/>
                <a:gd name="T5" fmla="*/ 0 h 70"/>
                <a:gd name="T6" fmla="*/ 2 w 78"/>
                <a:gd name="T7" fmla="*/ 0 h 70"/>
                <a:gd name="T8" fmla="*/ 3 w 78"/>
                <a:gd name="T9" fmla="*/ 36 h 70"/>
                <a:gd name="T10" fmla="*/ 14 w 78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70">
                  <a:moveTo>
                    <a:pt x="14" y="70"/>
                  </a:moveTo>
                  <a:cubicBezTo>
                    <a:pt x="76" y="48"/>
                    <a:pt x="76" y="48"/>
                    <a:pt x="76" y="48"/>
                  </a:cubicBezTo>
                  <a:cubicBezTo>
                    <a:pt x="76" y="32"/>
                    <a:pt x="76" y="16"/>
                    <a:pt x="7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ubicBezTo>
                    <a:pt x="6" y="53"/>
                    <a:pt x="10" y="63"/>
                    <a:pt x="14" y="7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694">
              <a:extLst>
                <a:ext uri="{FF2B5EF4-FFF2-40B4-BE49-F238E27FC236}">
                  <a16:creationId xmlns:a16="http://schemas.microsoft.com/office/drawing/2014/main" id="{4142DE17-2002-4121-B657-0947484B5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44530" cy="91974"/>
            </a:xfrm>
            <a:custGeom>
              <a:avLst/>
              <a:gdLst>
                <a:gd name="T0" fmla="*/ 3 w 110"/>
                <a:gd name="T1" fmla="*/ 34 h 71"/>
                <a:gd name="T2" fmla="*/ 2 w 110"/>
                <a:gd name="T3" fmla="*/ 71 h 71"/>
                <a:gd name="T4" fmla="*/ 104 w 110"/>
                <a:gd name="T5" fmla="*/ 71 h 71"/>
                <a:gd name="T6" fmla="*/ 106 w 110"/>
                <a:gd name="T7" fmla="*/ 53 h 71"/>
                <a:gd name="T8" fmla="*/ 110 w 110"/>
                <a:gd name="T9" fmla="*/ 35 h 71"/>
                <a:gd name="T10" fmla="*/ 14 w 110"/>
                <a:gd name="T11" fmla="*/ 0 h 71"/>
                <a:gd name="T12" fmla="*/ 3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3" y="34"/>
                  </a:moveTo>
                  <a:cubicBezTo>
                    <a:pt x="0" y="51"/>
                    <a:pt x="0" y="63"/>
                    <a:pt x="2" y="71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5"/>
                    <a:pt x="105" y="59"/>
                    <a:pt x="106" y="53"/>
                  </a:cubicBezTo>
                  <a:cubicBezTo>
                    <a:pt x="107" y="46"/>
                    <a:pt x="108" y="40"/>
                    <a:pt x="110" y="3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695">
              <a:extLst>
                <a:ext uri="{FF2B5EF4-FFF2-40B4-BE49-F238E27FC236}">
                  <a16:creationId xmlns:a16="http://schemas.microsoft.com/office/drawing/2014/main" id="{B6C62354-D67D-496C-8D0C-F46CA4CB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13871" cy="91974"/>
            </a:xfrm>
            <a:custGeom>
              <a:avLst/>
              <a:gdLst>
                <a:gd name="T0" fmla="*/ 78 w 85"/>
                <a:gd name="T1" fmla="*/ 71 h 71"/>
                <a:gd name="T2" fmla="*/ 85 w 85"/>
                <a:gd name="T3" fmla="*/ 26 h 71"/>
                <a:gd name="T4" fmla="*/ 14 w 85"/>
                <a:gd name="T5" fmla="*/ 0 h 71"/>
                <a:gd name="T6" fmla="*/ 3 w 85"/>
                <a:gd name="T7" fmla="*/ 34 h 71"/>
                <a:gd name="T8" fmla="*/ 2 w 85"/>
                <a:gd name="T9" fmla="*/ 71 h 71"/>
                <a:gd name="T10" fmla="*/ 78 w 85"/>
                <a:gd name="T1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1">
                  <a:moveTo>
                    <a:pt x="78" y="71"/>
                  </a:moveTo>
                  <a:cubicBezTo>
                    <a:pt x="80" y="56"/>
                    <a:pt x="82" y="41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ubicBezTo>
                    <a:pt x="0" y="51"/>
                    <a:pt x="0" y="63"/>
                    <a:pt x="2" y="71"/>
                  </a:cubicBezTo>
                  <a:lnTo>
                    <a:pt x="78" y="71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696">
              <a:extLst>
                <a:ext uri="{FF2B5EF4-FFF2-40B4-BE49-F238E27FC236}">
                  <a16:creationId xmlns:a16="http://schemas.microsoft.com/office/drawing/2014/main" id="{9FFF31C1-FCFA-4125-94FA-158D7A2EB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44530" cy="127012"/>
            </a:xfrm>
            <a:custGeom>
              <a:avLst/>
              <a:gdLst>
                <a:gd name="T0" fmla="*/ 14 w 114"/>
                <a:gd name="T1" fmla="*/ 28 h 97"/>
                <a:gd name="T2" fmla="*/ 0 w 114"/>
                <a:gd name="T3" fmla="*/ 62 h 97"/>
                <a:gd name="T4" fmla="*/ 96 w 114"/>
                <a:gd name="T5" fmla="*/ 97 h 97"/>
                <a:gd name="T6" fmla="*/ 104 w 114"/>
                <a:gd name="T7" fmla="*/ 80 h 97"/>
                <a:gd name="T8" fmla="*/ 114 w 114"/>
                <a:gd name="T9" fmla="*/ 65 h 97"/>
                <a:gd name="T10" fmla="*/ 36 w 114"/>
                <a:gd name="T11" fmla="*/ 0 h 97"/>
                <a:gd name="T12" fmla="*/ 14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28"/>
                  </a:moveTo>
                  <a:cubicBezTo>
                    <a:pt x="5" y="43"/>
                    <a:pt x="2" y="54"/>
                    <a:pt x="0" y="62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8" y="92"/>
                    <a:pt x="101" y="87"/>
                    <a:pt x="104" y="80"/>
                  </a:cubicBezTo>
                  <a:cubicBezTo>
                    <a:pt x="108" y="74"/>
                    <a:pt x="111" y="69"/>
                    <a:pt x="114" y="6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697">
              <a:extLst>
                <a:ext uri="{FF2B5EF4-FFF2-40B4-BE49-F238E27FC236}">
                  <a16:creationId xmlns:a16="http://schemas.microsoft.com/office/drawing/2014/main" id="{D243308B-FF6C-47DD-A3B9-F13699CC3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09493" cy="113871"/>
            </a:xfrm>
            <a:custGeom>
              <a:avLst/>
              <a:gdLst>
                <a:gd name="T0" fmla="*/ 85 w 85"/>
                <a:gd name="T1" fmla="*/ 41 h 88"/>
                <a:gd name="T2" fmla="*/ 36 w 85"/>
                <a:gd name="T3" fmla="*/ 0 h 88"/>
                <a:gd name="T4" fmla="*/ 14 w 85"/>
                <a:gd name="T5" fmla="*/ 28 h 88"/>
                <a:gd name="T6" fmla="*/ 0 w 85"/>
                <a:gd name="T7" fmla="*/ 62 h 88"/>
                <a:gd name="T8" fmla="*/ 71 w 85"/>
                <a:gd name="T9" fmla="*/ 88 h 88"/>
                <a:gd name="T10" fmla="*/ 85 w 85"/>
                <a:gd name="T11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88">
                  <a:moveTo>
                    <a:pt x="85" y="41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ubicBezTo>
                    <a:pt x="5" y="43"/>
                    <a:pt x="2" y="54"/>
                    <a:pt x="0" y="62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5" y="72"/>
                    <a:pt x="80" y="56"/>
                    <a:pt x="85" y="4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698">
              <a:extLst>
                <a:ext uri="{FF2B5EF4-FFF2-40B4-BE49-F238E27FC236}">
                  <a16:creationId xmlns:a16="http://schemas.microsoft.com/office/drawing/2014/main" id="{6DCCA41C-9E08-4031-932A-AEC3C3D08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140149" cy="144530"/>
            </a:xfrm>
            <a:custGeom>
              <a:avLst/>
              <a:gdLst>
                <a:gd name="T0" fmla="*/ 24 w 106"/>
                <a:gd name="T1" fmla="*/ 19 h 111"/>
                <a:gd name="T2" fmla="*/ 0 w 106"/>
                <a:gd name="T3" fmla="*/ 46 h 111"/>
                <a:gd name="T4" fmla="*/ 78 w 106"/>
                <a:gd name="T5" fmla="*/ 111 h 111"/>
                <a:gd name="T6" fmla="*/ 91 w 106"/>
                <a:gd name="T7" fmla="*/ 99 h 111"/>
                <a:gd name="T8" fmla="*/ 106 w 106"/>
                <a:gd name="T9" fmla="*/ 88 h 111"/>
                <a:gd name="T10" fmla="*/ 55 w 106"/>
                <a:gd name="T11" fmla="*/ 0 h 111"/>
                <a:gd name="T12" fmla="*/ 24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24" y="19"/>
                  </a:moveTo>
                  <a:cubicBezTo>
                    <a:pt x="11" y="30"/>
                    <a:pt x="4" y="39"/>
                    <a:pt x="0" y="46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82" y="107"/>
                    <a:pt x="86" y="103"/>
                    <a:pt x="91" y="99"/>
                  </a:cubicBezTo>
                  <a:cubicBezTo>
                    <a:pt x="97" y="94"/>
                    <a:pt x="102" y="91"/>
                    <a:pt x="106" y="8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699">
              <a:extLst>
                <a:ext uri="{FF2B5EF4-FFF2-40B4-BE49-F238E27FC236}">
                  <a16:creationId xmlns:a16="http://schemas.microsoft.com/office/drawing/2014/main" id="{A8490D8B-F600-47AA-B6B8-2CD61385D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96353" cy="113871"/>
            </a:xfrm>
            <a:custGeom>
              <a:avLst/>
              <a:gdLst>
                <a:gd name="T0" fmla="*/ 74 w 74"/>
                <a:gd name="T1" fmla="*/ 32 h 87"/>
                <a:gd name="T2" fmla="*/ 55 w 74"/>
                <a:gd name="T3" fmla="*/ 0 h 87"/>
                <a:gd name="T4" fmla="*/ 24 w 74"/>
                <a:gd name="T5" fmla="*/ 19 h 87"/>
                <a:gd name="T6" fmla="*/ 0 w 74"/>
                <a:gd name="T7" fmla="*/ 46 h 87"/>
                <a:gd name="T8" fmla="*/ 49 w 74"/>
                <a:gd name="T9" fmla="*/ 87 h 87"/>
                <a:gd name="T10" fmla="*/ 74 w 74"/>
                <a:gd name="T11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74" y="3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ubicBezTo>
                    <a:pt x="11" y="30"/>
                    <a:pt x="4" y="39"/>
                    <a:pt x="0" y="46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6" y="68"/>
                    <a:pt x="64" y="49"/>
                    <a:pt x="74" y="3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700">
              <a:extLst>
                <a:ext uri="{FF2B5EF4-FFF2-40B4-BE49-F238E27FC236}">
                  <a16:creationId xmlns:a16="http://schemas.microsoft.com/office/drawing/2014/main" id="{CF6DABDD-F484-49C7-A404-DF9AA62AF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5177"/>
              <a:ext cx="109493" cy="148909"/>
            </a:xfrm>
            <a:custGeom>
              <a:avLst/>
              <a:gdLst>
                <a:gd name="T0" fmla="*/ 32 w 85"/>
                <a:gd name="T1" fmla="*/ 7 h 113"/>
                <a:gd name="T2" fmla="*/ 0 w 85"/>
                <a:gd name="T3" fmla="*/ 25 h 113"/>
                <a:gd name="T4" fmla="*/ 51 w 85"/>
                <a:gd name="T5" fmla="*/ 113 h 113"/>
                <a:gd name="T6" fmla="*/ 68 w 85"/>
                <a:gd name="T7" fmla="*/ 106 h 113"/>
                <a:gd name="T8" fmla="*/ 85 w 85"/>
                <a:gd name="T9" fmla="*/ 100 h 113"/>
                <a:gd name="T10" fmla="*/ 68 w 85"/>
                <a:gd name="T11" fmla="*/ 0 h 113"/>
                <a:gd name="T12" fmla="*/ 32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32" y="7"/>
                  </a:moveTo>
                  <a:cubicBezTo>
                    <a:pt x="16" y="13"/>
                    <a:pt x="6" y="19"/>
                    <a:pt x="0" y="25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56" y="110"/>
                    <a:pt x="61" y="108"/>
                    <a:pt x="68" y="106"/>
                  </a:cubicBezTo>
                  <a:cubicBezTo>
                    <a:pt x="74" y="103"/>
                    <a:pt x="80" y="101"/>
                    <a:pt x="85" y="10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9" y="0"/>
                    <a:pt x="48" y="2"/>
                    <a:pt x="32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701">
              <a:extLst>
                <a:ext uri="{FF2B5EF4-FFF2-40B4-BE49-F238E27FC236}">
                  <a16:creationId xmlns:a16="http://schemas.microsoft.com/office/drawing/2014/main" id="{11C24BE8-C0A0-4BDE-8E04-13E2B45B1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9556"/>
              <a:ext cx="70075" cy="70075"/>
            </a:xfrm>
            <a:custGeom>
              <a:avLst/>
              <a:gdLst>
                <a:gd name="T0" fmla="*/ 0 w 55"/>
                <a:gd name="T1" fmla="*/ 24 h 56"/>
                <a:gd name="T2" fmla="*/ 19 w 55"/>
                <a:gd name="T3" fmla="*/ 56 h 56"/>
                <a:gd name="T4" fmla="*/ 20 w 55"/>
                <a:gd name="T5" fmla="*/ 53 h 56"/>
                <a:gd name="T6" fmla="*/ 55 w 55"/>
                <a:gd name="T7" fmla="*/ 0 h 56"/>
                <a:gd name="T8" fmla="*/ 32 w 55"/>
                <a:gd name="T9" fmla="*/ 6 h 56"/>
                <a:gd name="T10" fmla="*/ 0 w 55"/>
                <a:gd name="T1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0" y="24"/>
                  </a:moveTo>
                  <a:cubicBezTo>
                    <a:pt x="19" y="56"/>
                    <a:pt x="19" y="56"/>
                    <a:pt x="19" y="56"/>
                  </a:cubicBezTo>
                  <a:cubicBezTo>
                    <a:pt x="19" y="55"/>
                    <a:pt x="20" y="54"/>
                    <a:pt x="20" y="53"/>
                  </a:cubicBezTo>
                  <a:cubicBezTo>
                    <a:pt x="30" y="34"/>
                    <a:pt x="42" y="17"/>
                    <a:pt x="55" y="0"/>
                  </a:cubicBezTo>
                  <a:cubicBezTo>
                    <a:pt x="49" y="1"/>
                    <a:pt x="41" y="3"/>
                    <a:pt x="32" y="6"/>
                  </a:cubicBezTo>
                  <a:cubicBezTo>
                    <a:pt x="16" y="12"/>
                    <a:pt x="6" y="18"/>
                    <a:pt x="0" y="2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702">
              <a:extLst>
                <a:ext uri="{FF2B5EF4-FFF2-40B4-BE49-F238E27FC236}">
                  <a16:creationId xmlns:a16="http://schemas.microsoft.com/office/drawing/2014/main" id="{146446B7-EDE0-420D-8555-3C30A45D2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302198"/>
            </a:xfrm>
            <a:custGeom>
              <a:avLst/>
              <a:gdLst>
                <a:gd name="T0" fmla="*/ 39 w 77"/>
                <a:gd name="T1" fmla="*/ 0 h 232"/>
                <a:gd name="T2" fmla="*/ 0 w 77"/>
                <a:gd name="T3" fmla="*/ 14 h 232"/>
                <a:gd name="T4" fmla="*/ 39 w 77"/>
                <a:gd name="T5" fmla="*/ 232 h 232"/>
                <a:gd name="T6" fmla="*/ 77 w 77"/>
                <a:gd name="T7" fmla="*/ 14 h 232"/>
                <a:gd name="T8" fmla="*/ 39 w 77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6" y="0"/>
                    <a:pt x="39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703">
              <a:extLst>
                <a:ext uri="{FF2B5EF4-FFF2-40B4-BE49-F238E27FC236}">
                  <a16:creationId xmlns:a16="http://schemas.microsoft.com/office/drawing/2014/main" id="{254E1E10-B8F7-48A4-9999-FA5857A05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91974"/>
            </a:xfrm>
            <a:custGeom>
              <a:avLst/>
              <a:gdLst>
                <a:gd name="T0" fmla="*/ 39 w 76"/>
                <a:gd name="T1" fmla="*/ 0 h 72"/>
                <a:gd name="T2" fmla="*/ 0 w 76"/>
                <a:gd name="T3" fmla="*/ 14 h 72"/>
                <a:gd name="T4" fmla="*/ 11 w 76"/>
                <a:gd name="T5" fmla="*/ 72 h 72"/>
                <a:gd name="T6" fmla="*/ 76 w 76"/>
                <a:gd name="T7" fmla="*/ 12 h 72"/>
                <a:gd name="T8" fmla="*/ 39 w 76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30" y="49"/>
                    <a:pt x="52" y="29"/>
                    <a:pt x="76" y="12"/>
                  </a:cubicBezTo>
                  <a:cubicBezTo>
                    <a:pt x="74" y="8"/>
                    <a:pt x="66" y="0"/>
                    <a:pt x="39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704">
              <a:extLst>
                <a:ext uri="{FF2B5EF4-FFF2-40B4-BE49-F238E27FC236}">
                  <a16:creationId xmlns:a16="http://schemas.microsoft.com/office/drawing/2014/main" id="{76FAB482-1FCA-4391-A1EF-2DD443CFA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35252"/>
              <a:ext cx="144530" cy="302198"/>
            </a:xfrm>
            <a:custGeom>
              <a:avLst/>
              <a:gdLst>
                <a:gd name="T0" fmla="*/ 79 w 114"/>
                <a:gd name="T1" fmla="*/ 13 h 231"/>
                <a:gd name="T2" fmla="*/ 38 w 114"/>
                <a:gd name="T3" fmla="*/ 13 h 231"/>
                <a:gd name="T4" fmla="*/ 0 w 114"/>
                <a:gd name="T5" fmla="*/ 231 h 231"/>
                <a:gd name="T6" fmla="*/ 110 w 114"/>
                <a:gd name="T7" fmla="*/ 40 h 231"/>
                <a:gd name="T8" fmla="*/ 79 w 114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13"/>
                  </a:moveTo>
                  <a:cubicBezTo>
                    <a:pt x="44" y="0"/>
                    <a:pt x="38" y="13"/>
                    <a:pt x="38" y="13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0"/>
                    <a:pt x="114" y="26"/>
                    <a:pt x="79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705">
              <a:extLst>
                <a:ext uri="{FF2B5EF4-FFF2-40B4-BE49-F238E27FC236}">
                  <a16:creationId xmlns:a16="http://schemas.microsoft.com/office/drawing/2014/main" id="{20BEF3B4-7D2E-41D7-AEC1-619D3EA0A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74667"/>
              <a:ext cx="227742" cy="262780"/>
            </a:xfrm>
            <a:custGeom>
              <a:avLst/>
              <a:gdLst>
                <a:gd name="T0" fmla="*/ 149 w 177"/>
                <a:gd name="T1" fmla="*/ 24 h 202"/>
                <a:gd name="T2" fmla="*/ 110 w 177"/>
                <a:gd name="T3" fmla="*/ 11 h 202"/>
                <a:gd name="T4" fmla="*/ 0 w 177"/>
                <a:gd name="T5" fmla="*/ 202 h 202"/>
                <a:gd name="T6" fmla="*/ 169 w 177"/>
                <a:gd name="T7" fmla="*/ 60 h 202"/>
                <a:gd name="T8" fmla="*/ 149 w 177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2">
                  <a:moveTo>
                    <a:pt x="149" y="24"/>
                  </a:moveTo>
                  <a:cubicBezTo>
                    <a:pt x="120" y="0"/>
                    <a:pt x="110" y="11"/>
                    <a:pt x="110" y="11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77" y="48"/>
                    <a:pt x="14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706">
              <a:extLst>
                <a:ext uri="{FF2B5EF4-FFF2-40B4-BE49-F238E27FC236}">
                  <a16:creationId xmlns:a16="http://schemas.microsoft.com/office/drawing/2014/main" id="{43073022-5010-4A4A-BF5C-91C26D017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944742"/>
              <a:ext cx="280298" cy="192705"/>
            </a:xfrm>
            <a:custGeom>
              <a:avLst/>
              <a:gdLst>
                <a:gd name="T0" fmla="*/ 201 w 219"/>
                <a:gd name="T1" fmla="*/ 32 h 148"/>
                <a:gd name="T2" fmla="*/ 169 w 219"/>
                <a:gd name="T3" fmla="*/ 6 h 148"/>
                <a:gd name="T4" fmla="*/ 0 w 219"/>
                <a:gd name="T5" fmla="*/ 148 h 148"/>
                <a:gd name="T6" fmla="*/ 207 w 219"/>
                <a:gd name="T7" fmla="*/ 72 h 148"/>
                <a:gd name="T8" fmla="*/ 201 w 219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32"/>
                  </a:moveTo>
                  <a:cubicBezTo>
                    <a:pt x="182" y="0"/>
                    <a:pt x="169" y="6"/>
                    <a:pt x="169" y="6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207" y="72"/>
                    <a:pt x="207" y="72"/>
                    <a:pt x="207" y="72"/>
                  </a:cubicBezTo>
                  <a:cubicBezTo>
                    <a:pt x="207" y="72"/>
                    <a:pt x="219" y="64"/>
                    <a:pt x="201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707">
              <a:extLst>
                <a:ext uri="{FF2B5EF4-FFF2-40B4-BE49-F238E27FC236}">
                  <a16:creationId xmlns:a16="http://schemas.microsoft.com/office/drawing/2014/main" id="{2490A6CF-8E8F-43D8-88B1-5FCED4306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036716"/>
              <a:ext cx="302198" cy="100734"/>
            </a:xfrm>
            <a:custGeom>
              <a:avLst/>
              <a:gdLst>
                <a:gd name="T0" fmla="*/ 228 w 235"/>
                <a:gd name="T1" fmla="*/ 37 h 77"/>
                <a:gd name="T2" fmla="*/ 207 w 235"/>
                <a:gd name="T3" fmla="*/ 1 h 77"/>
                <a:gd name="T4" fmla="*/ 0 w 235"/>
                <a:gd name="T5" fmla="*/ 77 h 77"/>
                <a:gd name="T6" fmla="*/ 220 w 235"/>
                <a:gd name="T7" fmla="*/ 77 h 77"/>
                <a:gd name="T8" fmla="*/ 228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37"/>
                  </a:moveTo>
                  <a:cubicBezTo>
                    <a:pt x="222" y="0"/>
                    <a:pt x="207" y="1"/>
                    <a:pt x="207" y="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0" y="77"/>
                    <a:pt x="235" y="73"/>
                    <a:pt x="228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708">
              <a:extLst>
                <a:ext uri="{FF2B5EF4-FFF2-40B4-BE49-F238E27FC236}">
                  <a16:creationId xmlns:a16="http://schemas.microsoft.com/office/drawing/2014/main" id="{46EA437D-F1F9-4E54-8507-BC3564F92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302198" cy="96353"/>
            </a:xfrm>
            <a:custGeom>
              <a:avLst/>
              <a:gdLst>
                <a:gd name="T0" fmla="*/ 228 w 235"/>
                <a:gd name="T1" fmla="*/ 40 h 77"/>
                <a:gd name="T2" fmla="*/ 220 w 235"/>
                <a:gd name="T3" fmla="*/ 0 h 77"/>
                <a:gd name="T4" fmla="*/ 0 w 235"/>
                <a:gd name="T5" fmla="*/ 0 h 77"/>
                <a:gd name="T6" fmla="*/ 207 w 235"/>
                <a:gd name="T7" fmla="*/ 75 h 77"/>
                <a:gd name="T8" fmla="*/ 228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40"/>
                  </a:moveTo>
                  <a:cubicBezTo>
                    <a:pt x="235" y="3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22" y="77"/>
                    <a:pt x="228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709">
              <a:extLst>
                <a:ext uri="{FF2B5EF4-FFF2-40B4-BE49-F238E27FC236}">
                  <a16:creationId xmlns:a16="http://schemas.microsoft.com/office/drawing/2014/main" id="{419B7EB2-E681-4B87-84CD-7822B27FD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80298" cy="188327"/>
            </a:xfrm>
            <a:custGeom>
              <a:avLst/>
              <a:gdLst>
                <a:gd name="T0" fmla="*/ 201 w 219"/>
                <a:gd name="T1" fmla="*/ 116 h 148"/>
                <a:gd name="T2" fmla="*/ 207 w 219"/>
                <a:gd name="T3" fmla="*/ 75 h 148"/>
                <a:gd name="T4" fmla="*/ 0 w 219"/>
                <a:gd name="T5" fmla="*/ 0 h 148"/>
                <a:gd name="T6" fmla="*/ 169 w 219"/>
                <a:gd name="T7" fmla="*/ 142 h 148"/>
                <a:gd name="T8" fmla="*/ 201 w 219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116"/>
                  </a:moveTo>
                  <a:cubicBezTo>
                    <a:pt x="219" y="84"/>
                    <a:pt x="207" y="75"/>
                    <a:pt x="207" y="7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2"/>
                    <a:pt x="182" y="148"/>
                    <a:pt x="201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710">
              <a:extLst>
                <a:ext uri="{FF2B5EF4-FFF2-40B4-BE49-F238E27FC236}">
                  <a16:creationId xmlns:a16="http://schemas.microsoft.com/office/drawing/2014/main" id="{FF0E9246-296E-4E82-8EF0-0507A21D9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27742" cy="258401"/>
            </a:xfrm>
            <a:custGeom>
              <a:avLst/>
              <a:gdLst>
                <a:gd name="T0" fmla="*/ 149 w 177"/>
                <a:gd name="T1" fmla="*/ 178 h 201"/>
                <a:gd name="T2" fmla="*/ 169 w 177"/>
                <a:gd name="T3" fmla="*/ 142 h 201"/>
                <a:gd name="T4" fmla="*/ 0 w 177"/>
                <a:gd name="T5" fmla="*/ 0 h 201"/>
                <a:gd name="T6" fmla="*/ 110 w 177"/>
                <a:gd name="T7" fmla="*/ 191 h 201"/>
                <a:gd name="T8" fmla="*/ 149 w 177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1">
                  <a:moveTo>
                    <a:pt x="149" y="178"/>
                  </a:moveTo>
                  <a:cubicBezTo>
                    <a:pt x="177" y="154"/>
                    <a:pt x="169" y="142"/>
                    <a:pt x="169" y="14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10" y="191"/>
                    <a:pt x="120" y="201"/>
                    <a:pt x="14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711">
              <a:extLst>
                <a:ext uri="{FF2B5EF4-FFF2-40B4-BE49-F238E27FC236}">
                  <a16:creationId xmlns:a16="http://schemas.microsoft.com/office/drawing/2014/main" id="{3377A2EE-2A57-41E2-A390-F53F39979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144530" cy="297817"/>
            </a:xfrm>
            <a:custGeom>
              <a:avLst/>
              <a:gdLst>
                <a:gd name="T0" fmla="*/ 79 w 114"/>
                <a:gd name="T1" fmla="*/ 218 h 231"/>
                <a:gd name="T2" fmla="*/ 110 w 114"/>
                <a:gd name="T3" fmla="*/ 191 h 231"/>
                <a:gd name="T4" fmla="*/ 0 w 114"/>
                <a:gd name="T5" fmla="*/ 0 h 231"/>
                <a:gd name="T6" fmla="*/ 38 w 114"/>
                <a:gd name="T7" fmla="*/ 217 h 231"/>
                <a:gd name="T8" fmla="*/ 79 w 114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218"/>
                  </a:moveTo>
                  <a:cubicBezTo>
                    <a:pt x="114" y="205"/>
                    <a:pt x="110" y="191"/>
                    <a:pt x="110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" y="217"/>
                    <a:pt x="38" y="217"/>
                    <a:pt x="38" y="217"/>
                  </a:cubicBezTo>
                  <a:cubicBezTo>
                    <a:pt x="38" y="217"/>
                    <a:pt x="44" y="231"/>
                    <a:pt x="79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712">
              <a:extLst>
                <a:ext uri="{FF2B5EF4-FFF2-40B4-BE49-F238E27FC236}">
                  <a16:creationId xmlns:a16="http://schemas.microsoft.com/office/drawing/2014/main" id="{FCF90CA9-B682-4650-8B0E-3EB5FEA78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137447"/>
              <a:ext cx="100734" cy="297817"/>
            </a:xfrm>
            <a:custGeom>
              <a:avLst/>
              <a:gdLst>
                <a:gd name="T0" fmla="*/ 39 w 77"/>
                <a:gd name="T1" fmla="*/ 232 h 232"/>
                <a:gd name="T2" fmla="*/ 77 w 77"/>
                <a:gd name="T3" fmla="*/ 217 h 232"/>
                <a:gd name="T4" fmla="*/ 39 w 77"/>
                <a:gd name="T5" fmla="*/ 0 h 232"/>
                <a:gd name="T6" fmla="*/ 0 w 77"/>
                <a:gd name="T7" fmla="*/ 217 h 232"/>
                <a:gd name="T8" fmla="*/ 39 w 77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232"/>
                  </a:moveTo>
                  <a:cubicBezTo>
                    <a:pt x="76" y="232"/>
                    <a:pt x="77" y="217"/>
                    <a:pt x="77" y="217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2" y="232"/>
                    <a:pt x="39" y="2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713">
              <a:extLst>
                <a:ext uri="{FF2B5EF4-FFF2-40B4-BE49-F238E27FC236}">
                  <a16:creationId xmlns:a16="http://schemas.microsoft.com/office/drawing/2014/main" id="{A82FCFAB-C226-4242-BFFE-A94D80827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395849"/>
              <a:ext cx="48178" cy="39418"/>
            </a:xfrm>
            <a:custGeom>
              <a:avLst/>
              <a:gdLst>
                <a:gd name="T0" fmla="*/ 3 w 36"/>
                <a:gd name="T1" fmla="*/ 0 h 32"/>
                <a:gd name="T2" fmla="*/ 0 w 36"/>
                <a:gd name="T3" fmla="*/ 17 h 32"/>
                <a:gd name="T4" fmla="*/ 36 w 36"/>
                <a:gd name="T5" fmla="*/ 32 h 32"/>
                <a:gd name="T6" fmla="*/ 3 w 3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2">
                  <a:moveTo>
                    <a:pt x="3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2" y="31"/>
                    <a:pt x="36" y="32"/>
                  </a:cubicBezTo>
                  <a:cubicBezTo>
                    <a:pt x="24" y="22"/>
                    <a:pt x="13" y="12"/>
                    <a:pt x="3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714">
              <a:extLst>
                <a:ext uri="{FF2B5EF4-FFF2-40B4-BE49-F238E27FC236}">
                  <a16:creationId xmlns:a16="http://schemas.microsoft.com/office/drawing/2014/main" id="{54D768AB-BEFC-445F-ADD7-CBC38E3FE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137447"/>
              <a:ext cx="148909" cy="297817"/>
            </a:xfrm>
            <a:custGeom>
              <a:avLst/>
              <a:gdLst>
                <a:gd name="T0" fmla="*/ 35 w 115"/>
                <a:gd name="T1" fmla="*/ 218 h 231"/>
                <a:gd name="T2" fmla="*/ 76 w 115"/>
                <a:gd name="T3" fmla="*/ 217 h 231"/>
                <a:gd name="T4" fmla="*/ 115 w 115"/>
                <a:gd name="T5" fmla="*/ 0 h 231"/>
                <a:gd name="T6" fmla="*/ 4 w 115"/>
                <a:gd name="T7" fmla="*/ 191 h 231"/>
                <a:gd name="T8" fmla="*/ 35 w 115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218"/>
                  </a:moveTo>
                  <a:cubicBezTo>
                    <a:pt x="70" y="231"/>
                    <a:pt x="76" y="217"/>
                    <a:pt x="76" y="217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4" y="191"/>
                    <a:pt x="0" y="205"/>
                    <a:pt x="35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715">
              <a:extLst>
                <a:ext uri="{FF2B5EF4-FFF2-40B4-BE49-F238E27FC236}">
                  <a16:creationId xmlns:a16="http://schemas.microsoft.com/office/drawing/2014/main" id="{C30375A0-D649-412A-9C2F-9EB317FC4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308255"/>
              <a:ext cx="100734" cy="127012"/>
            </a:xfrm>
            <a:custGeom>
              <a:avLst/>
              <a:gdLst>
                <a:gd name="T0" fmla="*/ 76 w 79"/>
                <a:gd name="T1" fmla="*/ 84 h 98"/>
                <a:gd name="T2" fmla="*/ 79 w 79"/>
                <a:gd name="T3" fmla="*/ 67 h 98"/>
                <a:gd name="T4" fmla="*/ 38 w 79"/>
                <a:gd name="T5" fmla="*/ 0 h 98"/>
                <a:gd name="T6" fmla="*/ 4 w 79"/>
                <a:gd name="T7" fmla="*/ 58 h 98"/>
                <a:gd name="T8" fmla="*/ 35 w 79"/>
                <a:gd name="T9" fmla="*/ 85 h 98"/>
                <a:gd name="T10" fmla="*/ 76 w 79"/>
                <a:gd name="T1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98">
                  <a:moveTo>
                    <a:pt x="76" y="84"/>
                  </a:moveTo>
                  <a:cubicBezTo>
                    <a:pt x="79" y="67"/>
                    <a:pt x="79" y="67"/>
                    <a:pt x="79" y="67"/>
                  </a:cubicBezTo>
                  <a:cubicBezTo>
                    <a:pt x="62" y="47"/>
                    <a:pt x="48" y="25"/>
                    <a:pt x="38" y="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0" y="72"/>
                    <a:pt x="35" y="85"/>
                  </a:cubicBezTo>
                  <a:cubicBezTo>
                    <a:pt x="70" y="98"/>
                    <a:pt x="76" y="84"/>
                    <a:pt x="76" y="8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716">
              <a:extLst>
                <a:ext uri="{FF2B5EF4-FFF2-40B4-BE49-F238E27FC236}">
                  <a16:creationId xmlns:a16="http://schemas.microsoft.com/office/drawing/2014/main" id="{964056EC-2F3C-4CB5-AD07-095FC872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137447"/>
              <a:ext cx="232123" cy="258401"/>
            </a:xfrm>
            <a:custGeom>
              <a:avLst/>
              <a:gdLst>
                <a:gd name="T0" fmla="*/ 29 w 178"/>
                <a:gd name="T1" fmla="*/ 178 h 201"/>
                <a:gd name="T2" fmla="*/ 67 w 178"/>
                <a:gd name="T3" fmla="*/ 191 h 201"/>
                <a:gd name="T4" fmla="*/ 178 w 178"/>
                <a:gd name="T5" fmla="*/ 0 h 201"/>
                <a:gd name="T6" fmla="*/ 9 w 178"/>
                <a:gd name="T7" fmla="*/ 142 h 201"/>
                <a:gd name="T8" fmla="*/ 29 w 178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1">
                  <a:moveTo>
                    <a:pt x="29" y="178"/>
                  </a:moveTo>
                  <a:cubicBezTo>
                    <a:pt x="57" y="201"/>
                    <a:pt x="67" y="191"/>
                    <a:pt x="67" y="19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9" y="142"/>
                    <a:pt x="0" y="154"/>
                    <a:pt x="2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717">
              <a:extLst>
                <a:ext uri="{FF2B5EF4-FFF2-40B4-BE49-F238E27FC236}">
                  <a16:creationId xmlns:a16="http://schemas.microsoft.com/office/drawing/2014/main" id="{9A4ACD39-7A09-4693-BD8A-76C066C7C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238181"/>
              <a:ext cx="131390" cy="157668"/>
            </a:xfrm>
            <a:custGeom>
              <a:avLst/>
              <a:gdLst>
                <a:gd name="T0" fmla="*/ 85 w 101"/>
                <a:gd name="T1" fmla="*/ 4 h 122"/>
                <a:gd name="T2" fmla="*/ 84 w 101"/>
                <a:gd name="T3" fmla="*/ 0 h 122"/>
                <a:gd name="T4" fmla="*/ 9 w 101"/>
                <a:gd name="T5" fmla="*/ 63 h 122"/>
                <a:gd name="T6" fmla="*/ 29 w 101"/>
                <a:gd name="T7" fmla="*/ 99 h 122"/>
                <a:gd name="T8" fmla="*/ 67 w 101"/>
                <a:gd name="T9" fmla="*/ 112 h 122"/>
                <a:gd name="T10" fmla="*/ 101 w 101"/>
                <a:gd name="T11" fmla="*/ 54 h 122"/>
                <a:gd name="T12" fmla="*/ 85 w 101"/>
                <a:gd name="T13" fmla="*/ 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22">
                  <a:moveTo>
                    <a:pt x="85" y="4"/>
                  </a:moveTo>
                  <a:cubicBezTo>
                    <a:pt x="84" y="3"/>
                    <a:pt x="84" y="1"/>
                    <a:pt x="84" y="0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0" y="75"/>
                    <a:pt x="29" y="99"/>
                  </a:cubicBezTo>
                  <a:cubicBezTo>
                    <a:pt x="57" y="122"/>
                    <a:pt x="67" y="112"/>
                    <a:pt x="67" y="112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94" y="38"/>
                    <a:pt x="88" y="21"/>
                    <a:pt x="85" y="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718">
              <a:extLst>
                <a:ext uri="{FF2B5EF4-FFF2-40B4-BE49-F238E27FC236}">
                  <a16:creationId xmlns:a16="http://schemas.microsoft.com/office/drawing/2014/main" id="{9F1DD35A-4CCE-4ED7-8DDF-26E5305C2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37447"/>
              <a:ext cx="284679" cy="188327"/>
            </a:xfrm>
            <a:custGeom>
              <a:avLst/>
              <a:gdLst>
                <a:gd name="T0" fmla="*/ 19 w 220"/>
                <a:gd name="T1" fmla="*/ 116 h 148"/>
                <a:gd name="T2" fmla="*/ 51 w 220"/>
                <a:gd name="T3" fmla="*/ 142 h 148"/>
                <a:gd name="T4" fmla="*/ 220 w 220"/>
                <a:gd name="T5" fmla="*/ 0 h 148"/>
                <a:gd name="T6" fmla="*/ 12 w 220"/>
                <a:gd name="T7" fmla="*/ 75 h 148"/>
                <a:gd name="T8" fmla="*/ 19 w 220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116"/>
                  </a:moveTo>
                  <a:cubicBezTo>
                    <a:pt x="37" y="148"/>
                    <a:pt x="51" y="142"/>
                    <a:pt x="51" y="142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0" y="84"/>
                    <a:pt x="19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719">
              <a:extLst>
                <a:ext uri="{FF2B5EF4-FFF2-40B4-BE49-F238E27FC236}">
                  <a16:creationId xmlns:a16="http://schemas.microsoft.com/office/drawing/2014/main" id="{6D3E024F-62A6-45E6-9A70-DD73EC453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81244"/>
              <a:ext cx="162049" cy="144530"/>
            </a:xfrm>
            <a:custGeom>
              <a:avLst/>
              <a:gdLst>
                <a:gd name="T0" fmla="*/ 51 w 126"/>
                <a:gd name="T1" fmla="*/ 106 h 112"/>
                <a:gd name="T2" fmla="*/ 126 w 126"/>
                <a:gd name="T3" fmla="*/ 43 h 112"/>
                <a:gd name="T4" fmla="*/ 121 w 126"/>
                <a:gd name="T5" fmla="*/ 0 h 112"/>
                <a:gd name="T6" fmla="*/ 12 w 126"/>
                <a:gd name="T7" fmla="*/ 39 h 112"/>
                <a:gd name="T8" fmla="*/ 19 w 126"/>
                <a:gd name="T9" fmla="*/ 80 h 112"/>
                <a:gd name="T10" fmla="*/ 51 w 126"/>
                <a:gd name="T11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12">
                  <a:moveTo>
                    <a:pt x="51" y="106"/>
                  </a:moveTo>
                  <a:cubicBezTo>
                    <a:pt x="126" y="43"/>
                    <a:pt x="126" y="43"/>
                    <a:pt x="126" y="43"/>
                  </a:cubicBezTo>
                  <a:cubicBezTo>
                    <a:pt x="123" y="28"/>
                    <a:pt x="122" y="14"/>
                    <a:pt x="121" y="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0" y="48"/>
                    <a:pt x="19" y="80"/>
                  </a:cubicBezTo>
                  <a:cubicBezTo>
                    <a:pt x="37" y="112"/>
                    <a:pt x="51" y="106"/>
                    <a:pt x="51" y="10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720">
              <a:extLst>
                <a:ext uri="{FF2B5EF4-FFF2-40B4-BE49-F238E27FC236}">
                  <a16:creationId xmlns:a16="http://schemas.microsoft.com/office/drawing/2014/main" id="{DC563CF2-4711-4DC5-BF7F-174582365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306576" cy="96353"/>
            </a:xfrm>
            <a:custGeom>
              <a:avLst/>
              <a:gdLst>
                <a:gd name="T0" fmla="*/ 6 w 235"/>
                <a:gd name="T1" fmla="*/ 40 h 77"/>
                <a:gd name="T2" fmla="*/ 27 w 235"/>
                <a:gd name="T3" fmla="*/ 75 h 77"/>
                <a:gd name="T4" fmla="*/ 235 w 235"/>
                <a:gd name="T5" fmla="*/ 0 h 77"/>
                <a:gd name="T6" fmla="*/ 14 w 235"/>
                <a:gd name="T7" fmla="*/ 0 h 77"/>
                <a:gd name="T8" fmla="*/ 6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40"/>
                  </a:moveTo>
                  <a:cubicBezTo>
                    <a:pt x="13" y="77"/>
                    <a:pt x="27" y="75"/>
                    <a:pt x="27" y="7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721">
              <a:extLst>
                <a:ext uri="{FF2B5EF4-FFF2-40B4-BE49-F238E27FC236}">
                  <a16:creationId xmlns:a16="http://schemas.microsoft.com/office/drawing/2014/main" id="{76FE9E60-4686-4D2A-8676-1CFFBAC67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179568" cy="96353"/>
            </a:xfrm>
            <a:custGeom>
              <a:avLst/>
              <a:gdLst>
                <a:gd name="T0" fmla="*/ 27 w 138"/>
                <a:gd name="T1" fmla="*/ 75 h 77"/>
                <a:gd name="T2" fmla="*/ 136 w 138"/>
                <a:gd name="T3" fmla="*/ 36 h 77"/>
                <a:gd name="T4" fmla="*/ 138 w 138"/>
                <a:gd name="T5" fmla="*/ 0 h 77"/>
                <a:gd name="T6" fmla="*/ 14 w 138"/>
                <a:gd name="T7" fmla="*/ 0 h 77"/>
                <a:gd name="T8" fmla="*/ 6 w 138"/>
                <a:gd name="T9" fmla="*/ 40 h 77"/>
                <a:gd name="T10" fmla="*/ 27 w 138"/>
                <a:gd name="T11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77">
                  <a:moveTo>
                    <a:pt x="27" y="75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6" y="24"/>
                    <a:pt x="137" y="12"/>
                    <a:pt x="13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ubicBezTo>
                    <a:pt x="13" y="77"/>
                    <a:pt x="27" y="75"/>
                    <a:pt x="27" y="75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22">
              <a:extLst>
                <a:ext uri="{FF2B5EF4-FFF2-40B4-BE49-F238E27FC236}">
                  <a16:creationId xmlns:a16="http://schemas.microsoft.com/office/drawing/2014/main" id="{30152A12-7DD8-4DE1-8C31-7EB743198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306576" cy="100734"/>
            </a:xfrm>
            <a:custGeom>
              <a:avLst/>
              <a:gdLst>
                <a:gd name="T0" fmla="*/ 6 w 235"/>
                <a:gd name="T1" fmla="*/ 37 h 77"/>
                <a:gd name="T2" fmla="*/ 14 w 235"/>
                <a:gd name="T3" fmla="*/ 77 h 77"/>
                <a:gd name="T4" fmla="*/ 235 w 235"/>
                <a:gd name="T5" fmla="*/ 77 h 77"/>
                <a:gd name="T6" fmla="*/ 27 w 235"/>
                <a:gd name="T7" fmla="*/ 1 h 77"/>
                <a:gd name="T8" fmla="*/ 6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37"/>
                  </a:moveTo>
                  <a:cubicBezTo>
                    <a:pt x="0" y="73"/>
                    <a:pt x="14" y="77"/>
                    <a:pt x="14" y="77"/>
                  </a:cubicBezTo>
                  <a:cubicBezTo>
                    <a:pt x="235" y="77"/>
                    <a:pt x="235" y="77"/>
                    <a:pt x="235" y="77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723">
              <a:extLst>
                <a:ext uri="{FF2B5EF4-FFF2-40B4-BE49-F238E27FC236}">
                  <a16:creationId xmlns:a16="http://schemas.microsoft.com/office/drawing/2014/main" id="{9D2AC921-A59F-4DC8-8626-F2260D8FF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183946" cy="100734"/>
            </a:xfrm>
            <a:custGeom>
              <a:avLst/>
              <a:gdLst>
                <a:gd name="T0" fmla="*/ 14 w 143"/>
                <a:gd name="T1" fmla="*/ 77 h 77"/>
                <a:gd name="T2" fmla="*/ 138 w 143"/>
                <a:gd name="T3" fmla="*/ 77 h 77"/>
                <a:gd name="T4" fmla="*/ 143 w 143"/>
                <a:gd name="T5" fmla="*/ 44 h 77"/>
                <a:gd name="T6" fmla="*/ 27 w 143"/>
                <a:gd name="T7" fmla="*/ 1 h 77"/>
                <a:gd name="T8" fmla="*/ 6 w 143"/>
                <a:gd name="T9" fmla="*/ 37 h 77"/>
                <a:gd name="T10" fmla="*/ 14 w 143"/>
                <a:gd name="T1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77">
                  <a:moveTo>
                    <a:pt x="14" y="77"/>
                  </a:moveTo>
                  <a:cubicBezTo>
                    <a:pt x="138" y="77"/>
                    <a:pt x="138" y="77"/>
                    <a:pt x="138" y="77"/>
                  </a:cubicBezTo>
                  <a:cubicBezTo>
                    <a:pt x="139" y="66"/>
                    <a:pt x="141" y="55"/>
                    <a:pt x="143" y="44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ubicBezTo>
                    <a:pt x="0" y="73"/>
                    <a:pt x="14" y="77"/>
                    <a:pt x="14" y="7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724">
              <a:extLst>
                <a:ext uri="{FF2B5EF4-FFF2-40B4-BE49-F238E27FC236}">
                  <a16:creationId xmlns:a16="http://schemas.microsoft.com/office/drawing/2014/main" id="{26D35CA8-0F5A-4658-BE9E-85A11109F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284679" cy="192705"/>
            </a:xfrm>
            <a:custGeom>
              <a:avLst/>
              <a:gdLst>
                <a:gd name="T0" fmla="*/ 19 w 220"/>
                <a:gd name="T1" fmla="*/ 32 h 148"/>
                <a:gd name="T2" fmla="*/ 12 w 220"/>
                <a:gd name="T3" fmla="*/ 72 h 148"/>
                <a:gd name="T4" fmla="*/ 220 w 220"/>
                <a:gd name="T5" fmla="*/ 148 h 148"/>
                <a:gd name="T6" fmla="*/ 51 w 220"/>
                <a:gd name="T7" fmla="*/ 6 h 148"/>
                <a:gd name="T8" fmla="*/ 19 w 220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32"/>
                  </a:moveTo>
                  <a:cubicBezTo>
                    <a:pt x="0" y="64"/>
                    <a:pt x="12" y="72"/>
                    <a:pt x="12" y="72"/>
                  </a:cubicBezTo>
                  <a:cubicBezTo>
                    <a:pt x="220" y="148"/>
                    <a:pt x="220" y="148"/>
                    <a:pt x="220" y="14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725">
              <a:extLst>
                <a:ext uri="{FF2B5EF4-FFF2-40B4-BE49-F238E27FC236}">
                  <a16:creationId xmlns:a16="http://schemas.microsoft.com/office/drawing/2014/main" id="{75E790E5-C493-46CB-9DD6-ED77EF303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179568" cy="148909"/>
            </a:xfrm>
            <a:custGeom>
              <a:avLst/>
              <a:gdLst>
                <a:gd name="T0" fmla="*/ 12 w 139"/>
                <a:gd name="T1" fmla="*/ 72 h 115"/>
                <a:gd name="T2" fmla="*/ 128 w 139"/>
                <a:gd name="T3" fmla="*/ 115 h 115"/>
                <a:gd name="T4" fmla="*/ 139 w 139"/>
                <a:gd name="T5" fmla="*/ 80 h 115"/>
                <a:gd name="T6" fmla="*/ 51 w 139"/>
                <a:gd name="T7" fmla="*/ 6 h 115"/>
                <a:gd name="T8" fmla="*/ 19 w 139"/>
                <a:gd name="T9" fmla="*/ 32 h 115"/>
                <a:gd name="T10" fmla="*/ 12 w 139"/>
                <a:gd name="T11" fmla="*/ 7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115">
                  <a:moveTo>
                    <a:pt x="12" y="72"/>
                  </a:moveTo>
                  <a:cubicBezTo>
                    <a:pt x="128" y="115"/>
                    <a:pt x="128" y="115"/>
                    <a:pt x="128" y="115"/>
                  </a:cubicBezTo>
                  <a:cubicBezTo>
                    <a:pt x="131" y="103"/>
                    <a:pt x="134" y="91"/>
                    <a:pt x="139" y="8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ubicBezTo>
                    <a:pt x="0" y="64"/>
                    <a:pt x="12" y="72"/>
                    <a:pt x="12" y="7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726">
              <a:extLst>
                <a:ext uri="{FF2B5EF4-FFF2-40B4-BE49-F238E27FC236}">
                  <a16:creationId xmlns:a16="http://schemas.microsoft.com/office/drawing/2014/main" id="{6346A226-36F5-4A4A-B015-4C3482221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232123" cy="262780"/>
            </a:xfrm>
            <a:custGeom>
              <a:avLst/>
              <a:gdLst>
                <a:gd name="T0" fmla="*/ 29 w 178"/>
                <a:gd name="T1" fmla="*/ 24 h 202"/>
                <a:gd name="T2" fmla="*/ 9 w 178"/>
                <a:gd name="T3" fmla="*/ 60 h 202"/>
                <a:gd name="T4" fmla="*/ 178 w 178"/>
                <a:gd name="T5" fmla="*/ 202 h 202"/>
                <a:gd name="T6" fmla="*/ 67 w 178"/>
                <a:gd name="T7" fmla="*/ 11 h 202"/>
                <a:gd name="T8" fmla="*/ 29 w 178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2">
                  <a:moveTo>
                    <a:pt x="29" y="24"/>
                  </a:moveTo>
                  <a:cubicBezTo>
                    <a:pt x="0" y="48"/>
                    <a:pt x="9" y="60"/>
                    <a:pt x="9" y="60"/>
                  </a:cubicBezTo>
                  <a:cubicBezTo>
                    <a:pt x="178" y="202"/>
                    <a:pt x="178" y="202"/>
                    <a:pt x="178" y="20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727">
              <a:extLst>
                <a:ext uri="{FF2B5EF4-FFF2-40B4-BE49-F238E27FC236}">
                  <a16:creationId xmlns:a16="http://schemas.microsoft.com/office/drawing/2014/main" id="{5785AD68-66DC-4299-83CC-8E8F3AAB8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148909" cy="175186"/>
            </a:xfrm>
            <a:custGeom>
              <a:avLst/>
              <a:gdLst>
                <a:gd name="T0" fmla="*/ 97 w 115"/>
                <a:gd name="T1" fmla="*/ 134 h 134"/>
                <a:gd name="T2" fmla="*/ 115 w 115"/>
                <a:gd name="T3" fmla="*/ 93 h 134"/>
                <a:gd name="T4" fmla="*/ 67 w 115"/>
                <a:gd name="T5" fmla="*/ 11 h 134"/>
                <a:gd name="T6" fmla="*/ 29 w 115"/>
                <a:gd name="T7" fmla="*/ 24 h 134"/>
                <a:gd name="T8" fmla="*/ 9 w 115"/>
                <a:gd name="T9" fmla="*/ 60 h 134"/>
                <a:gd name="T10" fmla="*/ 97 w 115"/>
                <a:gd name="T1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134">
                  <a:moveTo>
                    <a:pt x="97" y="134"/>
                  </a:moveTo>
                  <a:cubicBezTo>
                    <a:pt x="102" y="120"/>
                    <a:pt x="108" y="106"/>
                    <a:pt x="115" y="93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ubicBezTo>
                    <a:pt x="0" y="48"/>
                    <a:pt x="9" y="60"/>
                    <a:pt x="9" y="60"/>
                  </a:cubicBezTo>
                  <a:lnTo>
                    <a:pt x="97" y="134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728">
              <a:extLst>
                <a:ext uri="{FF2B5EF4-FFF2-40B4-BE49-F238E27FC236}">
                  <a16:creationId xmlns:a16="http://schemas.microsoft.com/office/drawing/2014/main" id="{C3BC3F98-A0F5-4B84-8CB2-1C2DE6ECF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48909" cy="302198"/>
            </a:xfrm>
            <a:custGeom>
              <a:avLst/>
              <a:gdLst>
                <a:gd name="T0" fmla="*/ 35 w 115"/>
                <a:gd name="T1" fmla="*/ 13 h 231"/>
                <a:gd name="T2" fmla="*/ 4 w 115"/>
                <a:gd name="T3" fmla="*/ 40 h 231"/>
                <a:gd name="T4" fmla="*/ 115 w 115"/>
                <a:gd name="T5" fmla="*/ 231 h 231"/>
                <a:gd name="T6" fmla="*/ 76 w 115"/>
                <a:gd name="T7" fmla="*/ 13 h 231"/>
                <a:gd name="T8" fmla="*/ 35 w 115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13"/>
                  </a:moveTo>
                  <a:cubicBezTo>
                    <a:pt x="0" y="26"/>
                    <a:pt x="4" y="40"/>
                    <a:pt x="4" y="40"/>
                  </a:cubicBezTo>
                  <a:cubicBezTo>
                    <a:pt x="115" y="231"/>
                    <a:pt x="115" y="231"/>
                    <a:pt x="115" y="23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729">
              <a:extLst>
                <a:ext uri="{FF2B5EF4-FFF2-40B4-BE49-F238E27FC236}">
                  <a16:creationId xmlns:a16="http://schemas.microsoft.com/office/drawing/2014/main" id="{BC0BC661-134B-4069-B994-39DA39AEE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09493" cy="157668"/>
            </a:xfrm>
            <a:custGeom>
              <a:avLst/>
              <a:gdLst>
                <a:gd name="T0" fmla="*/ 52 w 87"/>
                <a:gd name="T1" fmla="*/ 122 h 122"/>
                <a:gd name="T2" fmla="*/ 53 w 87"/>
                <a:gd name="T3" fmla="*/ 120 h 122"/>
                <a:gd name="T4" fmla="*/ 87 w 87"/>
                <a:gd name="T5" fmla="*/ 71 h 122"/>
                <a:gd name="T6" fmla="*/ 76 w 87"/>
                <a:gd name="T7" fmla="*/ 13 h 122"/>
                <a:gd name="T8" fmla="*/ 35 w 87"/>
                <a:gd name="T9" fmla="*/ 13 h 122"/>
                <a:gd name="T10" fmla="*/ 4 w 87"/>
                <a:gd name="T11" fmla="*/ 40 h 122"/>
                <a:gd name="T12" fmla="*/ 52 w 87"/>
                <a:gd name="T1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22">
                  <a:moveTo>
                    <a:pt x="52" y="122"/>
                  </a:moveTo>
                  <a:cubicBezTo>
                    <a:pt x="52" y="121"/>
                    <a:pt x="53" y="120"/>
                    <a:pt x="53" y="120"/>
                  </a:cubicBezTo>
                  <a:cubicBezTo>
                    <a:pt x="63" y="102"/>
                    <a:pt x="74" y="86"/>
                    <a:pt x="87" y="7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ubicBezTo>
                    <a:pt x="0" y="26"/>
                    <a:pt x="4" y="40"/>
                    <a:pt x="4" y="40"/>
                  </a:cubicBezTo>
                  <a:lnTo>
                    <a:pt x="52" y="122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730">
              <a:extLst>
                <a:ext uri="{FF2B5EF4-FFF2-40B4-BE49-F238E27FC236}">
                  <a16:creationId xmlns:a16="http://schemas.microsoft.com/office/drawing/2014/main" id="{CF08EB54-CD37-4EE0-BCB2-524173BC1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4935983"/>
              <a:ext cx="65696" cy="100734"/>
            </a:xfrm>
            <a:custGeom>
              <a:avLst/>
              <a:gdLst>
                <a:gd name="T0" fmla="*/ 27 w 53"/>
                <a:gd name="T1" fmla="*/ 0 h 78"/>
                <a:gd name="T2" fmla="*/ 0 w 53"/>
                <a:gd name="T3" fmla="*/ 4 h 78"/>
                <a:gd name="T4" fmla="*/ 13 w 53"/>
                <a:gd name="T5" fmla="*/ 78 h 78"/>
                <a:gd name="T6" fmla="*/ 27 w 53"/>
                <a:gd name="T7" fmla="*/ 77 h 78"/>
                <a:gd name="T8" fmla="*/ 40 w 53"/>
                <a:gd name="T9" fmla="*/ 78 h 78"/>
                <a:gd name="T10" fmla="*/ 53 w 53"/>
                <a:gd name="T11" fmla="*/ 4 h 78"/>
                <a:gd name="T12" fmla="*/ 27 w 53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8">
                  <a:moveTo>
                    <a:pt x="27" y="0"/>
                  </a:moveTo>
                  <a:cubicBezTo>
                    <a:pt x="14" y="0"/>
                    <a:pt x="6" y="2"/>
                    <a:pt x="0" y="4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7" y="78"/>
                    <a:pt x="22" y="77"/>
                    <a:pt x="27" y="77"/>
                  </a:cubicBezTo>
                  <a:cubicBezTo>
                    <a:pt x="32" y="77"/>
                    <a:pt x="36" y="78"/>
                    <a:pt x="40" y="7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8" y="2"/>
                    <a:pt x="3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731">
              <a:extLst>
                <a:ext uri="{FF2B5EF4-FFF2-40B4-BE49-F238E27FC236}">
                  <a16:creationId xmlns:a16="http://schemas.microsoft.com/office/drawing/2014/main" id="{CCFE9DF3-43CC-4689-B9F8-20062EF6F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4940364"/>
              <a:ext cx="83215" cy="109493"/>
            </a:xfrm>
            <a:custGeom>
              <a:avLst/>
              <a:gdLst>
                <a:gd name="T0" fmla="*/ 40 w 63"/>
                <a:gd name="T1" fmla="*/ 5 h 83"/>
                <a:gd name="T2" fmla="*/ 13 w 63"/>
                <a:gd name="T3" fmla="*/ 0 h 83"/>
                <a:gd name="T4" fmla="*/ 0 w 63"/>
                <a:gd name="T5" fmla="*/ 74 h 83"/>
                <a:gd name="T6" fmla="*/ 13 w 63"/>
                <a:gd name="T7" fmla="*/ 78 h 83"/>
                <a:gd name="T8" fmla="*/ 26 w 63"/>
                <a:gd name="T9" fmla="*/ 83 h 83"/>
                <a:gd name="T10" fmla="*/ 63 w 63"/>
                <a:gd name="T11" fmla="*/ 18 h 83"/>
                <a:gd name="T12" fmla="*/ 40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40" y="5"/>
                  </a:moveTo>
                  <a:cubicBezTo>
                    <a:pt x="28" y="1"/>
                    <a:pt x="19" y="0"/>
                    <a:pt x="13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4" y="75"/>
                    <a:pt x="8" y="76"/>
                    <a:pt x="13" y="78"/>
                  </a:cubicBezTo>
                  <a:cubicBezTo>
                    <a:pt x="18" y="80"/>
                    <a:pt x="22" y="82"/>
                    <a:pt x="26" y="83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59" y="14"/>
                    <a:pt x="51" y="10"/>
                    <a:pt x="40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732">
              <a:extLst>
                <a:ext uri="{FF2B5EF4-FFF2-40B4-BE49-F238E27FC236}">
                  <a16:creationId xmlns:a16="http://schemas.microsoft.com/office/drawing/2014/main" id="{480F850B-B9C5-4060-9A85-AD6DB4293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4962261"/>
              <a:ext cx="100734" cy="109493"/>
            </a:xfrm>
            <a:custGeom>
              <a:avLst/>
              <a:gdLst>
                <a:gd name="T0" fmla="*/ 60 w 78"/>
                <a:gd name="T1" fmla="*/ 14 h 83"/>
                <a:gd name="T2" fmla="*/ 37 w 78"/>
                <a:gd name="T3" fmla="*/ 0 h 83"/>
                <a:gd name="T4" fmla="*/ 0 w 78"/>
                <a:gd name="T5" fmla="*/ 65 h 83"/>
                <a:gd name="T6" fmla="*/ 10 w 78"/>
                <a:gd name="T7" fmla="*/ 74 h 83"/>
                <a:gd name="T8" fmla="*/ 20 w 78"/>
                <a:gd name="T9" fmla="*/ 83 h 83"/>
                <a:gd name="T10" fmla="*/ 78 w 78"/>
                <a:gd name="T11" fmla="*/ 34 h 83"/>
                <a:gd name="T12" fmla="*/ 60 w 78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3">
                  <a:moveTo>
                    <a:pt x="60" y="14"/>
                  </a:moveTo>
                  <a:cubicBezTo>
                    <a:pt x="51" y="6"/>
                    <a:pt x="43" y="2"/>
                    <a:pt x="37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8"/>
                    <a:pt x="6" y="70"/>
                    <a:pt x="10" y="74"/>
                  </a:cubicBezTo>
                  <a:cubicBezTo>
                    <a:pt x="14" y="77"/>
                    <a:pt x="18" y="80"/>
                    <a:pt x="20" y="83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29"/>
                    <a:pt x="70" y="22"/>
                    <a:pt x="6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733">
              <a:extLst>
                <a:ext uri="{FF2B5EF4-FFF2-40B4-BE49-F238E27FC236}">
                  <a16:creationId xmlns:a16="http://schemas.microsoft.com/office/drawing/2014/main" id="{9E500A10-6FB4-48F3-A5BE-71A394306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006057"/>
              <a:ext cx="109493" cy="96353"/>
            </a:xfrm>
            <a:custGeom>
              <a:avLst/>
              <a:gdLst>
                <a:gd name="T0" fmla="*/ 75 w 85"/>
                <a:gd name="T1" fmla="*/ 21 h 72"/>
                <a:gd name="T2" fmla="*/ 58 w 85"/>
                <a:gd name="T3" fmla="*/ 0 h 72"/>
                <a:gd name="T4" fmla="*/ 0 w 85"/>
                <a:gd name="T5" fmla="*/ 49 h 72"/>
                <a:gd name="T6" fmla="*/ 8 w 85"/>
                <a:gd name="T7" fmla="*/ 60 h 72"/>
                <a:gd name="T8" fmla="*/ 14 w 85"/>
                <a:gd name="T9" fmla="*/ 72 h 72"/>
                <a:gd name="T10" fmla="*/ 85 w 85"/>
                <a:gd name="T11" fmla="*/ 46 h 72"/>
                <a:gd name="T12" fmla="*/ 75 w 85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21"/>
                  </a:moveTo>
                  <a:cubicBezTo>
                    <a:pt x="68" y="11"/>
                    <a:pt x="63" y="4"/>
                    <a:pt x="58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2"/>
                    <a:pt x="5" y="56"/>
                    <a:pt x="8" y="60"/>
                  </a:cubicBezTo>
                  <a:cubicBezTo>
                    <a:pt x="10" y="65"/>
                    <a:pt x="12" y="69"/>
                    <a:pt x="14" y="72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0"/>
                    <a:pt x="81" y="32"/>
                    <a:pt x="75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734">
              <a:extLst>
                <a:ext uri="{FF2B5EF4-FFF2-40B4-BE49-F238E27FC236}">
                  <a16:creationId xmlns:a16="http://schemas.microsoft.com/office/drawing/2014/main" id="{875FE5F7-7AA2-4EEA-8421-9F0809B92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067373"/>
              <a:ext cx="105112" cy="70075"/>
            </a:xfrm>
            <a:custGeom>
              <a:avLst/>
              <a:gdLst>
                <a:gd name="T0" fmla="*/ 79 w 81"/>
                <a:gd name="T1" fmla="*/ 26 h 53"/>
                <a:gd name="T2" fmla="*/ 71 w 81"/>
                <a:gd name="T3" fmla="*/ 0 h 53"/>
                <a:gd name="T4" fmla="*/ 0 w 81"/>
                <a:gd name="T5" fmla="*/ 26 h 53"/>
                <a:gd name="T6" fmla="*/ 3 w 81"/>
                <a:gd name="T7" fmla="*/ 39 h 53"/>
                <a:gd name="T8" fmla="*/ 4 w 81"/>
                <a:gd name="T9" fmla="*/ 53 h 53"/>
                <a:gd name="T10" fmla="*/ 80 w 81"/>
                <a:gd name="T11" fmla="*/ 53 h 53"/>
                <a:gd name="T12" fmla="*/ 79 w 81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3">
                  <a:moveTo>
                    <a:pt x="79" y="26"/>
                  </a:moveTo>
                  <a:cubicBezTo>
                    <a:pt x="77" y="14"/>
                    <a:pt x="74" y="6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0"/>
                    <a:pt x="2" y="34"/>
                    <a:pt x="3" y="39"/>
                  </a:cubicBezTo>
                  <a:cubicBezTo>
                    <a:pt x="4" y="44"/>
                    <a:pt x="4" y="49"/>
                    <a:pt x="4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47"/>
                    <a:pt x="81" y="38"/>
                    <a:pt x="79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735">
              <a:extLst>
                <a:ext uri="{FF2B5EF4-FFF2-40B4-BE49-F238E27FC236}">
                  <a16:creationId xmlns:a16="http://schemas.microsoft.com/office/drawing/2014/main" id="{592BEC65-A600-4452-B587-8AF71B9AA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137447"/>
              <a:ext cx="105112" cy="65696"/>
            </a:xfrm>
            <a:custGeom>
              <a:avLst/>
              <a:gdLst>
                <a:gd name="T0" fmla="*/ 79 w 81"/>
                <a:gd name="T1" fmla="*/ 27 h 52"/>
                <a:gd name="T2" fmla="*/ 80 w 81"/>
                <a:gd name="T3" fmla="*/ 0 h 52"/>
                <a:gd name="T4" fmla="*/ 4 w 81"/>
                <a:gd name="T5" fmla="*/ 0 h 52"/>
                <a:gd name="T6" fmla="*/ 3 w 81"/>
                <a:gd name="T7" fmla="*/ 13 h 52"/>
                <a:gd name="T8" fmla="*/ 0 w 81"/>
                <a:gd name="T9" fmla="*/ 26 h 52"/>
                <a:gd name="T10" fmla="*/ 71 w 81"/>
                <a:gd name="T11" fmla="*/ 52 h 52"/>
                <a:gd name="T12" fmla="*/ 79 w 81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2">
                  <a:moveTo>
                    <a:pt x="79" y="27"/>
                  </a:moveTo>
                  <a:cubicBezTo>
                    <a:pt x="81" y="14"/>
                    <a:pt x="81" y="6"/>
                    <a:pt x="8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4"/>
                    <a:pt x="4" y="8"/>
                    <a:pt x="3" y="13"/>
                  </a:cubicBezTo>
                  <a:cubicBezTo>
                    <a:pt x="2" y="18"/>
                    <a:pt x="1" y="23"/>
                    <a:pt x="0" y="26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4" y="47"/>
                    <a:pt x="77" y="39"/>
                    <a:pt x="79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736">
              <a:extLst>
                <a:ext uri="{FF2B5EF4-FFF2-40B4-BE49-F238E27FC236}">
                  <a16:creationId xmlns:a16="http://schemas.microsoft.com/office/drawing/2014/main" id="{33A7FB96-01B7-4357-A56E-265F32505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168106"/>
              <a:ext cx="109493" cy="96353"/>
            </a:xfrm>
            <a:custGeom>
              <a:avLst/>
              <a:gdLst>
                <a:gd name="T0" fmla="*/ 75 w 85"/>
                <a:gd name="T1" fmla="*/ 51 h 72"/>
                <a:gd name="T2" fmla="*/ 85 w 85"/>
                <a:gd name="T3" fmla="*/ 26 h 72"/>
                <a:gd name="T4" fmla="*/ 14 w 85"/>
                <a:gd name="T5" fmla="*/ 0 h 72"/>
                <a:gd name="T6" fmla="*/ 8 w 85"/>
                <a:gd name="T7" fmla="*/ 12 h 72"/>
                <a:gd name="T8" fmla="*/ 0 w 85"/>
                <a:gd name="T9" fmla="*/ 24 h 72"/>
                <a:gd name="T10" fmla="*/ 58 w 85"/>
                <a:gd name="T11" fmla="*/ 72 h 72"/>
                <a:gd name="T12" fmla="*/ 75 w 85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51"/>
                  </a:moveTo>
                  <a:cubicBezTo>
                    <a:pt x="81" y="40"/>
                    <a:pt x="84" y="32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4"/>
                    <a:pt x="10" y="8"/>
                    <a:pt x="8" y="12"/>
                  </a:cubicBezTo>
                  <a:cubicBezTo>
                    <a:pt x="5" y="17"/>
                    <a:pt x="3" y="21"/>
                    <a:pt x="0" y="2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63" y="68"/>
                    <a:pt x="68" y="62"/>
                    <a:pt x="75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737">
              <a:extLst>
                <a:ext uri="{FF2B5EF4-FFF2-40B4-BE49-F238E27FC236}">
                  <a16:creationId xmlns:a16="http://schemas.microsoft.com/office/drawing/2014/main" id="{3089F3EA-48EB-4071-9F44-BD56225EA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5198763"/>
              <a:ext cx="100734" cy="109493"/>
            </a:xfrm>
            <a:custGeom>
              <a:avLst/>
              <a:gdLst>
                <a:gd name="T0" fmla="*/ 60 w 78"/>
                <a:gd name="T1" fmla="*/ 68 h 82"/>
                <a:gd name="T2" fmla="*/ 78 w 78"/>
                <a:gd name="T3" fmla="*/ 48 h 82"/>
                <a:gd name="T4" fmla="*/ 20 w 78"/>
                <a:gd name="T5" fmla="*/ 0 h 82"/>
                <a:gd name="T6" fmla="*/ 10 w 78"/>
                <a:gd name="T7" fmla="*/ 9 h 82"/>
                <a:gd name="T8" fmla="*/ 0 w 78"/>
                <a:gd name="T9" fmla="*/ 17 h 82"/>
                <a:gd name="T10" fmla="*/ 37 w 78"/>
                <a:gd name="T11" fmla="*/ 82 h 82"/>
                <a:gd name="T12" fmla="*/ 60 w 78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2">
                  <a:moveTo>
                    <a:pt x="60" y="68"/>
                  </a:moveTo>
                  <a:cubicBezTo>
                    <a:pt x="70" y="60"/>
                    <a:pt x="75" y="54"/>
                    <a:pt x="78" y="4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3"/>
                    <a:pt x="14" y="6"/>
                    <a:pt x="10" y="9"/>
                  </a:cubicBezTo>
                  <a:cubicBezTo>
                    <a:pt x="6" y="12"/>
                    <a:pt x="3" y="15"/>
                    <a:pt x="0" y="1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43" y="80"/>
                    <a:pt x="51" y="76"/>
                    <a:pt x="60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738">
              <a:extLst>
                <a:ext uri="{FF2B5EF4-FFF2-40B4-BE49-F238E27FC236}">
                  <a16:creationId xmlns:a16="http://schemas.microsoft.com/office/drawing/2014/main" id="{24E00D4B-B4AD-4C86-AC4B-9E1FFF15E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5220662"/>
              <a:ext cx="83215" cy="109493"/>
            </a:xfrm>
            <a:custGeom>
              <a:avLst/>
              <a:gdLst>
                <a:gd name="T0" fmla="*/ 40 w 63"/>
                <a:gd name="T1" fmla="*/ 78 h 84"/>
                <a:gd name="T2" fmla="*/ 63 w 63"/>
                <a:gd name="T3" fmla="*/ 65 h 84"/>
                <a:gd name="T4" fmla="*/ 26 w 63"/>
                <a:gd name="T5" fmla="*/ 0 h 84"/>
                <a:gd name="T6" fmla="*/ 13 w 63"/>
                <a:gd name="T7" fmla="*/ 5 h 84"/>
                <a:gd name="T8" fmla="*/ 0 w 63"/>
                <a:gd name="T9" fmla="*/ 9 h 84"/>
                <a:gd name="T10" fmla="*/ 13 w 63"/>
                <a:gd name="T11" fmla="*/ 84 h 84"/>
                <a:gd name="T12" fmla="*/ 40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40" y="78"/>
                  </a:moveTo>
                  <a:cubicBezTo>
                    <a:pt x="51" y="74"/>
                    <a:pt x="59" y="69"/>
                    <a:pt x="63" y="6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2"/>
                    <a:pt x="18" y="4"/>
                    <a:pt x="13" y="5"/>
                  </a:cubicBezTo>
                  <a:cubicBezTo>
                    <a:pt x="8" y="7"/>
                    <a:pt x="4" y="9"/>
                    <a:pt x="0" y="9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9" y="84"/>
                    <a:pt x="28" y="82"/>
                    <a:pt x="4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739">
              <a:extLst>
                <a:ext uri="{FF2B5EF4-FFF2-40B4-BE49-F238E27FC236}">
                  <a16:creationId xmlns:a16="http://schemas.microsoft.com/office/drawing/2014/main" id="{0FD479AD-7AB0-4340-9593-E456010AB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5233800"/>
              <a:ext cx="65696" cy="100734"/>
            </a:xfrm>
            <a:custGeom>
              <a:avLst/>
              <a:gdLst>
                <a:gd name="T0" fmla="*/ 27 w 53"/>
                <a:gd name="T1" fmla="*/ 79 h 79"/>
                <a:gd name="T2" fmla="*/ 53 w 53"/>
                <a:gd name="T3" fmla="*/ 75 h 79"/>
                <a:gd name="T4" fmla="*/ 40 w 53"/>
                <a:gd name="T5" fmla="*/ 0 h 79"/>
                <a:gd name="T6" fmla="*/ 27 w 53"/>
                <a:gd name="T7" fmla="*/ 1 h 79"/>
                <a:gd name="T8" fmla="*/ 13 w 53"/>
                <a:gd name="T9" fmla="*/ 0 h 79"/>
                <a:gd name="T10" fmla="*/ 0 w 53"/>
                <a:gd name="T11" fmla="*/ 75 h 79"/>
                <a:gd name="T12" fmla="*/ 27 w 53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9">
                  <a:moveTo>
                    <a:pt x="27" y="79"/>
                  </a:moveTo>
                  <a:cubicBezTo>
                    <a:pt x="39" y="79"/>
                    <a:pt x="48" y="77"/>
                    <a:pt x="53" y="75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6" y="1"/>
                    <a:pt x="32" y="1"/>
                    <a:pt x="27" y="1"/>
                  </a:cubicBezTo>
                  <a:cubicBezTo>
                    <a:pt x="22" y="1"/>
                    <a:pt x="17" y="1"/>
                    <a:pt x="13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6" y="77"/>
                    <a:pt x="14" y="79"/>
                    <a:pt x="27" y="79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740">
              <a:extLst>
                <a:ext uri="{FF2B5EF4-FFF2-40B4-BE49-F238E27FC236}">
                  <a16:creationId xmlns:a16="http://schemas.microsoft.com/office/drawing/2014/main" id="{548E3128-9691-44C5-883D-DB7A63A9A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5220662"/>
              <a:ext cx="78834" cy="109493"/>
            </a:xfrm>
            <a:custGeom>
              <a:avLst/>
              <a:gdLst>
                <a:gd name="T0" fmla="*/ 24 w 63"/>
                <a:gd name="T1" fmla="*/ 78 h 84"/>
                <a:gd name="T2" fmla="*/ 50 w 63"/>
                <a:gd name="T3" fmla="*/ 84 h 84"/>
                <a:gd name="T4" fmla="*/ 63 w 63"/>
                <a:gd name="T5" fmla="*/ 9 h 84"/>
                <a:gd name="T6" fmla="*/ 50 w 63"/>
                <a:gd name="T7" fmla="*/ 5 h 84"/>
                <a:gd name="T8" fmla="*/ 38 w 63"/>
                <a:gd name="T9" fmla="*/ 0 h 84"/>
                <a:gd name="T10" fmla="*/ 0 w 63"/>
                <a:gd name="T11" fmla="*/ 65 h 84"/>
                <a:gd name="T12" fmla="*/ 24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24" y="78"/>
                  </a:moveTo>
                  <a:cubicBezTo>
                    <a:pt x="36" y="82"/>
                    <a:pt x="44" y="84"/>
                    <a:pt x="50" y="84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59" y="9"/>
                    <a:pt x="55" y="7"/>
                    <a:pt x="50" y="5"/>
                  </a:cubicBezTo>
                  <a:cubicBezTo>
                    <a:pt x="45" y="4"/>
                    <a:pt x="41" y="2"/>
                    <a:pt x="3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5" y="69"/>
                    <a:pt x="12" y="74"/>
                    <a:pt x="2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741">
              <a:extLst>
                <a:ext uri="{FF2B5EF4-FFF2-40B4-BE49-F238E27FC236}">
                  <a16:creationId xmlns:a16="http://schemas.microsoft.com/office/drawing/2014/main" id="{0BE97BA9-295B-4609-BCF3-244DF1B47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198763"/>
              <a:ext cx="100734" cy="109493"/>
            </a:xfrm>
            <a:custGeom>
              <a:avLst/>
              <a:gdLst>
                <a:gd name="T0" fmla="*/ 18 w 79"/>
                <a:gd name="T1" fmla="*/ 68 h 82"/>
                <a:gd name="T2" fmla="*/ 41 w 79"/>
                <a:gd name="T3" fmla="*/ 82 h 82"/>
                <a:gd name="T4" fmla="*/ 79 w 79"/>
                <a:gd name="T5" fmla="*/ 17 h 82"/>
                <a:gd name="T6" fmla="*/ 68 w 79"/>
                <a:gd name="T7" fmla="*/ 9 h 82"/>
                <a:gd name="T8" fmla="*/ 58 w 79"/>
                <a:gd name="T9" fmla="*/ 0 h 82"/>
                <a:gd name="T10" fmla="*/ 0 w 79"/>
                <a:gd name="T11" fmla="*/ 48 h 82"/>
                <a:gd name="T12" fmla="*/ 18 w 79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2">
                  <a:moveTo>
                    <a:pt x="18" y="68"/>
                  </a:moveTo>
                  <a:cubicBezTo>
                    <a:pt x="28" y="76"/>
                    <a:pt x="35" y="80"/>
                    <a:pt x="41" y="82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6" y="15"/>
                    <a:pt x="72" y="12"/>
                    <a:pt x="68" y="9"/>
                  </a:cubicBezTo>
                  <a:cubicBezTo>
                    <a:pt x="64" y="6"/>
                    <a:pt x="61" y="3"/>
                    <a:pt x="58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" y="54"/>
                    <a:pt x="9" y="60"/>
                    <a:pt x="18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742">
              <a:extLst>
                <a:ext uri="{FF2B5EF4-FFF2-40B4-BE49-F238E27FC236}">
                  <a16:creationId xmlns:a16="http://schemas.microsoft.com/office/drawing/2014/main" id="{56C3541A-8B0C-454F-88F9-DF816F8C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238181"/>
              <a:ext cx="52556" cy="70075"/>
            </a:xfrm>
            <a:custGeom>
              <a:avLst/>
              <a:gdLst>
                <a:gd name="T0" fmla="*/ 25 w 40"/>
                <a:gd name="T1" fmla="*/ 4 h 53"/>
                <a:gd name="T2" fmla="*/ 24 w 40"/>
                <a:gd name="T3" fmla="*/ 0 h 53"/>
                <a:gd name="T4" fmla="*/ 0 w 40"/>
                <a:gd name="T5" fmla="*/ 19 h 53"/>
                <a:gd name="T6" fmla="*/ 18 w 40"/>
                <a:gd name="T7" fmla="*/ 39 h 53"/>
                <a:gd name="T8" fmla="*/ 40 w 40"/>
                <a:gd name="T9" fmla="*/ 53 h 53"/>
                <a:gd name="T10" fmla="*/ 25 w 40"/>
                <a:gd name="T11" fmla="*/ 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3">
                  <a:moveTo>
                    <a:pt x="25" y="4"/>
                  </a:moveTo>
                  <a:cubicBezTo>
                    <a:pt x="24" y="3"/>
                    <a:pt x="24" y="1"/>
                    <a:pt x="24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5"/>
                    <a:pt x="9" y="31"/>
                    <a:pt x="18" y="39"/>
                  </a:cubicBezTo>
                  <a:cubicBezTo>
                    <a:pt x="27" y="47"/>
                    <a:pt x="34" y="51"/>
                    <a:pt x="40" y="53"/>
                  </a:cubicBezTo>
                  <a:cubicBezTo>
                    <a:pt x="33" y="37"/>
                    <a:pt x="28" y="21"/>
                    <a:pt x="25" y="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743">
              <a:extLst>
                <a:ext uri="{FF2B5EF4-FFF2-40B4-BE49-F238E27FC236}">
                  <a16:creationId xmlns:a16="http://schemas.microsoft.com/office/drawing/2014/main" id="{E194F1CE-C0DE-47E2-A302-4A0A390BE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68106"/>
              <a:ext cx="109493" cy="96353"/>
            </a:xfrm>
            <a:custGeom>
              <a:avLst/>
              <a:gdLst>
                <a:gd name="T0" fmla="*/ 10 w 84"/>
                <a:gd name="T1" fmla="*/ 51 h 72"/>
                <a:gd name="T2" fmla="*/ 26 w 84"/>
                <a:gd name="T3" fmla="*/ 72 h 72"/>
                <a:gd name="T4" fmla="*/ 84 w 84"/>
                <a:gd name="T5" fmla="*/ 24 h 72"/>
                <a:gd name="T6" fmla="*/ 77 w 84"/>
                <a:gd name="T7" fmla="*/ 12 h 72"/>
                <a:gd name="T8" fmla="*/ 71 w 84"/>
                <a:gd name="T9" fmla="*/ 0 h 72"/>
                <a:gd name="T10" fmla="*/ 0 w 84"/>
                <a:gd name="T11" fmla="*/ 26 h 72"/>
                <a:gd name="T12" fmla="*/ 10 w 84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51"/>
                  </a:moveTo>
                  <a:cubicBezTo>
                    <a:pt x="16" y="62"/>
                    <a:pt x="22" y="68"/>
                    <a:pt x="26" y="72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2" y="21"/>
                    <a:pt x="79" y="17"/>
                    <a:pt x="77" y="12"/>
                  </a:cubicBezTo>
                  <a:cubicBezTo>
                    <a:pt x="74" y="8"/>
                    <a:pt x="72" y="4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2"/>
                    <a:pt x="3" y="40"/>
                    <a:pt x="10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744">
              <a:extLst>
                <a:ext uri="{FF2B5EF4-FFF2-40B4-BE49-F238E27FC236}">
                  <a16:creationId xmlns:a16="http://schemas.microsoft.com/office/drawing/2014/main" id="{B4BF0B37-211C-4CF7-BBD1-466669667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81244"/>
              <a:ext cx="65696" cy="83215"/>
            </a:xfrm>
            <a:custGeom>
              <a:avLst/>
              <a:gdLst>
                <a:gd name="T0" fmla="*/ 26 w 50"/>
                <a:gd name="T1" fmla="*/ 62 h 62"/>
                <a:gd name="T2" fmla="*/ 50 w 50"/>
                <a:gd name="T3" fmla="*/ 43 h 62"/>
                <a:gd name="T4" fmla="*/ 45 w 50"/>
                <a:gd name="T5" fmla="*/ 0 h 62"/>
                <a:gd name="T6" fmla="*/ 0 w 50"/>
                <a:gd name="T7" fmla="*/ 16 h 62"/>
                <a:gd name="T8" fmla="*/ 10 w 50"/>
                <a:gd name="T9" fmla="*/ 41 h 62"/>
                <a:gd name="T10" fmla="*/ 26 w 50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62">
                  <a:moveTo>
                    <a:pt x="26" y="62"/>
                  </a:moveTo>
                  <a:cubicBezTo>
                    <a:pt x="50" y="43"/>
                    <a:pt x="50" y="43"/>
                    <a:pt x="50" y="43"/>
                  </a:cubicBezTo>
                  <a:cubicBezTo>
                    <a:pt x="47" y="28"/>
                    <a:pt x="46" y="14"/>
                    <a:pt x="45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2"/>
                    <a:pt x="3" y="30"/>
                    <a:pt x="10" y="41"/>
                  </a:cubicBezTo>
                  <a:cubicBezTo>
                    <a:pt x="16" y="52"/>
                    <a:pt x="22" y="58"/>
                    <a:pt x="26" y="6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745">
              <a:extLst>
                <a:ext uri="{FF2B5EF4-FFF2-40B4-BE49-F238E27FC236}">
                  <a16:creationId xmlns:a16="http://schemas.microsoft.com/office/drawing/2014/main" id="{06E333B0-54C3-4319-B15C-6A03BE3A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105112" cy="65696"/>
            </a:xfrm>
            <a:custGeom>
              <a:avLst/>
              <a:gdLst>
                <a:gd name="T0" fmla="*/ 2 w 82"/>
                <a:gd name="T1" fmla="*/ 27 h 52"/>
                <a:gd name="T2" fmla="*/ 11 w 82"/>
                <a:gd name="T3" fmla="*/ 52 h 52"/>
                <a:gd name="T4" fmla="*/ 82 w 82"/>
                <a:gd name="T5" fmla="*/ 26 h 52"/>
                <a:gd name="T6" fmla="*/ 79 w 82"/>
                <a:gd name="T7" fmla="*/ 13 h 52"/>
                <a:gd name="T8" fmla="*/ 77 w 82"/>
                <a:gd name="T9" fmla="*/ 0 h 52"/>
                <a:gd name="T10" fmla="*/ 2 w 82"/>
                <a:gd name="T11" fmla="*/ 0 h 52"/>
                <a:gd name="T12" fmla="*/ 2 w 82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2">
                  <a:moveTo>
                    <a:pt x="2" y="27"/>
                  </a:moveTo>
                  <a:cubicBezTo>
                    <a:pt x="5" y="39"/>
                    <a:pt x="8" y="47"/>
                    <a:pt x="11" y="52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0" y="23"/>
                    <a:pt x="79" y="18"/>
                    <a:pt x="79" y="13"/>
                  </a:cubicBezTo>
                  <a:cubicBezTo>
                    <a:pt x="78" y="8"/>
                    <a:pt x="77" y="4"/>
                    <a:pt x="7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746">
              <a:extLst>
                <a:ext uri="{FF2B5EF4-FFF2-40B4-BE49-F238E27FC236}">
                  <a16:creationId xmlns:a16="http://schemas.microsoft.com/office/drawing/2014/main" id="{BF254571-ECBF-465A-9CEC-CFFEBD561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74456" cy="65696"/>
            </a:xfrm>
            <a:custGeom>
              <a:avLst/>
              <a:gdLst>
                <a:gd name="T0" fmla="*/ 11 w 58"/>
                <a:gd name="T1" fmla="*/ 52 h 52"/>
                <a:gd name="T2" fmla="*/ 56 w 58"/>
                <a:gd name="T3" fmla="*/ 36 h 52"/>
                <a:gd name="T4" fmla="*/ 58 w 58"/>
                <a:gd name="T5" fmla="*/ 0 h 52"/>
                <a:gd name="T6" fmla="*/ 2 w 58"/>
                <a:gd name="T7" fmla="*/ 0 h 52"/>
                <a:gd name="T8" fmla="*/ 2 w 58"/>
                <a:gd name="T9" fmla="*/ 27 h 52"/>
                <a:gd name="T10" fmla="*/ 11 w 58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2">
                  <a:moveTo>
                    <a:pt x="11" y="52"/>
                  </a:moveTo>
                  <a:cubicBezTo>
                    <a:pt x="56" y="36"/>
                    <a:pt x="56" y="36"/>
                    <a:pt x="56" y="36"/>
                  </a:cubicBezTo>
                  <a:cubicBezTo>
                    <a:pt x="56" y="24"/>
                    <a:pt x="57" y="12"/>
                    <a:pt x="5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ubicBezTo>
                    <a:pt x="5" y="39"/>
                    <a:pt x="8" y="47"/>
                    <a:pt x="11" y="52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747">
              <a:extLst>
                <a:ext uri="{FF2B5EF4-FFF2-40B4-BE49-F238E27FC236}">
                  <a16:creationId xmlns:a16="http://schemas.microsoft.com/office/drawing/2014/main" id="{0E5EDC0F-F4CD-46C1-AFD7-DA116B8ED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105112" cy="70075"/>
            </a:xfrm>
            <a:custGeom>
              <a:avLst/>
              <a:gdLst>
                <a:gd name="T0" fmla="*/ 2 w 82"/>
                <a:gd name="T1" fmla="*/ 26 h 53"/>
                <a:gd name="T2" fmla="*/ 2 w 82"/>
                <a:gd name="T3" fmla="*/ 53 h 53"/>
                <a:gd name="T4" fmla="*/ 77 w 82"/>
                <a:gd name="T5" fmla="*/ 53 h 53"/>
                <a:gd name="T6" fmla="*/ 79 w 82"/>
                <a:gd name="T7" fmla="*/ 39 h 53"/>
                <a:gd name="T8" fmla="*/ 82 w 82"/>
                <a:gd name="T9" fmla="*/ 26 h 53"/>
                <a:gd name="T10" fmla="*/ 11 w 82"/>
                <a:gd name="T11" fmla="*/ 0 h 53"/>
                <a:gd name="T12" fmla="*/ 2 w 82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3">
                  <a:moveTo>
                    <a:pt x="2" y="26"/>
                  </a:moveTo>
                  <a:cubicBezTo>
                    <a:pt x="0" y="38"/>
                    <a:pt x="0" y="47"/>
                    <a:pt x="2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49"/>
                    <a:pt x="78" y="44"/>
                    <a:pt x="79" y="39"/>
                  </a:cubicBezTo>
                  <a:cubicBezTo>
                    <a:pt x="79" y="34"/>
                    <a:pt x="80" y="30"/>
                    <a:pt x="82" y="2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748">
              <a:extLst>
                <a:ext uri="{FF2B5EF4-FFF2-40B4-BE49-F238E27FC236}">
                  <a16:creationId xmlns:a16="http://schemas.microsoft.com/office/drawing/2014/main" id="{09D0221D-E1B3-466D-BC8C-A704910E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78834" cy="70075"/>
            </a:xfrm>
            <a:custGeom>
              <a:avLst/>
              <a:gdLst>
                <a:gd name="T0" fmla="*/ 58 w 63"/>
                <a:gd name="T1" fmla="*/ 53 h 53"/>
                <a:gd name="T2" fmla="*/ 63 w 63"/>
                <a:gd name="T3" fmla="*/ 20 h 53"/>
                <a:gd name="T4" fmla="*/ 11 w 63"/>
                <a:gd name="T5" fmla="*/ 0 h 53"/>
                <a:gd name="T6" fmla="*/ 2 w 63"/>
                <a:gd name="T7" fmla="*/ 26 h 53"/>
                <a:gd name="T8" fmla="*/ 2 w 63"/>
                <a:gd name="T9" fmla="*/ 53 h 53"/>
                <a:gd name="T10" fmla="*/ 58 w 63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53">
                  <a:moveTo>
                    <a:pt x="58" y="53"/>
                  </a:moveTo>
                  <a:cubicBezTo>
                    <a:pt x="59" y="42"/>
                    <a:pt x="61" y="31"/>
                    <a:pt x="63" y="2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ubicBezTo>
                    <a:pt x="0" y="38"/>
                    <a:pt x="0" y="47"/>
                    <a:pt x="2" y="53"/>
                  </a:cubicBezTo>
                  <a:lnTo>
                    <a:pt x="58" y="53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749">
              <a:extLst>
                <a:ext uri="{FF2B5EF4-FFF2-40B4-BE49-F238E27FC236}">
                  <a16:creationId xmlns:a16="http://schemas.microsoft.com/office/drawing/2014/main" id="{85CCBE5F-68CF-4729-AFE9-72D23151B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109493" cy="96353"/>
            </a:xfrm>
            <a:custGeom>
              <a:avLst/>
              <a:gdLst>
                <a:gd name="T0" fmla="*/ 10 w 84"/>
                <a:gd name="T1" fmla="*/ 21 h 72"/>
                <a:gd name="T2" fmla="*/ 0 w 84"/>
                <a:gd name="T3" fmla="*/ 46 h 72"/>
                <a:gd name="T4" fmla="*/ 71 w 84"/>
                <a:gd name="T5" fmla="*/ 72 h 72"/>
                <a:gd name="T6" fmla="*/ 77 w 84"/>
                <a:gd name="T7" fmla="*/ 60 h 72"/>
                <a:gd name="T8" fmla="*/ 84 w 84"/>
                <a:gd name="T9" fmla="*/ 49 h 72"/>
                <a:gd name="T10" fmla="*/ 26 w 84"/>
                <a:gd name="T11" fmla="*/ 0 h 72"/>
                <a:gd name="T12" fmla="*/ 10 w 84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21"/>
                  </a:moveTo>
                  <a:cubicBezTo>
                    <a:pt x="3" y="32"/>
                    <a:pt x="1" y="40"/>
                    <a:pt x="0" y="46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2" y="69"/>
                    <a:pt x="74" y="65"/>
                    <a:pt x="77" y="60"/>
                  </a:cubicBezTo>
                  <a:cubicBezTo>
                    <a:pt x="79" y="56"/>
                    <a:pt x="82" y="52"/>
                    <a:pt x="84" y="49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750">
              <a:extLst>
                <a:ext uri="{FF2B5EF4-FFF2-40B4-BE49-F238E27FC236}">
                  <a16:creationId xmlns:a16="http://schemas.microsoft.com/office/drawing/2014/main" id="{C803D669-B813-4F4D-BD6D-B49D9A68E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83215" cy="87593"/>
            </a:xfrm>
            <a:custGeom>
              <a:avLst/>
              <a:gdLst>
                <a:gd name="T0" fmla="*/ 63 w 63"/>
                <a:gd name="T1" fmla="*/ 31 h 66"/>
                <a:gd name="T2" fmla="*/ 26 w 63"/>
                <a:gd name="T3" fmla="*/ 0 h 66"/>
                <a:gd name="T4" fmla="*/ 10 w 63"/>
                <a:gd name="T5" fmla="*/ 21 h 66"/>
                <a:gd name="T6" fmla="*/ 0 w 63"/>
                <a:gd name="T7" fmla="*/ 46 h 66"/>
                <a:gd name="T8" fmla="*/ 52 w 63"/>
                <a:gd name="T9" fmla="*/ 66 h 66"/>
                <a:gd name="T10" fmla="*/ 63 w 63"/>
                <a:gd name="T11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6">
                  <a:moveTo>
                    <a:pt x="63" y="31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5" y="54"/>
                    <a:pt x="58" y="42"/>
                    <a:pt x="63" y="3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751">
              <a:extLst>
                <a:ext uri="{FF2B5EF4-FFF2-40B4-BE49-F238E27FC236}">
                  <a16:creationId xmlns:a16="http://schemas.microsoft.com/office/drawing/2014/main" id="{76558BCC-74DB-412A-B5CC-C8AE14EA1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100734" cy="109493"/>
            </a:xfrm>
            <a:custGeom>
              <a:avLst/>
              <a:gdLst>
                <a:gd name="T0" fmla="*/ 18 w 79"/>
                <a:gd name="T1" fmla="*/ 14 h 83"/>
                <a:gd name="T2" fmla="*/ 0 w 79"/>
                <a:gd name="T3" fmla="*/ 34 h 83"/>
                <a:gd name="T4" fmla="*/ 58 w 79"/>
                <a:gd name="T5" fmla="*/ 83 h 83"/>
                <a:gd name="T6" fmla="*/ 68 w 79"/>
                <a:gd name="T7" fmla="*/ 74 h 83"/>
                <a:gd name="T8" fmla="*/ 79 w 79"/>
                <a:gd name="T9" fmla="*/ 65 h 83"/>
                <a:gd name="T10" fmla="*/ 41 w 79"/>
                <a:gd name="T11" fmla="*/ 0 h 83"/>
                <a:gd name="T12" fmla="*/ 18 w 79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18" y="14"/>
                  </a:moveTo>
                  <a:cubicBezTo>
                    <a:pt x="9" y="22"/>
                    <a:pt x="3" y="29"/>
                    <a:pt x="0" y="3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61" y="80"/>
                    <a:pt x="64" y="77"/>
                    <a:pt x="68" y="74"/>
                  </a:cubicBezTo>
                  <a:cubicBezTo>
                    <a:pt x="72" y="70"/>
                    <a:pt x="76" y="68"/>
                    <a:pt x="79" y="6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752">
              <a:extLst>
                <a:ext uri="{FF2B5EF4-FFF2-40B4-BE49-F238E27FC236}">
                  <a16:creationId xmlns:a16="http://schemas.microsoft.com/office/drawing/2014/main" id="{01EDE5F0-FEEA-4B2C-930A-0FB24DD39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70075" cy="87593"/>
            </a:xfrm>
            <a:custGeom>
              <a:avLst/>
              <a:gdLst>
                <a:gd name="T0" fmla="*/ 55 w 55"/>
                <a:gd name="T1" fmla="*/ 24 h 65"/>
                <a:gd name="T2" fmla="*/ 41 w 55"/>
                <a:gd name="T3" fmla="*/ 0 h 65"/>
                <a:gd name="T4" fmla="*/ 18 w 55"/>
                <a:gd name="T5" fmla="*/ 14 h 65"/>
                <a:gd name="T6" fmla="*/ 0 w 55"/>
                <a:gd name="T7" fmla="*/ 34 h 65"/>
                <a:gd name="T8" fmla="*/ 37 w 55"/>
                <a:gd name="T9" fmla="*/ 65 h 65"/>
                <a:gd name="T10" fmla="*/ 55 w 55"/>
                <a:gd name="T11" fmla="*/ 2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65">
                  <a:moveTo>
                    <a:pt x="55" y="24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ubicBezTo>
                    <a:pt x="9" y="22"/>
                    <a:pt x="3" y="29"/>
                    <a:pt x="0" y="34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42" y="51"/>
                    <a:pt x="48" y="37"/>
                    <a:pt x="55" y="24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753">
              <a:extLst>
                <a:ext uri="{FF2B5EF4-FFF2-40B4-BE49-F238E27FC236}">
                  <a16:creationId xmlns:a16="http://schemas.microsoft.com/office/drawing/2014/main" id="{792F2BBF-14F9-45CA-8090-3B8CFB925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78834" cy="109493"/>
            </a:xfrm>
            <a:custGeom>
              <a:avLst/>
              <a:gdLst>
                <a:gd name="T0" fmla="*/ 24 w 63"/>
                <a:gd name="T1" fmla="*/ 5 h 83"/>
                <a:gd name="T2" fmla="*/ 0 w 63"/>
                <a:gd name="T3" fmla="*/ 18 h 83"/>
                <a:gd name="T4" fmla="*/ 38 w 63"/>
                <a:gd name="T5" fmla="*/ 83 h 83"/>
                <a:gd name="T6" fmla="*/ 50 w 63"/>
                <a:gd name="T7" fmla="*/ 78 h 83"/>
                <a:gd name="T8" fmla="*/ 63 w 63"/>
                <a:gd name="T9" fmla="*/ 74 h 83"/>
                <a:gd name="T10" fmla="*/ 50 w 63"/>
                <a:gd name="T11" fmla="*/ 0 h 83"/>
                <a:gd name="T12" fmla="*/ 24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24" y="5"/>
                  </a:moveTo>
                  <a:cubicBezTo>
                    <a:pt x="12" y="10"/>
                    <a:pt x="5" y="14"/>
                    <a:pt x="0" y="18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41" y="82"/>
                    <a:pt x="45" y="80"/>
                    <a:pt x="50" y="78"/>
                  </a:cubicBezTo>
                  <a:cubicBezTo>
                    <a:pt x="55" y="76"/>
                    <a:pt x="59" y="75"/>
                    <a:pt x="63" y="74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0"/>
                    <a:pt x="36" y="1"/>
                    <a:pt x="24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754">
              <a:extLst>
                <a:ext uri="{FF2B5EF4-FFF2-40B4-BE49-F238E27FC236}">
                  <a16:creationId xmlns:a16="http://schemas.microsoft.com/office/drawing/2014/main" id="{673B13C9-852D-4A79-9CF4-D606CE717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52556" cy="52556"/>
            </a:xfrm>
            <a:custGeom>
              <a:avLst/>
              <a:gdLst>
                <a:gd name="T0" fmla="*/ 0 w 41"/>
                <a:gd name="T1" fmla="*/ 17 h 41"/>
                <a:gd name="T2" fmla="*/ 14 w 41"/>
                <a:gd name="T3" fmla="*/ 41 h 41"/>
                <a:gd name="T4" fmla="*/ 15 w 41"/>
                <a:gd name="T5" fmla="*/ 39 h 41"/>
                <a:gd name="T6" fmla="*/ 41 w 41"/>
                <a:gd name="T7" fmla="*/ 0 h 41"/>
                <a:gd name="T8" fmla="*/ 24 w 41"/>
                <a:gd name="T9" fmla="*/ 4 h 41"/>
                <a:gd name="T10" fmla="*/ 0 w 41"/>
                <a:gd name="T11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17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5" y="39"/>
                    <a:pt x="15" y="39"/>
                  </a:cubicBezTo>
                  <a:cubicBezTo>
                    <a:pt x="23" y="25"/>
                    <a:pt x="31" y="12"/>
                    <a:pt x="41" y="0"/>
                  </a:cubicBezTo>
                  <a:cubicBezTo>
                    <a:pt x="36" y="1"/>
                    <a:pt x="30" y="2"/>
                    <a:pt x="24" y="4"/>
                  </a:cubicBezTo>
                  <a:cubicBezTo>
                    <a:pt x="12" y="9"/>
                    <a:pt x="5" y="13"/>
                    <a:pt x="0" y="17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755">
              <a:extLst>
                <a:ext uri="{FF2B5EF4-FFF2-40B4-BE49-F238E27FC236}">
                  <a16:creationId xmlns:a16="http://schemas.microsoft.com/office/drawing/2014/main" id="{AF97A3F2-D09E-44F7-AB75-C51961931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14" y="4708240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756">
              <a:extLst>
                <a:ext uri="{FF2B5EF4-FFF2-40B4-BE49-F238E27FC236}">
                  <a16:creationId xmlns:a16="http://schemas.microsoft.com/office/drawing/2014/main" id="{9BCFB73E-AB1E-40BC-B532-5C1FABFA3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098032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757">
              <a:extLst>
                <a:ext uri="{FF2B5EF4-FFF2-40B4-BE49-F238E27FC236}">
                  <a16:creationId xmlns:a16="http://schemas.microsoft.com/office/drawing/2014/main" id="{E12A45A2-E273-46E1-A6AE-D2AA1C05E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523" y="4712621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2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2" y="21"/>
                    <a:pt x="0" y="21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758">
              <a:extLst>
                <a:ext uri="{FF2B5EF4-FFF2-40B4-BE49-F238E27FC236}">
                  <a16:creationId xmlns:a16="http://schemas.microsoft.com/office/drawing/2014/main" id="{01BF8658-6C56-4BE4-A703-97283E87E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985" y="4966642"/>
              <a:ext cx="52556" cy="52556"/>
            </a:xfrm>
            <a:custGeom>
              <a:avLst/>
              <a:gdLst>
                <a:gd name="T0" fmla="*/ 0 w 42"/>
                <a:gd name="T1" fmla="*/ 27 h 41"/>
                <a:gd name="T2" fmla="*/ 0 w 42"/>
                <a:gd name="T3" fmla="*/ 15 h 41"/>
                <a:gd name="T4" fmla="*/ 15 w 42"/>
                <a:gd name="T5" fmla="*/ 0 h 41"/>
                <a:gd name="T6" fmla="*/ 27 w 42"/>
                <a:gd name="T7" fmla="*/ 0 h 41"/>
                <a:gd name="T8" fmla="*/ 42 w 42"/>
                <a:gd name="T9" fmla="*/ 15 h 41"/>
                <a:gd name="T10" fmla="*/ 42 w 42"/>
                <a:gd name="T11" fmla="*/ 27 h 41"/>
                <a:gd name="T12" fmla="*/ 27 w 42"/>
                <a:gd name="T13" fmla="*/ 41 h 41"/>
                <a:gd name="T14" fmla="*/ 15 w 42"/>
                <a:gd name="T15" fmla="*/ 41 h 41"/>
                <a:gd name="T16" fmla="*/ 0 w 42"/>
                <a:gd name="T17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1">
                  <a:moveTo>
                    <a:pt x="0" y="27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8" y="15"/>
                    <a:pt x="15" y="8"/>
                    <a:pt x="15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8"/>
                    <a:pt x="34" y="15"/>
                    <a:pt x="42" y="15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34" y="27"/>
                    <a:pt x="27" y="33"/>
                    <a:pt x="27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33"/>
                    <a:pt x="8" y="27"/>
                    <a:pt x="0" y="27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759">
              <a:extLst>
                <a:ext uri="{FF2B5EF4-FFF2-40B4-BE49-F238E27FC236}">
                  <a16:creationId xmlns:a16="http://schemas.microsoft.com/office/drawing/2014/main" id="{8CCB3A5E-652D-4F46-A9D3-2EEA01C46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821" y="5071754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1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1" y="21"/>
                    <a:pt x="0" y="21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760">
              <a:extLst>
                <a:ext uri="{FF2B5EF4-FFF2-40B4-BE49-F238E27FC236}">
                  <a16:creationId xmlns:a16="http://schemas.microsoft.com/office/drawing/2014/main" id="{96E96984-BAF4-4D79-9FD1-00AAA8E9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11903"/>
              <a:ext cx="1410251" cy="455485"/>
            </a:xfrm>
            <a:custGeom>
              <a:avLst/>
              <a:gdLst>
                <a:gd name="T0" fmla="*/ 1049 w 1089"/>
                <a:gd name="T1" fmla="*/ 1 h 350"/>
                <a:gd name="T2" fmla="*/ 1053 w 1089"/>
                <a:gd name="T3" fmla="*/ 57 h 350"/>
                <a:gd name="T4" fmla="*/ 730 w 1089"/>
                <a:gd name="T5" fmla="*/ 123 h 350"/>
                <a:gd name="T6" fmla="*/ 366 w 1089"/>
                <a:gd name="T7" fmla="*/ 37 h 350"/>
                <a:gd name="T8" fmla="*/ 23 w 1089"/>
                <a:gd name="T9" fmla="*/ 38 h 350"/>
                <a:gd name="T10" fmla="*/ 0 w 1089"/>
                <a:gd name="T11" fmla="*/ 70 h 350"/>
                <a:gd name="T12" fmla="*/ 0 w 1089"/>
                <a:gd name="T13" fmla="*/ 260 h 350"/>
                <a:gd name="T14" fmla="*/ 19 w 1089"/>
                <a:gd name="T15" fmla="*/ 292 h 350"/>
                <a:gd name="T16" fmla="*/ 34 w 1089"/>
                <a:gd name="T17" fmla="*/ 247 h 350"/>
                <a:gd name="T18" fmla="*/ 366 w 1089"/>
                <a:gd name="T19" fmla="*/ 251 h 350"/>
                <a:gd name="T20" fmla="*/ 730 w 1089"/>
                <a:gd name="T21" fmla="*/ 336 h 350"/>
                <a:gd name="T22" fmla="*/ 1070 w 1089"/>
                <a:gd name="T23" fmla="*/ 258 h 350"/>
                <a:gd name="T24" fmla="*/ 1083 w 1089"/>
                <a:gd name="T25" fmla="*/ 231 h 350"/>
                <a:gd name="T26" fmla="*/ 1083 w 1089"/>
                <a:gd name="T27" fmla="*/ 34 h 350"/>
                <a:gd name="T28" fmla="*/ 1049 w 1089"/>
                <a:gd name="T29" fmla="*/ 1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9" h="350">
                  <a:moveTo>
                    <a:pt x="1049" y="1"/>
                  </a:moveTo>
                  <a:cubicBezTo>
                    <a:pt x="1089" y="15"/>
                    <a:pt x="1064" y="49"/>
                    <a:pt x="1053" y="57"/>
                  </a:cubicBezTo>
                  <a:cubicBezTo>
                    <a:pt x="960" y="122"/>
                    <a:pt x="841" y="136"/>
                    <a:pt x="730" y="123"/>
                  </a:cubicBezTo>
                  <a:cubicBezTo>
                    <a:pt x="606" y="109"/>
                    <a:pt x="488" y="65"/>
                    <a:pt x="366" y="37"/>
                  </a:cubicBezTo>
                  <a:cubicBezTo>
                    <a:pt x="253" y="11"/>
                    <a:pt x="133" y="0"/>
                    <a:pt x="23" y="38"/>
                  </a:cubicBezTo>
                  <a:cubicBezTo>
                    <a:pt x="9" y="42"/>
                    <a:pt x="0" y="55"/>
                    <a:pt x="0" y="7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3"/>
                    <a:pt x="7" y="284"/>
                    <a:pt x="19" y="292"/>
                  </a:cubicBezTo>
                  <a:cubicBezTo>
                    <a:pt x="0" y="278"/>
                    <a:pt x="0" y="260"/>
                    <a:pt x="34" y="247"/>
                  </a:cubicBezTo>
                  <a:cubicBezTo>
                    <a:pt x="141" y="214"/>
                    <a:pt x="257" y="225"/>
                    <a:pt x="366" y="251"/>
                  </a:cubicBezTo>
                  <a:cubicBezTo>
                    <a:pt x="488" y="278"/>
                    <a:pt x="606" y="322"/>
                    <a:pt x="730" y="336"/>
                  </a:cubicBezTo>
                  <a:cubicBezTo>
                    <a:pt x="847" y="350"/>
                    <a:pt x="974" y="333"/>
                    <a:pt x="1070" y="258"/>
                  </a:cubicBezTo>
                  <a:cubicBezTo>
                    <a:pt x="1078" y="252"/>
                    <a:pt x="1083" y="242"/>
                    <a:pt x="1083" y="231"/>
                  </a:cubicBezTo>
                  <a:cubicBezTo>
                    <a:pt x="1083" y="34"/>
                    <a:pt x="1083" y="34"/>
                    <a:pt x="1083" y="34"/>
                  </a:cubicBezTo>
                  <a:cubicBezTo>
                    <a:pt x="1083" y="17"/>
                    <a:pt x="1070" y="6"/>
                    <a:pt x="1049" y="1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761">
              <a:extLst>
                <a:ext uri="{FF2B5EF4-FFF2-40B4-BE49-F238E27FC236}">
                  <a16:creationId xmlns:a16="http://schemas.microsoft.com/office/drawing/2014/main" id="{A220DD16-B265-4D96-A6E3-B404A0995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25040"/>
              <a:ext cx="932870" cy="420448"/>
            </a:xfrm>
            <a:custGeom>
              <a:avLst/>
              <a:gdLst>
                <a:gd name="T0" fmla="*/ 719 w 719"/>
                <a:gd name="T1" fmla="*/ 326 h 326"/>
                <a:gd name="T2" fmla="*/ 378 w 719"/>
                <a:gd name="T3" fmla="*/ 161 h 326"/>
                <a:gd name="T4" fmla="*/ 287 w 719"/>
                <a:gd name="T5" fmla="*/ 57 h 326"/>
                <a:gd name="T6" fmla="*/ 268 w 719"/>
                <a:gd name="T7" fmla="*/ 10 h 326"/>
                <a:gd name="T8" fmla="*/ 23 w 719"/>
                <a:gd name="T9" fmla="*/ 29 h 326"/>
                <a:gd name="T10" fmla="*/ 0 w 719"/>
                <a:gd name="T11" fmla="*/ 61 h 326"/>
                <a:gd name="T12" fmla="*/ 0 w 719"/>
                <a:gd name="T13" fmla="*/ 251 h 326"/>
                <a:gd name="T14" fmla="*/ 19 w 719"/>
                <a:gd name="T15" fmla="*/ 283 h 326"/>
                <a:gd name="T16" fmla="*/ 34 w 719"/>
                <a:gd name="T17" fmla="*/ 238 h 326"/>
                <a:gd name="T18" fmla="*/ 366 w 719"/>
                <a:gd name="T19" fmla="*/ 242 h 326"/>
                <a:gd name="T20" fmla="*/ 719 w 719"/>
                <a:gd name="T21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9" h="326">
                  <a:moveTo>
                    <a:pt x="719" y="326"/>
                  </a:moveTo>
                  <a:cubicBezTo>
                    <a:pt x="594" y="299"/>
                    <a:pt x="476" y="242"/>
                    <a:pt x="378" y="161"/>
                  </a:cubicBezTo>
                  <a:cubicBezTo>
                    <a:pt x="343" y="131"/>
                    <a:pt x="309" y="98"/>
                    <a:pt x="287" y="57"/>
                  </a:cubicBezTo>
                  <a:cubicBezTo>
                    <a:pt x="279" y="43"/>
                    <a:pt x="272" y="27"/>
                    <a:pt x="268" y="10"/>
                  </a:cubicBezTo>
                  <a:cubicBezTo>
                    <a:pt x="185" y="0"/>
                    <a:pt x="102" y="1"/>
                    <a:pt x="23" y="29"/>
                  </a:cubicBezTo>
                  <a:cubicBezTo>
                    <a:pt x="9" y="33"/>
                    <a:pt x="0" y="46"/>
                    <a:pt x="0" y="61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0" y="264"/>
                    <a:pt x="7" y="275"/>
                    <a:pt x="19" y="283"/>
                  </a:cubicBezTo>
                  <a:cubicBezTo>
                    <a:pt x="0" y="269"/>
                    <a:pt x="0" y="251"/>
                    <a:pt x="34" y="238"/>
                  </a:cubicBezTo>
                  <a:cubicBezTo>
                    <a:pt x="141" y="205"/>
                    <a:pt x="257" y="216"/>
                    <a:pt x="366" y="242"/>
                  </a:cubicBezTo>
                  <a:cubicBezTo>
                    <a:pt x="484" y="269"/>
                    <a:pt x="600" y="310"/>
                    <a:pt x="719" y="32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Rectangle 1762">
              <a:extLst>
                <a:ext uri="{FF2B5EF4-FFF2-40B4-BE49-F238E27FC236}">
                  <a16:creationId xmlns:a16="http://schemas.microsoft.com/office/drawing/2014/main" id="{AD1A7523-556D-4F8C-A5D2-44E528BF36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4363375" y="5260078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F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1763">
              <a:extLst>
                <a:ext uri="{FF2B5EF4-FFF2-40B4-BE49-F238E27FC236}">
                  <a16:creationId xmlns:a16="http://schemas.microsoft.com/office/drawing/2014/main" id="{AD7E8CB5-3AEF-48AE-B030-B844DA0ACF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4450969" y="526007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764">
              <a:extLst>
                <a:ext uri="{FF2B5EF4-FFF2-40B4-BE49-F238E27FC236}">
                  <a16:creationId xmlns:a16="http://schemas.microsoft.com/office/drawing/2014/main" id="{68F36D45-65DB-405B-96A4-20D4ECC63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4499146" y="5268837"/>
              <a:ext cx="17518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765">
              <a:extLst>
                <a:ext uri="{FF2B5EF4-FFF2-40B4-BE49-F238E27FC236}">
                  <a16:creationId xmlns:a16="http://schemas.microsoft.com/office/drawing/2014/main" id="{F06EBA35-158C-4370-B11C-DEE14AD71E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586740" y="5277596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1766">
              <a:extLst>
                <a:ext uri="{FF2B5EF4-FFF2-40B4-BE49-F238E27FC236}">
                  <a16:creationId xmlns:a16="http://schemas.microsoft.com/office/drawing/2014/main" id="{2CF62FC1-8DBB-44DA-83BD-8D6343688C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669952" y="5299496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1767">
              <a:extLst>
                <a:ext uri="{FF2B5EF4-FFF2-40B4-BE49-F238E27FC236}">
                  <a16:creationId xmlns:a16="http://schemas.microsoft.com/office/drawing/2014/main" id="{BC4D95DD-FC29-428F-ABC8-B9E35669A9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744407" y="5317015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768">
              <a:extLst>
                <a:ext uri="{FF2B5EF4-FFF2-40B4-BE49-F238E27FC236}">
                  <a16:creationId xmlns:a16="http://schemas.microsoft.com/office/drawing/2014/main" id="{10C7BF4C-74BE-41BF-9E6C-FE21B856CC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4849519" y="5343293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769">
              <a:extLst>
                <a:ext uri="{FF2B5EF4-FFF2-40B4-BE49-F238E27FC236}">
                  <a16:creationId xmlns:a16="http://schemas.microsoft.com/office/drawing/2014/main" id="{A0C0BA41-15B3-48D1-8095-D6876FD649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972150" y="5373949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1770">
              <a:extLst>
                <a:ext uri="{FF2B5EF4-FFF2-40B4-BE49-F238E27FC236}">
                  <a16:creationId xmlns:a16="http://schemas.microsoft.com/office/drawing/2014/main" id="{88B0CB17-591F-4B66-8F9D-6320D3B210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5046603" y="539584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1771">
              <a:extLst>
                <a:ext uri="{FF2B5EF4-FFF2-40B4-BE49-F238E27FC236}">
                  <a16:creationId xmlns:a16="http://schemas.microsoft.com/office/drawing/2014/main" id="{A21F5973-474F-4863-94CF-EC435263DE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5142955" y="5404608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72">
              <a:extLst>
                <a:ext uri="{FF2B5EF4-FFF2-40B4-BE49-F238E27FC236}">
                  <a16:creationId xmlns:a16="http://schemas.microsoft.com/office/drawing/2014/main" id="{B8A28A05-532D-4BDF-A80C-7FF1C766BD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34930" y="5408986"/>
              <a:ext cx="1883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73">
              <a:extLst>
                <a:ext uri="{FF2B5EF4-FFF2-40B4-BE49-F238E27FC236}">
                  <a16:creationId xmlns:a16="http://schemas.microsoft.com/office/drawing/2014/main" id="{79313461-0E86-4822-9E86-29C74960CB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300000">
              <a:off x="5326901" y="540460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1774">
              <a:extLst>
                <a:ext uri="{FF2B5EF4-FFF2-40B4-BE49-F238E27FC236}">
                  <a16:creationId xmlns:a16="http://schemas.microsoft.com/office/drawing/2014/main" id="{C3BD028F-63BB-4BB7-854C-89150A0B99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80000">
              <a:off x="5379457" y="538708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1775">
              <a:extLst>
                <a:ext uri="{FF2B5EF4-FFF2-40B4-BE49-F238E27FC236}">
                  <a16:creationId xmlns:a16="http://schemas.microsoft.com/office/drawing/2014/main" id="{D15A1982-4437-42D5-AE18-C1C1936A75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60000">
              <a:off x="5475810" y="5352052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0E70EB9C-2F2C-4A48-A794-623365BCD8F7}"/>
              </a:ext>
            </a:extLst>
          </p:cNvPr>
          <p:cNvSpPr/>
          <p:nvPr/>
        </p:nvSpPr>
        <p:spPr>
          <a:xfrm rot="5400000">
            <a:off x="8637836" y="2352428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C9036C80-2CDD-4FCC-BC34-0AC4F2BE8CA6}"/>
              </a:ext>
            </a:extLst>
          </p:cNvPr>
          <p:cNvSpPr/>
          <p:nvPr/>
        </p:nvSpPr>
        <p:spPr>
          <a:xfrm rot="16200000">
            <a:off x="2713771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ECD7C31A-05A2-4A51-B331-65712D404428}"/>
              </a:ext>
            </a:extLst>
          </p:cNvPr>
          <p:cNvSpPr/>
          <p:nvPr/>
        </p:nvSpPr>
        <p:spPr>
          <a:xfrm rot="5400000">
            <a:off x="4688775" y="2351481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C1D832-A7B6-4B3D-8A12-158C6F15F20E}"/>
              </a:ext>
            </a:extLst>
          </p:cNvPr>
          <p:cNvSpPr/>
          <p:nvPr/>
        </p:nvSpPr>
        <p:spPr>
          <a:xfrm>
            <a:off x="1617623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EF396D-D114-4070-B328-F7369B061AD8}"/>
              </a:ext>
            </a:extLst>
          </p:cNvPr>
          <p:cNvSpPr/>
          <p:nvPr/>
        </p:nvSpPr>
        <p:spPr>
          <a:xfrm>
            <a:off x="3602689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rgbClr val="E121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EF6E11-EB9C-4B37-8811-5988F0B93D9A}"/>
              </a:ext>
            </a:extLst>
          </p:cNvPr>
          <p:cNvSpPr/>
          <p:nvPr/>
        </p:nvSpPr>
        <p:spPr>
          <a:xfrm>
            <a:off x="5587755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B3EACD-D7DF-42D0-9C40-765E70624CE8}"/>
              </a:ext>
            </a:extLst>
          </p:cNvPr>
          <p:cNvSpPr/>
          <p:nvPr/>
        </p:nvSpPr>
        <p:spPr>
          <a:xfrm>
            <a:off x="7572821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C949AD-7A3A-4FD6-AF40-79FBA70692EC}"/>
              </a:ext>
            </a:extLst>
          </p:cNvPr>
          <p:cNvSpPr/>
          <p:nvPr/>
        </p:nvSpPr>
        <p:spPr>
          <a:xfrm>
            <a:off x="9557887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자유형: 도형 53">
            <a:extLst>
              <a:ext uri="{FF2B5EF4-FFF2-40B4-BE49-F238E27FC236}">
                <a16:creationId xmlns:a16="http://schemas.microsoft.com/office/drawing/2014/main" id="{37A7173F-9468-4920-94B2-9BF3C89423C8}"/>
              </a:ext>
            </a:extLst>
          </p:cNvPr>
          <p:cNvSpPr/>
          <p:nvPr/>
        </p:nvSpPr>
        <p:spPr>
          <a:xfrm rot="16200000">
            <a:off x="6663779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FC7C8481-228D-4A17-A2AA-752EB9B17461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82853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6DB564C-93D4-4723-9FA0-E4A08957BE5E}"/>
              </a:ext>
            </a:extLst>
          </p:cNvPr>
          <p:cNvSpPr/>
          <p:nvPr/>
        </p:nvSpPr>
        <p:spPr>
          <a:xfrm>
            <a:off x="3933223" y="2807088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25">
            <a:extLst>
              <a:ext uri="{FF2B5EF4-FFF2-40B4-BE49-F238E27FC236}">
                <a16:creationId xmlns:a16="http://schemas.microsoft.com/office/drawing/2014/main" id="{5F59BAF4-3D6A-486B-98F1-4FC41412A43B}"/>
              </a:ext>
            </a:extLst>
          </p:cNvPr>
          <p:cNvSpPr>
            <a:spLocks noChangeAspect="1"/>
          </p:cNvSpPr>
          <p:nvPr/>
        </p:nvSpPr>
        <p:spPr>
          <a:xfrm>
            <a:off x="1968803" y="2778085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54B881D5-2EFA-4818-88A1-9677FD6267D7}"/>
              </a:ext>
            </a:extLst>
          </p:cNvPr>
          <p:cNvSpPr>
            <a:spLocks noChangeAspect="1"/>
          </p:cNvSpPr>
          <p:nvPr/>
        </p:nvSpPr>
        <p:spPr>
          <a:xfrm>
            <a:off x="9892106" y="280708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0E23F9B1-717A-4FC8-BE7A-8E4845CAABBB}"/>
              </a:ext>
            </a:extLst>
          </p:cNvPr>
          <p:cNvSpPr/>
          <p:nvPr/>
        </p:nvSpPr>
        <p:spPr>
          <a:xfrm>
            <a:off x="7899828" y="2787795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76304F50-00D1-4721-B78C-7B74306B32BD}"/>
              </a:ext>
            </a:extLst>
          </p:cNvPr>
          <p:cNvGrpSpPr/>
          <p:nvPr/>
        </p:nvGrpSpPr>
        <p:grpSpPr>
          <a:xfrm>
            <a:off x="1002027" y="3958624"/>
            <a:ext cx="2248070" cy="1271137"/>
            <a:chOff x="2676933" y="3348115"/>
            <a:chExt cx="1550267" cy="12711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302697-B29F-49D5-82EC-AF904CF8B1F0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C3538-849D-4847-84EF-C6F7369FD0E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099AA2E7-B130-4976-91E2-809A9E7F94F8}"/>
              </a:ext>
            </a:extLst>
          </p:cNvPr>
          <p:cNvGrpSpPr/>
          <p:nvPr/>
        </p:nvGrpSpPr>
        <p:grpSpPr>
          <a:xfrm>
            <a:off x="2988091" y="4974287"/>
            <a:ext cx="2248070" cy="1271137"/>
            <a:chOff x="2676933" y="3348115"/>
            <a:chExt cx="1550267" cy="12711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6CB496-B784-4BF7-81F2-82F5F12AF5FE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3CFD96-4416-4B10-A16D-A2BC7D53C6A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64368AA0-2212-4363-BA40-EFCAEF9BDC2E}"/>
              </a:ext>
            </a:extLst>
          </p:cNvPr>
          <p:cNvGrpSpPr/>
          <p:nvPr/>
        </p:nvGrpSpPr>
        <p:grpSpPr>
          <a:xfrm>
            <a:off x="4974155" y="3958624"/>
            <a:ext cx="2248070" cy="1271137"/>
            <a:chOff x="2676933" y="3348115"/>
            <a:chExt cx="1550267" cy="1271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CEB4A6-0AAA-4C4E-B9F2-5BD9BA77C47F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7A15A0-3CA6-4F4B-9411-E7FBF7B3811E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8B0C1FC6-4BAC-4EE2-99FF-9C70DD5A8A28}"/>
              </a:ext>
            </a:extLst>
          </p:cNvPr>
          <p:cNvGrpSpPr/>
          <p:nvPr/>
        </p:nvGrpSpPr>
        <p:grpSpPr>
          <a:xfrm>
            <a:off x="6960219" y="4974287"/>
            <a:ext cx="2248070" cy="1271137"/>
            <a:chOff x="2676933" y="3348115"/>
            <a:chExt cx="1550267" cy="1271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3B6086-1A3C-4445-BA52-587D99784187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AC57EA-75F6-4A92-A5AD-36C03AB5B0B7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C6B27BFF-E264-4B51-9791-A2670807AEFF}"/>
              </a:ext>
            </a:extLst>
          </p:cNvPr>
          <p:cNvGrpSpPr/>
          <p:nvPr/>
        </p:nvGrpSpPr>
        <p:grpSpPr>
          <a:xfrm>
            <a:off x="8946285" y="3958624"/>
            <a:ext cx="2248070" cy="1271137"/>
            <a:chOff x="2676933" y="3348115"/>
            <a:chExt cx="1550267" cy="1271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4AA6E2-1F91-44B5-86C5-35AE1A5E0EB6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FDF419-5B75-4019-A85D-42155153CFD2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6A06C-BBD9-4249-8374-B746EE06E1ED}"/>
              </a:ext>
            </a:extLst>
          </p:cNvPr>
          <p:cNvSpPr/>
          <p:nvPr/>
        </p:nvSpPr>
        <p:spPr>
          <a:xfrm>
            <a:off x="0" y="1840465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D84D17-811C-4DB3-B6CD-FA6F96D409EC}"/>
              </a:ext>
            </a:extLst>
          </p:cNvPr>
          <p:cNvSpPr/>
          <p:nvPr/>
        </p:nvSpPr>
        <p:spPr>
          <a:xfrm>
            <a:off x="0" y="2732046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CA143-5154-4765-8E5E-58C649AD4072}"/>
              </a:ext>
            </a:extLst>
          </p:cNvPr>
          <p:cNvSpPr/>
          <p:nvPr/>
        </p:nvSpPr>
        <p:spPr>
          <a:xfrm>
            <a:off x="0" y="3623627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8E191E-F724-4E1B-B6D2-802EC4E3DC36}"/>
              </a:ext>
            </a:extLst>
          </p:cNvPr>
          <p:cNvSpPr/>
          <p:nvPr/>
        </p:nvSpPr>
        <p:spPr>
          <a:xfrm>
            <a:off x="0" y="4515208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AA4243-8467-4E3B-A5FB-6B276A4B6040}"/>
              </a:ext>
            </a:extLst>
          </p:cNvPr>
          <p:cNvSpPr/>
          <p:nvPr/>
        </p:nvSpPr>
        <p:spPr>
          <a:xfrm>
            <a:off x="0" y="5406788"/>
            <a:ext cx="4396383" cy="695785"/>
          </a:xfrm>
          <a:prstGeom prst="rect">
            <a:avLst/>
          </a:prstGeom>
          <a:solidFill>
            <a:srgbClr val="E12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2F5BFF-A54F-4379-8CEE-72459B6EB42B}"/>
              </a:ext>
            </a:extLst>
          </p:cNvPr>
          <p:cNvSpPr/>
          <p:nvPr/>
        </p:nvSpPr>
        <p:spPr>
          <a:xfrm>
            <a:off x="4034951" y="1860756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27592F-8807-41F9-ACD1-1549968C8BA8}"/>
              </a:ext>
            </a:extLst>
          </p:cNvPr>
          <p:cNvSpPr/>
          <p:nvPr/>
        </p:nvSpPr>
        <p:spPr>
          <a:xfrm>
            <a:off x="4034951" y="275233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1DBDE9-BF9C-4E90-8607-D95D39CB5A5B}"/>
              </a:ext>
            </a:extLst>
          </p:cNvPr>
          <p:cNvSpPr/>
          <p:nvPr/>
        </p:nvSpPr>
        <p:spPr>
          <a:xfrm>
            <a:off x="4034951" y="364391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AA93B4-7738-400A-89CC-B5498559ADCA}"/>
              </a:ext>
            </a:extLst>
          </p:cNvPr>
          <p:cNvSpPr/>
          <p:nvPr/>
        </p:nvSpPr>
        <p:spPr>
          <a:xfrm>
            <a:off x="4034951" y="453549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6CD07D-3F6E-4B58-91E3-C662205918A6}"/>
              </a:ext>
            </a:extLst>
          </p:cNvPr>
          <p:cNvSpPr/>
          <p:nvPr/>
        </p:nvSpPr>
        <p:spPr>
          <a:xfrm>
            <a:off x="4043743" y="542708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88DD7-6FBC-4CA5-B905-62FD6914D7F1}"/>
              </a:ext>
            </a:extLst>
          </p:cNvPr>
          <p:cNvSpPr txBox="1"/>
          <p:nvPr/>
        </p:nvSpPr>
        <p:spPr>
          <a:xfrm>
            <a:off x="1028699" y="195735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712C3F-7987-42FB-8293-6E8E90881F41}"/>
              </a:ext>
            </a:extLst>
          </p:cNvPr>
          <p:cNvSpPr txBox="1"/>
          <p:nvPr/>
        </p:nvSpPr>
        <p:spPr>
          <a:xfrm>
            <a:off x="1028699" y="284018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E404F0-A4AF-4BB8-AC55-49EF0759161C}"/>
              </a:ext>
            </a:extLst>
          </p:cNvPr>
          <p:cNvSpPr txBox="1"/>
          <p:nvPr/>
        </p:nvSpPr>
        <p:spPr>
          <a:xfrm>
            <a:off x="1028699" y="372301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94276F-2566-46D6-999C-7726A9396D91}"/>
              </a:ext>
            </a:extLst>
          </p:cNvPr>
          <p:cNvSpPr txBox="1"/>
          <p:nvPr/>
        </p:nvSpPr>
        <p:spPr>
          <a:xfrm>
            <a:off x="1028699" y="460584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4F380-A943-4673-AB1B-DF6FCBF450A7}"/>
              </a:ext>
            </a:extLst>
          </p:cNvPr>
          <p:cNvSpPr txBox="1"/>
          <p:nvPr/>
        </p:nvSpPr>
        <p:spPr>
          <a:xfrm>
            <a:off x="1028699" y="552384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90BE2F-D2CD-4252-B6CC-0C1D7E9688D2}"/>
              </a:ext>
            </a:extLst>
          </p:cNvPr>
          <p:cNvGrpSpPr/>
          <p:nvPr/>
        </p:nvGrpSpPr>
        <p:grpSpPr>
          <a:xfrm>
            <a:off x="4910404" y="1820498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ACF0DD-DF83-4624-A12B-71BD22FA404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F7E3F9-356E-4CDF-B644-0342140FE41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7F9A19-3371-4EFB-99FB-B5B697F4192C}"/>
              </a:ext>
            </a:extLst>
          </p:cNvPr>
          <p:cNvGrpSpPr/>
          <p:nvPr/>
        </p:nvGrpSpPr>
        <p:grpSpPr>
          <a:xfrm>
            <a:off x="4910404" y="2709906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9AFA7B-C5CA-435B-9D3A-9DC034CE501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A402B2-B22F-415C-9E66-17ED2167EBDC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69601B-2C75-49FC-9EC3-442885D8FC8B}"/>
              </a:ext>
            </a:extLst>
          </p:cNvPr>
          <p:cNvGrpSpPr/>
          <p:nvPr/>
        </p:nvGrpSpPr>
        <p:grpSpPr>
          <a:xfrm>
            <a:off x="4910404" y="3599314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1FCD78-ADE2-48D0-84DF-A0252EB2B02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54DFA1-D89F-4FFA-AF99-751A1A708FE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81FFFF-C03B-4B83-BE5B-AC0D729E5308}"/>
              </a:ext>
            </a:extLst>
          </p:cNvPr>
          <p:cNvGrpSpPr/>
          <p:nvPr/>
        </p:nvGrpSpPr>
        <p:grpSpPr>
          <a:xfrm>
            <a:off x="4910404" y="4488722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3563EF-9F51-4752-8639-630872D9E9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0CD3B6-B63E-4091-814A-DFD59CE4B8A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875464-32D2-4BB0-8C0F-2896A967EA01}"/>
              </a:ext>
            </a:extLst>
          </p:cNvPr>
          <p:cNvGrpSpPr/>
          <p:nvPr/>
        </p:nvGrpSpPr>
        <p:grpSpPr>
          <a:xfrm>
            <a:off x="4910404" y="5378130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3BA990-1E16-428D-9F7C-7A792E7BA3E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B0345D-BD7E-4BD6-B84D-117A12E4B18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74B32DA5-2E85-4423-A591-9F4B3233B35E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89212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1E3C7941-837A-4B09-82D2-570680BE5B9E}"/>
              </a:ext>
            </a:extLst>
          </p:cNvPr>
          <p:cNvSpPr/>
          <p:nvPr/>
        </p:nvSpPr>
        <p:spPr>
          <a:xfrm>
            <a:off x="8459926" y="1589212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36B2E74-A0E5-400B-9B2C-C06232ACB9F0}"/>
              </a:ext>
            </a:extLst>
          </p:cNvPr>
          <p:cNvSpPr/>
          <p:nvPr/>
        </p:nvSpPr>
        <p:spPr>
          <a:xfrm>
            <a:off x="9846465" y="2604418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784B372F-49F8-416D-ADBF-37C2A8954D3B}"/>
              </a:ext>
            </a:extLst>
          </p:cNvPr>
          <p:cNvSpPr/>
          <p:nvPr/>
        </p:nvSpPr>
        <p:spPr>
          <a:xfrm>
            <a:off x="8780209" y="3514585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423C2A67-826F-4CD8-B443-F1D6C14E33C1}"/>
              </a:ext>
            </a:extLst>
          </p:cNvPr>
          <p:cNvSpPr/>
          <p:nvPr/>
        </p:nvSpPr>
        <p:spPr>
          <a:xfrm>
            <a:off x="8938283" y="4605849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DA0A3727-3976-450F-B23D-06511EED2E1B}"/>
              </a:ext>
            </a:extLst>
          </p:cNvPr>
          <p:cNvSpPr/>
          <p:nvPr/>
        </p:nvSpPr>
        <p:spPr>
          <a:xfrm>
            <a:off x="8119375" y="2634324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D295510-2680-4052-AF7A-C6D98EF23F14}"/>
              </a:ext>
            </a:extLst>
          </p:cNvPr>
          <p:cNvSpPr/>
          <p:nvPr/>
        </p:nvSpPr>
        <p:spPr>
          <a:xfrm rot="2700000">
            <a:off x="4250452" y="463440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DC315C3B-8D71-42F7-B971-26C832835B07}"/>
              </a:ext>
            </a:extLst>
          </p:cNvPr>
          <p:cNvSpPr/>
          <p:nvPr/>
        </p:nvSpPr>
        <p:spPr>
          <a:xfrm>
            <a:off x="4215945" y="558653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7A6CDA43-BD38-44C4-B8C7-D1102DF72911}"/>
              </a:ext>
            </a:extLst>
          </p:cNvPr>
          <p:cNvSpPr/>
          <p:nvPr/>
        </p:nvSpPr>
        <p:spPr>
          <a:xfrm>
            <a:off x="4183813" y="379185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9FD8B9B6-4699-4AF5-A64F-20ED8A3562D5}"/>
              </a:ext>
            </a:extLst>
          </p:cNvPr>
          <p:cNvSpPr/>
          <p:nvPr/>
        </p:nvSpPr>
        <p:spPr>
          <a:xfrm>
            <a:off x="4210396" y="293425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6B0DA154-69E9-4D2C-B5EE-23717E997F46}"/>
              </a:ext>
            </a:extLst>
          </p:cNvPr>
          <p:cNvSpPr/>
          <p:nvPr/>
        </p:nvSpPr>
        <p:spPr>
          <a:xfrm>
            <a:off x="4171911" y="205942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0B91A251-2C79-4554-B8F5-5F19F5E1F2B8}"/>
              </a:ext>
            </a:extLst>
          </p:cNvPr>
          <p:cNvSpPr/>
          <p:nvPr/>
        </p:nvSpPr>
        <p:spPr>
          <a:xfrm>
            <a:off x="9444637" y="515350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1F6896F-F108-4EC2-A269-BBD9AE82C20D}"/>
              </a:ext>
            </a:extLst>
          </p:cNvPr>
          <p:cNvSpPr/>
          <p:nvPr/>
        </p:nvSpPr>
        <p:spPr>
          <a:xfrm>
            <a:off x="9108220" y="384259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B5BE70AC-412F-4C98-9662-26C194B3CE7A}"/>
              </a:ext>
            </a:extLst>
          </p:cNvPr>
          <p:cNvSpPr/>
          <p:nvPr/>
        </p:nvSpPr>
        <p:spPr>
          <a:xfrm>
            <a:off x="8285873" y="2801779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68EB7EC9-CE0C-4BA2-9A0E-73CE167E2F2C}"/>
              </a:ext>
            </a:extLst>
          </p:cNvPr>
          <p:cNvSpPr/>
          <p:nvPr/>
        </p:nvSpPr>
        <p:spPr>
          <a:xfrm>
            <a:off x="8635736" y="184046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CFA6BBF8-FFC2-4438-A7EF-CE84C5DEA56A}"/>
              </a:ext>
            </a:extLst>
          </p:cNvPr>
          <p:cNvSpPr/>
          <p:nvPr/>
        </p:nvSpPr>
        <p:spPr>
          <a:xfrm rot="2700000">
            <a:off x="10538111" y="3091026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4B58B37-9453-40D2-89CC-BBF8DB61AC8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sp>
        <p:nvSpPr>
          <p:cNvPr id="7" name="Rectangle 2725">
            <a:extLst>
              <a:ext uri="{FF2B5EF4-FFF2-40B4-BE49-F238E27FC236}">
                <a16:creationId xmlns:a16="http://schemas.microsoft.com/office/drawing/2014/main" id="{15635692-9414-4E1D-81E9-2E734AFD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61780A7-21E4-4F05-A3B0-2D9C6B9E362A}"/>
              </a:ext>
            </a:extLst>
          </p:cNvPr>
          <p:cNvGrpSpPr/>
          <p:nvPr/>
        </p:nvGrpSpPr>
        <p:grpSpPr>
          <a:xfrm>
            <a:off x="8559250" y="1023155"/>
            <a:ext cx="1794118" cy="5420796"/>
            <a:chOff x="8687069" y="1171898"/>
            <a:chExt cx="1505185" cy="4547806"/>
          </a:xfrm>
        </p:grpSpPr>
        <p:sp>
          <p:nvSpPr>
            <p:cNvPr id="9" name="Freeform 2941">
              <a:extLst>
                <a:ext uri="{FF2B5EF4-FFF2-40B4-BE49-F238E27FC236}">
                  <a16:creationId xmlns:a16="http://schemas.microsoft.com/office/drawing/2014/main" id="{6250683E-C183-44A0-BEA9-04A6E6029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2614" y="3160889"/>
              <a:ext cx="1139640" cy="2085757"/>
            </a:xfrm>
            <a:custGeom>
              <a:avLst/>
              <a:gdLst>
                <a:gd name="T0" fmla="*/ 0 w 360"/>
                <a:gd name="T1" fmla="*/ 346 h 657"/>
                <a:gd name="T2" fmla="*/ 17 w 360"/>
                <a:gd name="T3" fmla="*/ 326 h 657"/>
                <a:gd name="T4" fmla="*/ 60 w 360"/>
                <a:gd name="T5" fmla="*/ 283 h 657"/>
                <a:gd name="T6" fmla="*/ 68 w 360"/>
                <a:gd name="T7" fmla="*/ 273 h 657"/>
                <a:gd name="T8" fmla="*/ 112 w 360"/>
                <a:gd name="T9" fmla="*/ 223 h 657"/>
                <a:gd name="T10" fmla="*/ 153 w 360"/>
                <a:gd name="T11" fmla="*/ 175 h 657"/>
                <a:gd name="T12" fmla="*/ 185 w 360"/>
                <a:gd name="T13" fmla="*/ 132 h 657"/>
                <a:gd name="T14" fmla="*/ 254 w 360"/>
                <a:gd name="T15" fmla="*/ 54 h 657"/>
                <a:gd name="T16" fmla="*/ 285 w 360"/>
                <a:gd name="T17" fmla="*/ 17 h 657"/>
                <a:gd name="T18" fmla="*/ 296 w 360"/>
                <a:gd name="T19" fmla="*/ 0 h 657"/>
                <a:gd name="T20" fmla="*/ 321 w 360"/>
                <a:gd name="T21" fmla="*/ 61 h 657"/>
                <a:gd name="T22" fmla="*/ 352 w 360"/>
                <a:gd name="T23" fmla="*/ 138 h 657"/>
                <a:gd name="T24" fmla="*/ 358 w 360"/>
                <a:gd name="T25" fmla="*/ 164 h 657"/>
                <a:gd name="T26" fmla="*/ 358 w 360"/>
                <a:gd name="T27" fmla="*/ 178 h 657"/>
                <a:gd name="T28" fmla="*/ 331 w 360"/>
                <a:gd name="T29" fmla="*/ 251 h 657"/>
                <a:gd name="T30" fmla="*/ 297 w 360"/>
                <a:gd name="T31" fmla="*/ 303 h 657"/>
                <a:gd name="T32" fmla="*/ 253 w 360"/>
                <a:gd name="T33" fmla="*/ 353 h 657"/>
                <a:gd name="T34" fmla="*/ 237 w 360"/>
                <a:gd name="T35" fmla="*/ 372 h 657"/>
                <a:gd name="T36" fmla="*/ 191 w 360"/>
                <a:gd name="T37" fmla="*/ 425 h 657"/>
                <a:gd name="T38" fmla="*/ 168 w 360"/>
                <a:gd name="T39" fmla="*/ 449 h 657"/>
                <a:gd name="T40" fmla="*/ 138 w 360"/>
                <a:gd name="T41" fmla="*/ 476 h 657"/>
                <a:gd name="T42" fmla="*/ 105 w 360"/>
                <a:gd name="T43" fmla="*/ 518 h 657"/>
                <a:gd name="T44" fmla="*/ 104 w 360"/>
                <a:gd name="T45" fmla="*/ 529 h 657"/>
                <a:gd name="T46" fmla="*/ 103 w 360"/>
                <a:gd name="T47" fmla="*/ 644 h 657"/>
                <a:gd name="T48" fmla="*/ 89 w 360"/>
                <a:gd name="T49" fmla="*/ 657 h 657"/>
                <a:gd name="T50" fmla="*/ 76 w 360"/>
                <a:gd name="T51" fmla="*/ 644 h 657"/>
                <a:gd name="T52" fmla="*/ 77 w 360"/>
                <a:gd name="T53" fmla="*/ 503 h 657"/>
                <a:gd name="T54" fmla="*/ 61 w 360"/>
                <a:gd name="T55" fmla="*/ 453 h 657"/>
                <a:gd name="T56" fmla="*/ 6 w 360"/>
                <a:gd name="T57" fmla="*/ 358 h 657"/>
                <a:gd name="T58" fmla="*/ 0 w 360"/>
                <a:gd name="T59" fmla="*/ 346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0" h="657">
                  <a:moveTo>
                    <a:pt x="0" y="346"/>
                  </a:moveTo>
                  <a:cubicBezTo>
                    <a:pt x="6" y="339"/>
                    <a:pt x="12" y="333"/>
                    <a:pt x="17" y="326"/>
                  </a:cubicBezTo>
                  <a:cubicBezTo>
                    <a:pt x="30" y="311"/>
                    <a:pt x="42" y="293"/>
                    <a:pt x="60" y="283"/>
                  </a:cubicBezTo>
                  <a:cubicBezTo>
                    <a:pt x="63" y="281"/>
                    <a:pt x="65" y="276"/>
                    <a:pt x="68" y="273"/>
                  </a:cubicBezTo>
                  <a:cubicBezTo>
                    <a:pt x="81" y="255"/>
                    <a:pt x="94" y="237"/>
                    <a:pt x="112" y="223"/>
                  </a:cubicBezTo>
                  <a:cubicBezTo>
                    <a:pt x="129" y="210"/>
                    <a:pt x="141" y="193"/>
                    <a:pt x="153" y="175"/>
                  </a:cubicBezTo>
                  <a:cubicBezTo>
                    <a:pt x="163" y="160"/>
                    <a:pt x="174" y="146"/>
                    <a:pt x="185" y="132"/>
                  </a:cubicBezTo>
                  <a:cubicBezTo>
                    <a:pt x="208" y="106"/>
                    <a:pt x="231" y="80"/>
                    <a:pt x="254" y="54"/>
                  </a:cubicBezTo>
                  <a:cubicBezTo>
                    <a:pt x="265" y="42"/>
                    <a:pt x="275" y="29"/>
                    <a:pt x="285" y="17"/>
                  </a:cubicBezTo>
                  <a:cubicBezTo>
                    <a:pt x="289" y="12"/>
                    <a:pt x="292" y="6"/>
                    <a:pt x="296" y="0"/>
                  </a:cubicBezTo>
                  <a:cubicBezTo>
                    <a:pt x="304" y="21"/>
                    <a:pt x="312" y="41"/>
                    <a:pt x="321" y="61"/>
                  </a:cubicBezTo>
                  <a:cubicBezTo>
                    <a:pt x="331" y="87"/>
                    <a:pt x="342" y="112"/>
                    <a:pt x="352" y="138"/>
                  </a:cubicBezTo>
                  <a:cubicBezTo>
                    <a:pt x="356" y="146"/>
                    <a:pt x="356" y="156"/>
                    <a:pt x="358" y="164"/>
                  </a:cubicBezTo>
                  <a:cubicBezTo>
                    <a:pt x="358" y="169"/>
                    <a:pt x="357" y="174"/>
                    <a:pt x="358" y="178"/>
                  </a:cubicBezTo>
                  <a:cubicBezTo>
                    <a:pt x="360" y="207"/>
                    <a:pt x="348" y="229"/>
                    <a:pt x="331" y="251"/>
                  </a:cubicBezTo>
                  <a:cubicBezTo>
                    <a:pt x="318" y="267"/>
                    <a:pt x="308" y="286"/>
                    <a:pt x="297" y="303"/>
                  </a:cubicBezTo>
                  <a:cubicBezTo>
                    <a:pt x="285" y="323"/>
                    <a:pt x="271" y="339"/>
                    <a:pt x="253" y="353"/>
                  </a:cubicBezTo>
                  <a:cubicBezTo>
                    <a:pt x="246" y="357"/>
                    <a:pt x="241" y="365"/>
                    <a:pt x="237" y="372"/>
                  </a:cubicBezTo>
                  <a:cubicBezTo>
                    <a:pt x="225" y="392"/>
                    <a:pt x="211" y="411"/>
                    <a:pt x="191" y="425"/>
                  </a:cubicBezTo>
                  <a:cubicBezTo>
                    <a:pt x="182" y="431"/>
                    <a:pt x="176" y="441"/>
                    <a:pt x="168" y="449"/>
                  </a:cubicBezTo>
                  <a:cubicBezTo>
                    <a:pt x="159" y="458"/>
                    <a:pt x="149" y="468"/>
                    <a:pt x="138" y="476"/>
                  </a:cubicBezTo>
                  <a:cubicBezTo>
                    <a:pt x="123" y="487"/>
                    <a:pt x="115" y="503"/>
                    <a:pt x="105" y="518"/>
                  </a:cubicBezTo>
                  <a:cubicBezTo>
                    <a:pt x="103" y="521"/>
                    <a:pt x="104" y="525"/>
                    <a:pt x="104" y="529"/>
                  </a:cubicBezTo>
                  <a:cubicBezTo>
                    <a:pt x="103" y="568"/>
                    <a:pt x="103" y="606"/>
                    <a:pt x="103" y="644"/>
                  </a:cubicBezTo>
                  <a:cubicBezTo>
                    <a:pt x="103" y="653"/>
                    <a:pt x="99" y="656"/>
                    <a:pt x="89" y="657"/>
                  </a:cubicBezTo>
                  <a:cubicBezTo>
                    <a:pt x="80" y="657"/>
                    <a:pt x="76" y="653"/>
                    <a:pt x="76" y="644"/>
                  </a:cubicBezTo>
                  <a:cubicBezTo>
                    <a:pt x="77" y="597"/>
                    <a:pt x="78" y="550"/>
                    <a:pt x="77" y="503"/>
                  </a:cubicBezTo>
                  <a:cubicBezTo>
                    <a:pt x="77" y="485"/>
                    <a:pt x="74" y="468"/>
                    <a:pt x="61" y="453"/>
                  </a:cubicBezTo>
                  <a:cubicBezTo>
                    <a:pt x="37" y="425"/>
                    <a:pt x="19" y="393"/>
                    <a:pt x="6" y="358"/>
                  </a:cubicBezTo>
                  <a:cubicBezTo>
                    <a:pt x="4" y="353"/>
                    <a:pt x="2" y="349"/>
                    <a:pt x="0" y="34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2942">
              <a:extLst>
                <a:ext uri="{FF2B5EF4-FFF2-40B4-BE49-F238E27FC236}">
                  <a16:creationId xmlns:a16="http://schemas.microsoft.com/office/drawing/2014/main" id="{C533D86E-AC67-44BF-93B5-19C413D41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69845" y="1171898"/>
              <a:ext cx="806353" cy="1956741"/>
            </a:xfrm>
            <a:custGeom>
              <a:avLst/>
              <a:gdLst>
                <a:gd name="T0" fmla="*/ 150 w 254"/>
                <a:gd name="T1" fmla="*/ 0 h 615"/>
                <a:gd name="T2" fmla="*/ 170 w 254"/>
                <a:gd name="T3" fmla="*/ 54 h 615"/>
                <a:gd name="T4" fmla="*/ 172 w 254"/>
                <a:gd name="T5" fmla="*/ 100 h 615"/>
                <a:gd name="T6" fmla="*/ 166 w 254"/>
                <a:gd name="T7" fmla="*/ 133 h 615"/>
                <a:gd name="T8" fmla="*/ 177 w 254"/>
                <a:gd name="T9" fmla="*/ 171 h 615"/>
                <a:gd name="T10" fmla="*/ 251 w 254"/>
                <a:gd name="T11" fmla="*/ 356 h 615"/>
                <a:gd name="T12" fmla="*/ 252 w 254"/>
                <a:gd name="T13" fmla="*/ 364 h 615"/>
                <a:gd name="T14" fmla="*/ 237 w 254"/>
                <a:gd name="T15" fmla="*/ 382 h 615"/>
                <a:gd name="T16" fmla="*/ 221 w 254"/>
                <a:gd name="T17" fmla="*/ 398 h 615"/>
                <a:gd name="T18" fmla="*/ 208 w 254"/>
                <a:gd name="T19" fmla="*/ 406 h 615"/>
                <a:gd name="T20" fmla="*/ 198 w 254"/>
                <a:gd name="T21" fmla="*/ 414 h 615"/>
                <a:gd name="T22" fmla="*/ 183 w 254"/>
                <a:gd name="T23" fmla="*/ 432 h 615"/>
                <a:gd name="T24" fmla="*/ 167 w 254"/>
                <a:gd name="T25" fmla="*/ 445 h 615"/>
                <a:gd name="T26" fmla="*/ 158 w 254"/>
                <a:gd name="T27" fmla="*/ 451 h 615"/>
                <a:gd name="T28" fmla="*/ 98 w 254"/>
                <a:gd name="T29" fmla="*/ 510 h 615"/>
                <a:gd name="T30" fmla="*/ 79 w 254"/>
                <a:gd name="T31" fmla="*/ 532 h 615"/>
                <a:gd name="T32" fmla="*/ 77 w 254"/>
                <a:gd name="T33" fmla="*/ 534 h 615"/>
                <a:gd name="T34" fmla="*/ 38 w 254"/>
                <a:gd name="T35" fmla="*/ 576 h 615"/>
                <a:gd name="T36" fmla="*/ 0 w 254"/>
                <a:gd name="T37" fmla="*/ 615 h 615"/>
                <a:gd name="T38" fmla="*/ 3 w 254"/>
                <a:gd name="T39" fmla="*/ 594 h 615"/>
                <a:gd name="T40" fmla="*/ 34 w 254"/>
                <a:gd name="T41" fmla="*/ 487 h 615"/>
                <a:gd name="T42" fmla="*/ 93 w 254"/>
                <a:gd name="T43" fmla="*/ 301 h 615"/>
                <a:gd name="T44" fmla="*/ 137 w 254"/>
                <a:gd name="T45" fmla="*/ 166 h 615"/>
                <a:gd name="T46" fmla="*/ 131 w 254"/>
                <a:gd name="T47" fmla="*/ 101 h 615"/>
                <a:gd name="T48" fmla="*/ 131 w 254"/>
                <a:gd name="T49" fmla="*/ 55 h 615"/>
                <a:gd name="T50" fmla="*/ 146 w 254"/>
                <a:gd name="T51" fmla="*/ 11 h 615"/>
                <a:gd name="T52" fmla="*/ 150 w 254"/>
                <a:gd name="T53" fmla="*/ 0 h 615"/>
                <a:gd name="T54" fmla="*/ 149 w 254"/>
                <a:gd name="T55" fmla="*/ 11 h 615"/>
                <a:gd name="T56" fmla="*/ 147 w 254"/>
                <a:gd name="T57" fmla="*/ 17 h 615"/>
                <a:gd name="T58" fmla="*/ 126 w 254"/>
                <a:gd name="T59" fmla="*/ 74 h 615"/>
                <a:gd name="T60" fmla="*/ 127 w 254"/>
                <a:gd name="T61" fmla="*/ 83 h 615"/>
                <a:gd name="T62" fmla="*/ 140 w 254"/>
                <a:gd name="T63" fmla="*/ 117 h 615"/>
                <a:gd name="T64" fmla="*/ 153 w 254"/>
                <a:gd name="T65" fmla="*/ 126 h 615"/>
                <a:gd name="T66" fmla="*/ 160 w 254"/>
                <a:gd name="T67" fmla="*/ 125 h 615"/>
                <a:gd name="T68" fmla="*/ 176 w 254"/>
                <a:gd name="T69" fmla="*/ 80 h 615"/>
                <a:gd name="T70" fmla="*/ 176 w 254"/>
                <a:gd name="T71" fmla="*/ 73 h 615"/>
                <a:gd name="T72" fmla="*/ 149 w 254"/>
                <a:gd name="T73" fmla="*/ 1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4" h="615">
                  <a:moveTo>
                    <a:pt x="150" y="0"/>
                  </a:moveTo>
                  <a:cubicBezTo>
                    <a:pt x="157" y="20"/>
                    <a:pt x="162" y="38"/>
                    <a:pt x="170" y="54"/>
                  </a:cubicBezTo>
                  <a:cubicBezTo>
                    <a:pt x="179" y="70"/>
                    <a:pt x="180" y="84"/>
                    <a:pt x="172" y="100"/>
                  </a:cubicBezTo>
                  <a:cubicBezTo>
                    <a:pt x="167" y="110"/>
                    <a:pt x="165" y="122"/>
                    <a:pt x="166" y="133"/>
                  </a:cubicBezTo>
                  <a:cubicBezTo>
                    <a:pt x="168" y="146"/>
                    <a:pt x="173" y="158"/>
                    <a:pt x="177" y="171"/>
                  </a:cubicBezTo>
                  <a:cubicBezTo>
                    <a:pt x="202" y="232"/>
                    <a:pt x="227" y="294"/>
                    <a:pt x="251" y="356"/>
                  </a:cubicBezTo>
                  <a:cubicBezTo>
                    <a:pt x="253" y="359"/>
                    <a:pt x="254" y="362"/>
                    <a:pt x="252" y="364"/>
                  </a:cubicBezTo>
                  <a:cubicBezTo>
                    <a:pt x="247" y="370"/>
                    <a:pt x="242" y="376"/>
                    <a:pt x="237" y="382"/>
                  </a:cubicBezTo>
                  <a:cubicBezTo>
                    <a:pt x="232" y="388"/>
                    <a:pt x="227" y="393"/>
                    <a:pt x="221" y="398"/>
                  </a:cubicBezTo>
                  <a:cubicBezTo>
                    <a:pt x="217" y="402"/>
                    <a:pt x="212" y="403"/>
                    <a:pt x="208" y="406"/>
                  </a:cubicBezTo>
                  <a:cubicBezTo>
                    <a:pt x="204" y="408"/>
                    <a:pt x="201" y="411"/>
                    <a:pt x="198" y="414"/>
                  </a:cubicBezTo>
                  <a:cubicBezTo>
                    <a:pt x="193" y="420"/>
                    <a:pt x="188" y="426"/>
                    <a:pt x="183" y="432"/>
                  </a:cubicBezTo>
                  <a:cubicBezTo>
                    <a:pt x="179" y="437"/>
                    <a:pt x="175" y="443"/>
                    <a:pt x="167" y="445"/>
                  </a:cubicBezTo>
                  <a:cubicBezTo>
                    <a:pt x="163" y="445"/>
                    <a:pt x="160" y="448"/>
                    <a:pt x="158" y="451"/>
                  </a:cubicBezTo>
                  <a:cubicBezTo>
                    <a:pt x="138" y="471"/>
                    <a:pt x="117" y="490"/>
                    <a:pt x="98" y="510"/>
                  </a:cubicBezTo>
                  <a:cubicBezTo>
                    <a:pt x="91" y="517"/>
                    <a:pt x="85" y="525"/>
                    <a:pt x="79" y="532"/>
                  </a:cubicBezTo>
                  <a:cubicBezTo>
                    <a:pt x="78" y="532"/>
                    <a:pt x="78" y="533"/>
                    <a:pt x="77" y="534"/>
                  </a:cubicBezTo>
                  <a:cubicBezTo>
                    <a:pt x="60" y="544"/>
                    <a:pt x="50" y="560"/>
                    <a:pt x="38" y="576"/>
                  </a:cubicBezTo>
                  <a:cubicBezTo>
                    <a:pt x="28" y="590"/>
                    <a:pt x="14" y="601"/>
                    <a:pt x="0" y="615"/>
                  </a:cubicBezTo>
                  <a:cubicBezTo>
                    <a:pt x="1" y="607"/>
                    <a:pt x="1" y="600"/>
                    <a:pt x="3" y="594"/>
                  </a:cubicBezTo>
                  <a:cubicBezTo>
                    <a:pt x="13" y="558"/>
                    <a:pt x="23" y="522"/>
                    <a:pt x="34" y="487"/>
                  </a:cubicBezTo>
                  <a:cubicBezTo>
                    <a:pt x="53" y="425"/>
                    <a:pt x="73" y="363"/>
                    <a:pt x="93" y="301"/>
                  </a:cubicBezTo>
                  <a:cubicBezTo>
                    <a:pt x="108" y="256"/>
                    <a:pt x="123" y="211"/>
                    <a:pt x="137" y="166"/>
                  </a:cubicBezTo>
                  <a:cubicBezTo>
                    <a:pt x="144" y="144"/>
                    <a:pt x="142" y="121"/>
                    <a:pt x="131" y="101"/>
                  </a:cubicBezTo>
                  <a:cubicBezTo>
                    <a:pt x="123" y="85"/>
                    <a:pt x="122" y="71"/>
                    <a:pt x="131" y="55"/>
                  </a:cubicBezTo>
                  <a:cubicBezTo>
                    <a:pt x="138" y="41"/>
                    <a:pt x="141" y="26"/>
                    <a:pt x="146" y="11"/>
                  </a:cubicBezTo>
                  <a:cubicBezTo>
                    <a:pt x="147" y="8"/>
                    <a:pt x="148" y="5"/>
                    <a:pt x="150" y="0"/>
                  </a:cubicBezTo>
                  <a:close/>
                  <a:moveTo>
                    <a:pt x="149" y="11"/>
                  </a:moveTo>
                  <a:cubicBezTo>
                    <a:pt x="149" y="12"/>
                    <a:pt x="148" y="14"/>
                    <a:pt x="147" y="17"/>
                  </a:cubicBezTo>
                  <a:cubicBezTo>
                    <a:pt x="140" y="36"/>
                    <a:pt x="133" y="55"/>
                    <a:pt x="126" y="74"/>
                  </a:cubicBezTo>
                  <a:cubicBezTo>
                    <a:pt x="125" y="77"/>
                    <a:pt x="126" y="80"/>
                    <a:pt x="127" y="83"/>
                  </a:cubicBezTo>
                  <a:cubicBezTo>
                    <a:pt x="132" y="94"/>
                    <a:pt x="137" y="105"/>
                    <a:pt x="140" y="117"/>
                  </a:cubicBezTo>
                  <a:cubicBezTo>
                    <a:pt x="143" y="124"/>
                    <a:pt x="146" y="127"/>
                    <a:pt x="153" y="126"/>
                  </a:cubicBezTo>
                  <a:cubicBezTo>
                    <a:pt x="156" y="125"/>
                    <a:pt x="159" y="125"/>
                    <a:pt x="160" y="125"/>
                  </a:cubicBezTo>
                  <a:cubicBezTo>
                    <a:pt x="166" y="109"/>
                    <a:pt x="171" y="95"/>
                    <a:pt x="176" y="80"/>
                  </a:cubicBezTo>
                  <a:cubicBezTo>
                    <a:pt x="176" y="78"/>
                    <a:pt x="177" y="75"/>
                    <a:pt x="176" y="73"/>
                  </a:cubicBezTo>
                  <a:cubicBezTo>
                    <a:pt x="167" y="52"/>
                    <a:pt x="158" y="31"/>
                    <a:pt x="149" y="1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2943">
              <a:extLst>
                <a:ext uri="{FF2B5EF4-FFF2-40B4-BE49-F238E27FC236}">
                  <a16:creationId xmlns:a16="http://schemas.microsoft.com/office/drawing/2014/main" id="{2358BFD9-D1E0-4538-88AE-4982DD43A4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7640" y="1204148"/>
              <a:ext cx="161273" cy="376300"/>
            </a:xfrm>
            <a:custGeom>
              <a:avLst/>
              <a:gdLst>
                <a:gd name="T0" fmla="*/ 24 w 52"/>
                <a:gd name="T1" fmla="*/ 0 h 116"/>
                <a:gd name="T2" fmla="*/ 51 w 52"/>
                <a:gd name="T3" fmla="*/ 62 h 116"/>
                <a:gd name="T4" fmla="*/ 51 w 52"/>
                <a:gd name="T5" fmla="*/ 69 h 116"/>
                <a:gd name="T6" fmla="*/ 35 w 52"/>
                <a:gd name="T7" fmla="*/ 114 h 116"/>
                <a:gd name="T8" fmla="*/ 28 w 52"/>
                <a:gd name="T9" fmla="*/ 115 h 116"/>
                <a:gd name="T10" fmla="*/ 15 w 52"/>
                <a:gd name="T11" fmla="*/ 106 h 116"/>
                <a:gd name="T12" fmla="*/ 2 w 52"/>
                <a:gd name="T13" fmla="*/ 72 h 116"/>
                <a:gd name="T14" fmla="*/ 1 w 52"/>
                <a:gd name="T15" fmla="*/ 63 h 116"/>
                <a:gd name="T16" fmla="*/ 22 w 52"/>
                <a:gd name="T17" fmla="*/ 6 h 116"/>
                <a:gd name="T18" fmla="*/ 24 w 52"/>
                <a:gd name="T19" fmla="*/ 0 h 116"/>
                <a:gd name="T20" fmla="*/ 7 w 52"/>
                <a:gd name="T21" fmla="*/ 59 h 116"/>
                <a:gd name="T22" fmla="*/ 23 w 52"/>
                <a:gd name="T23" fmla="*/ 61 h 116"/>
                <a:gd name="T24" fmla="*/ 27 w 52"/>
                <a:gd name="T25" fmla="*/ 53 h 116"/>
                <a:gd name="T26" fmla="*/ 27 w 52"/>
                <a:gd name="T27" fmla="*/ 23 h 116"/>
                <a:gd name="T28" fmla="*/ 25 w 52"/>
                <a:gd name="T29" fmla="*/ 15 h 116"/>
                <a:gd name="T30" fmla="*/ 22 w 52"/>
                <a:gd name="T31" fmla="*/ 15 h 116"/>
                <a:gd name="T32" fmla="*/ 22 w 52"/>
                <a:gd name="T33" fmla="*/ 46 h 116"/>
                <a:gd name="T34" fmla="*/ 12 w 52"/>
                <a:gd name="T35" fmla="*/ 57 h 116"/>
                <a:gd name="T36" fmla="*/ 7 w 52"/>
                <a:gd name="T37" fmla="*/ 59 h 116"/>
                <a:gd name="T38" fmla="*/ 31 w 52"/>
                <a:gd name="T39" fmla="*/ 104 h 116"/>
                <a:gd name="T40" fmla="*/ 36 w 52"/>
                <a:gd name="T41" fmla="*/ 74 h 116"/>
                <a:gd name="T42" fmla="*/ 48 w 52"/>
                <a:gd name="T43" fmla="*/ 72 h 116"/>
                <a:gd name="T44" fmla="*/ 31 w 52"/>
                <a:gd name="T45" fmla="*/ 81 h 116"/>
                <a:gd name="T46" fmla="*/ 31 w 52"/>
                <a:gd name="T47" fmla="*/ 104 h 116"/>
                <a:gd name="T48" fmla="*/ 23 w 52"/>
                <a:gd name="T49" fmla="*/ 75 h 116"/>
                <a:gd name="T50" fmla="*/ 23 w 52"/>
                <a:gd name="T51" fmla="*/ 103 h 116"/>
                <a:gd name="T52" fmla="*/ 26 w 52"/>
                <a:gd name="T53" fmla="*/ 103 h 116"/>
                <a:gd name="T54" fmla="*/ 26 w 52"/>
                <a:gd name="T55" fmla="*/ 72 h 116"/>
                <a:gd name="T56" fmla="*/ 8 w 52"/>
                <a:gd name="T57" fmla="*/ 72 h 116"/>
                <a:gd name="T58" fmla="*/ 8 w 52"/>
                <a:gd name="T59" fmla="*/ 74 h 116"/>
                <a:gd name="T60" fmla="*/ 23 w 52"/>
                <a:gd name="T61" fmla="*/ 7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16">
                  <a:moveTo>
                    <a:pt x="24" y="0"/>
                  </a:moveTo>
                  <a:cubicBezTo>
                    <a:pt x="33" y="20"/>
                    <a:pt x="42" y="41"/>
                    <a:pt x="51" y="62"/>
                  </a:cubicBezTo>
                  <a:cubicBezTo>
                    <a:pt x="52" y="64"/>
                    <a:pt x="51" y="67"/>
                    <a:pt x="51" y="69"/>
                  </a:cubicBezTo>
                  <a:cubicBezTo>
                    <a:pt x="46" y="84"/>
                    <a:pt x="41" y="98"/>
                    <a:pt x="35" y="114"/>
                  </a:cubicBezTo>
                  <a:cubicBezTo>
                    <a:pt x="34" y="114"/>
                    <a:pt x="31" y="114"/>
                    <a:pt x="28" y="115"/>
                  </a:cubicBezTo>
                  <a:cubicBezTo>
                    <a:pt x="21" y="116"/>
                    <a:pt x="18" y="113"/>
                    <a:pt x="15" y="106"/>
                  </a:cubicBezTo>
                  <a:cubicBezTo>
                    <a:pt x="12" y="94"/>
                    <a:pt x="7" y="83"/>
                    <a:pt x="2" y="72"/>
                  </a:cubicBezTo>
                  <a:cubicBezTo>
                    <a:pt x="1" y="69"/>
                    <a:pt x="0" y="66"/>
                    <a:pt x="1" y="63"/>
                  </a:cubicBezTo>
                  <a:cubicBezTo>
                    <a:pt x="8" y="44"/>
                    <a:pt x="15" y="25"/>
                    <a:pt x="22" y="6"/>
                  </a:cubicBezTo>
                  <a:cubicBezTo>
                    <a:pt x="23" y="3"/>
                    <a:pt x="24" y="1"/>
                    <a:pt x="24" y="0"/>
                  </a:cubicBezTo>
                  <a:close/>
                  <a:moveTo>
                    <a:pt x="7" y="59"/>
                  </a:moveTo>
                  <a:cubicBezTo>
                    <a:pt x="12" y="66"/>
                    <a:pt x="18" y="61"/>
                    <a:pt x="23" y="61"/>
                  </a:cubicBezTo>
                  <a:cubicBezTo>
                    <a:pt x="25" y="61"/>
                    <a:pt x="26" y="56"/>
                    <a:pt x="27" y="53"/>
                  </a:cubicBezTo>
                  <a:cubicBezTo>
                    <a:pt x="27" y="43"/>
                    <a:pt x="27" y="33"/>
                    <a:pt x="27" y="23"/>
                  </a:cubicBezTo>
                  <a:cubicBezTo>
                    <a:pt x="27" y="20"/>
                    <a:pt x="26" y="17"/>
                    <a:pt x="25" y="15"/>
                  </a:cubicBezTo>
                  <a:cubicBezTo>
                    <a:pt x="24" y="15"/>
                    <a:pt x="23" y="15"/>
                    <a:pt x="22" y="15"/>
                  </a:cubicBezTo>
                  <a:cubicBezTo>
                    <a:pt x="22" y="25"/>
                    <a:pt x="22" y="35"/>
                    <a:pt x="22" y="46"/>
                  </a:cubicBezTo>
                  <a:cubicBezTo>
                    <a:pt x="22" y="53"/>
                    <a:pt x="23" y="60"/>
                    <a:pt x="12" y="57"/>
                  </a:cubicBezTo>
                  <a:cubicBezTo>
                    <a:pt x="11" y="57"/>
                    <a:pt x="9" y="58"/>
                    <a:pt x="7" y="59"/>
                  </a:cubicBezTo>
                  <a:close/>
                  <a:moveTo>
                    <a:pt x="31" y="104"/>
                  </a:moveTo>
                  <a:cubicBezTo>
                    <a:pt x="36" y="95"/>
                    <a:pt x="35" y="84"/>
                    <a:pt x="36" y="74"/>
                  </a:cubicBezTo>
                  <a:cubicBezTo>
                    <a:pt x="40" y="73"/>
                    <a:pt x="44" y="72"/>
                    <a:pt x="48" y="72"/>
                  </a:cubicBezTo>
                  <a:cubicBezTo>
                    <a:pt x="34" y="65"/>
                    <a:pt x="31" y="68"/>
                    <a:pt x="31" y="81"/>
                  </a:cubicBezTo>
                  <a:cubicBezTo>
                    <a:pt x="31" y="89"/>
                    <a:pt x="31" y="96"/>
                    <a:pt x="31" y="104"/>
                  </a:cubicBezTo>
                  <a:close/>
                  <a:moveTo>
                    <a:pt x="23" y="75"/>
                  </a:moveTo>
                  <a:cubicBezTo>
                    <a:pt x="23" y="85"/>
                    <a:pt x="23" y="94"/>
                    <a:pt x="23" y="103"/>
                  </a:cubicBezTo>
                  <a:cubicBezTo>
                    <a:pt x="24" y="103"/>
                    <a:pt x="25" y="103"/>
                    <a:pt x="26" y="103"/>
                  </a:cubicBezTo>
                  <a:cubicBezTo>
                    <a:pt x="26" y="93"/>
                    <a:pt x="26" y="82"/>
                    <a:pt x="26" y="72"/>
                  </a:cubicBezTo>
                  <a:cubicBezTo>
                    <a:pt x="20" y="72"/>
                    <a:pt x="14" y="72"/>
                    <a:pt x="8" y="72"/>
                  </a:cubicBezTo>
                  <a:cubicBezTo>
                    <a:pt x="8" y="72"/>
                    <a:pt x="8" y="73"/>
                    <a:pt x="8" y="74"/>
                  </a:cubicBezTo>
                  <a:cubicBezTo>
                    <a:pt x="12" y="74"/>
                    <a:pt x="16" y="75"/>
                    <a:pt x="23" y="75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Rectangle 2944">
              <a:extLst>
                <a:ext uri="{FF2B5EF4-FFF2-40B4-BE49-F238E27FC236}">
                  <a16:creationId xmlns:a16="http://schemas.microsoft.com/office/drawing/2014/main" id="{3B4EE19F-AA32-43DF-98B0-9411E31DD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7587" y="5246646"/>
              <a:ext cx="881608" cy="311792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Rectangle 2945">
              <a:extLst>
                <a:ext uri="{FF2B5EF4-FFF2-40B4-BE49-F238E27FC236}">
                  <a16:creationId xmlns:a16="http://schemas.microsoft.com/office/drawing/2014/main" id="{65A5D346-5E72-4674-B792-3A211D0E5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7069" y="5397164"/>
              <a:ext cx="1214903" cy="322540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4" name="Rectangle 2886">
            <a:extLst>
              <a:ext uri="{FF2B5EF4-FFF2-40B4-BE49-F238E27FC236}">
                <a16:creationId xmlns:a16="http://schemas.microsoft.com/office/drawing/2014/main" id="{D8E710F5-1CC4-4446-BD58-1332AF5A0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Rectangle 2888">
            <a:extLst>
              <a:ext uri="{FF2B5EF4-FFF2-40B4-BE49-F238E27FC236}">
                <a16:creationId xmlns:a16="http://schemas.microsoft.com/office/drawing/2014/main" id="{9E090801-B9DA-4859-A247-A19CAD07E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1967005"/>
            <a:ext cx="5315273" cy="4089665"/>
          </a:xfrm>
          <a:prstGeom prst="rect">
            <a:avLst/>
          </a:prstGeom>
          <a:solidFill>
            <a:srgbClr val="F8C6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60D07224-407D-44EA-93E3-C7C4D450DBD2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3463121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AB7BB-6812-42E3-93F4-170B6507F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E559DE-2D7F-428C-9062-2E0C80FD8BAA}"/>
              </a:ext>
            </a:extLst>
          </p:cNvPr>
          <p:cNvSpPr txBox="1"/>
          <p:nvPr/>
        </p:nvSpPr>
        <p:spPr>
          <a:xfrm>
            <a:off x="6018115" y="2408920"/>
            <a:ext cx="5516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7" name="Rounded Rectangular Callout 31">
            <a:extLst>
              <a:ext uri="{FF2B5EF4-FFF2-40B4-BE49-F238E27FC236}">
                <a16:creationId xmlns:a16="http://schemas.microsoft.com/office/drawing/2014/main" id="{A919B887-6DBF-4C61-A2FF-F5587C3342AC}"/>
              </a:ext>
            </a:extLst>
          </p:cNvPr>
          <p:cNvSpPr/>
          <p:nvPr/>
        </p:nvSpPr>
        <p:spPr>
          <a:xfrm flipH="1">
            <a:off x="698618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ECAA630B-3D62-430B-ABE0-D672BE72FC13}"/>
              </a:ext>
            </a:extLst>
          </p:cNvPr>
          <p:cNvGrpSpPr/>
          <p:nvPr/>
        </p:nvGrpSpPr>
        <p:grpSpPr>
          <a:xfrm>
            <a:off x="6206612" y="4772771"/>
            <a:ext cx="1387252" cy="1320245"/>
            <a:chOff x="1730330" y="5175558"/>
            <a:chExt cx="1742087" cy="13202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E192F2-E688-4092-8981-DDDFE45719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07AE2-32F4-4B35-9C1A-B59F1BFF48F7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1" name="Rounded Rectangular Callout 31">
            <a:extLst>
              <a:ext uri="{FF2B5EF4-FFF2-40B4-BE49-F238E27FC236}">
                <a16:creationId xmlns:a16="http://schemas.microsoft.com/office/drawing/2014/main" id="{84B661CA-0F15-4C03-BD0A-4BAC038821CE}"/>
              </a:ext>
            </a:extLst>
          </p:cNvPr>
          <p:cNvSpPr/>
          <p:nvPr/>
        </p:nvSpPr>
        <p:spPr>
          <a:xfrm flipH="1">
            <a:off x="895670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B11B2702-B26E-47D7-8B8B-7A52CCC18082}"/>
              </a:ext>
            </a:extLst>
          </p:cNvPr>
          <p:cNvGrpSpPr/>
          <p:nvPr/>
        </p:nvGrpSpPr>
        <p:grpSpPr>
          <a:xfrm>
            <a:off x="8177132" y="4772771"/>
            <a:ext cx="1387252" cy="1320245"/>
            <a:chOff x="1730330" y="5175558"/>
            <a:chExt cx="1742087" cy="13202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CF2803-D87D-4193-A762-FB3598CA4B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778083-DCF0-47BF-857C-8EDA191FB11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5" name="Rounded Rectangular Callout 31">
            <a:extLst>
              <a:ext uri="{FF2B5EF4-FFF2-40B4-BE49-F238E27FC236}">
                <a16:creationId xmlns:a16="http://schemas.microsoft.com/office/drawing/2014/main" id="{8AF1A72E-F788-43F0-BF62-E52D510E8F67}"/>
              </a:ext>
            </a:extLst>
          </p:cNvPr>
          <p:cNvSpPr/>
          <p:nvPr/>
        </p:nvSpPr>
        <p:spPr>
          <a:xfrm flipH="1">
            <a:off x="1092722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30BFEA4D-5664-46E3-A9AA-06B9BF690B4A}"/>
              </a:ext>
            </a:extLst>
          </p:cNvPr>
          <p:cNvGrpSpPr/>
          <p:nvPr/>
        </p:nvGrpSpPr>
        <p:grpSpPr>
          <a:xfrm>
            <a:off x="10147652" y="4772771"/>
            <a:ext cx="1387252" cy="1320245"/>
            <a:chOff x="1730330" y="5175558"/>
            <a:chExt cx="1742087" cy="13202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603444-1724-4ABF-BB64-9BC76B50B343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796295-6C05-45B1-9506-9DBCE805E1C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71CE6899-B3A4-4E4E-9D0C-B6CA8141B5CA}"/>
              </a:ext>
            </a:extLst>
          </p:cNvPr>
          <p:cNvSpPr/>
          <p:nvPr/>
        </p:nvSpPr>
        <p:spPr>
          <a:xfrm>
            <a:off x="7150269" y="433696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자유형 176">
            <a:extLst>
              <a:ext uri="{FF2B5EF4-FFF2-40B4-BE49-F238E27FC236}">
                <a16:creationId xmlns:a16="http://schemas.microsoft.com/office/drawing/2014/main" id="{F7A20A99-FF42-47F6-9C2E-15F4CA24CD0D}"/>
              </a:ext>
            </a:extLst>
          </p:cNvPr>
          <p:cNvSpPr/>
          <p:nvPr/>
        </p:nvSpPr>
        <p:spPr>
          <a:xfrm>
            <a:off x="11131607" y="4304759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34C3C71-AC1A-4E6C-864D-C02189F08E63}"/>
              </a:ext>
            </a:extLst>
          </p:cNvPr>
          <p:cNvSpPr/>
          <p:nvPr/>
        </p:nvSpPr>
        <p:spPr>
          <a:xfrm>
            <a:off x="9145758" y="4304759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A1F6C4F-EA54-4EA0-B7EE-F137B39C3CEA}"/>
              </a:ext>
            </a:extLst>
          </p:cNvPr>
          <p:cNvSpPr txBox="1">
            <a:spLocks/>
          </p:cNvSpPr>
          <p:nvPr/>
        </p:nvSpPr>
        <p:spPr>
          <a:xfrm>
            <a:off x="6018115" y="1503639"/>
            <a:ext cx="5516789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rgbClr val="C00000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rgbClr val="C00000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rgbClr val="C00000"/>
                </a:solidFill>
                <a:cs typeface="Arial" pitchFamily="34" charset="0"/>
              </a:rPr>
              <a:t>PPT Presentation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1251A8-1479-4B25-A660-18CBE4CC40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BB68151-8BC7-4589-92DD-828A3A5BB6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A556C48-1968-44A1-AECF-2F0AB7F342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13FE1019-8D9C-4D4A-8AED-63798ADB5C52}"/>
              </a:ext>
            </a:extLst>
          </p:cNvPr>
          <p:cNvSpPr/>
          <p:nvPr/>
        </p:nvSpPr>
        <p:spPr>
          <a:xfrm>
            <a:off x="3962400" y="1898469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4DAF23A-0A3F-4A62-A6EA-14580DDDFFF3}"/>
              </a:ext>
            </a:extLst>
          </p:cNvPr>
          <p:cNvSpPr/>
          <p:nvPr/>
        </p:nvSpPr>
        <p:spPr>
          <a:xfrm rot="5400000">
            <a:off x="6024938" y="1715464"/>
            <a:ext cx="1030398" cy="88827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B4765B-BBCA-42EF-872E-4EB9C2684434}"/>
              </a:ext>
            </a:extLst>
          </p:cNvPr>
          <p:cNvGrpSpPr/>
          <p:nvPr/>
        </p:nvGrpSpPr>
        <p:grpSpPr>
          <a:xfrm>
            <a:off x="4782266" y="2541985"/>
            <a:ext cx="2627469" cy="2881534"/>
            <a:chOff x="3985343" y="1571406"/>
            <a:chExt cx="4267200" cy="4679821"/>
          </a:xfrm>
          <a:solidFill>
            <a:schemeClr val="accent2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2A04BB9F-2B7A-4401-AB05-A394BD4F5A61}"/>
                </a:ext>
              </a:extLst>
            </p:cNvPr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1196DAC-20BD-45CF-A63B-529C74C91262}"/>
                </a:ext>
              </a:extLst>
            </p:cNvPr>
            <p:cNvSpPr/>
            <p:nvPr/>
          </p:nvSpPr>
          <p:spPr>
            <a:xfrm rot="16200000" flipH="1">
              <a:off x="4560914" y="1686816"/>
              <a:ext cx="1673438" cy="144261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E1730D-9FF9-4A7A-986E-972CD646F635}"/>
              </a:ext>
            </a:extLst>
          </p:cNvPr>
          <p:cNvGrpSpPr/>
          <p:nvPr/>
        </p:nvGrpSpPr>
        <p:grpSpPr>
          <a:xfrm>
            <a:off x="583474" y="5050596"/>
            <a:ext cx="3231676" cy="1298399"/>
            <a:chOff x="1576251" y="1665296"/>
            <a:chExt cx="3231676" cy="12983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5961A9-6965-41D8-A47B-44FE01A82C5E}"/>
                </a:ext>
              </a:extLst>
            </p:cNvPr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AFF430-5320-462F-A096-1E0B352FF341}"/>
                </a:ext>
              </a:extLst>
            </p:cNvPr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AF0DB3-E7BD-4F60-BC17-B0150BC04DB9}"/>
              </a:ext>
            </a:extLst>
          </p:cNvPr>
          <p:cNvGrpSpPr/>
          <p:nvPr/>
        </p:nvGrpSpPr>
        <p:grpSpPr>
          <a:xfrm>
            <a:off x="8376850" y="1892784"/>
            <a:ext cx="3346858" cy="1298399"/>
            <a:chOff x="7355977" y="4860819"/>
            <a:chExt cx="3346858" cy="12983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D09FB0-A72E-4659-9735-67E43DDCF149}"/>
                </a:ext>
              </a:extLst>
            </p:cNvPr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617810-6DD3-4F1A-8654-D33D2B1EE70C}"/>
                </a:ext>
              </a:extLst>
            </p:cNvPr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8232AA-E4DF-4ED7-A61F-6CF5FE5DAA22}"/>
              </a:ext>
            </a:extLst>
          </p:cNvPr>
          <p:cNvGrpSpPr/>
          <p:nvPr/>
        </p:nvGrpSpPr>
        <p:grpSpPr>
          <a:xfrm>
            <a:off x="8784051" y="3527404"/>
            <a:ext cx="2939657" cy="2537429"/>
            <a:chOff x="905977" y="2456312"/>
            <a:chExt cx="3407949" cy="25374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8084BD-BC01-48AF-8576-81D3F9D7C7E5}"/>
                </a:ext>
              </a:extLst>
            </p:cNvPr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8291FD-981E-439C-82C5-3D0453EEBCF8}"/>
                </a:ext>
              </a:extLst>
            </p:cNvPr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D680EA-6077-41CB-B26F-44ECFBE0ABE1}"/>
                </a:ext>
              </a:extLst>
            </p:cNvPr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9CBFDD-D660-4ABF-BFBA-611669CAA88E}"/>
                </a:ext>
              </a:extLst>
            </p:cNvPr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87DEEE-2D30-4897-9411-3561E79BD854}"/>
                </a:ext>
              </a:extLst>
            </p:cNvPr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6F824B-F568-4083-B4DA-536C940CF8B3}"/>
                </a:ext>
              </a:extLst>
            </p:cNvPr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28B367-0BFE-48D7-9380-7AD79A402CF4}"/>
                </a:ext>
              </a:extLst>
            </p:cNvPr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918B7A-22D1-454A-856A-FD7F4A2C8B3D}"/>
                </a:ext>
              </a:extLst>
            </p:cNvPr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BEB0E5-553F-4FED-9CE2-380191C3909B}"/>
                </a:ext>
              </a:extLst>
            </p:cNvPr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1E6449-F154-4691-AF94-F92578E31568}"/>
                  </a:ext>
                </a:extLst>
              </p:cNvPr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136612F-2FF1-4CE2-8A00-25E587DF6F59}"/>
                  </a:ext>
                </a:extLst>
              </p:cNvPr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0425C74-F744-4160-80CA-1C9778488062}"/>
                  </a:ext>
                </a:extLst>
              </p:cNvPr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B224A11-5345-484D-A8AD-730359B20643}"/>
                  </a:ext>
                </a:extLst>
              </p:cNvPr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FC8012B-A06D-4D33-929B-8EDFF2585DCB}"/>
                  </a:ext>
                </a:extLst>
              </p:cNvPr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D4B14BC-EEC4-48DC-A5B6-0C1E8697443D}"/>
                  </a:ext>
                </a:extLst>
              </p:cNvPr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04238F8-3982-41D9-87C0-768EAE65CA55}"/>
                  </a:ext>
                </a:extLst>
              </p:cNvPr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C70A95D-794B-427A-B57B-92539F97B2DC}"/>
                  </a:ext>
                </a:extLst>
              </p:cNvPr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54D06A-79A5-4922-9131-0B97E2BF7348}"/>
              </a:ext>
            </a:extLst>
          </p:cNvPr>
          <p:cNvGrpSpPr/>
          <p:nvPr/>
        </p:nvGrpSpPr>
        <p:grpSpPr>
          <a:xfrm>
            <a:off x="573896" y="2221824"/>
            <a:ext cx="2944368" cy="2537429"/>
            <a:chOff x="7878074" y="2456312"/>
            <a:chExt cx="3407949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5BF3935-5489-40A1-BB0C-DC7801CBAB7A}"/>
                </a:ext>
              </a:extLst>
            </p:cNvPr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167C5D-6FC5-43FB-AD17-617860BCC0CC}"/>
                </a:ext>
              </a:extLst>
            </p:cNvPr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A65FEE-FF8F-42CF-AE4F-1E943A3A4F1E}"/>
                </a:ext>
              </a:extLst>
            </p:cNvPr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854211-E68B-442B-A15F-2315E71D2913}"/>
                </a:ext>
              </a:extLst>
            </p:cNvPr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9C11416-8E55-4772-908C-413A8D9EDD1E}"/>
                </a:ext>
              </a:extLst>
            </p:cNvPr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5DB060-D8CB-4B20-AFA6-158CF39521BD}"/>
                </a:ext>
              </a:extLst>
            </p:cNvPr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3C9ECF-6F1B-40CE-8260-80FDD2B283BF}"/>
                </a:ext>
              </a:extLst>
            </p:cNvPr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0D3A88-CAC7-4633-BCA3-6FAEDEA34DF2}"/>
                </a:ext>
              </a:extLst>
            </p:cNvPr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F366A32-ACD4-472D-BBA0-3740FBBC246D}"/>
                </a:ext>
              </a:extLst>
            </p:cNvPr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BE8982A-FAE0-43D7-9BF1-3DCDDE951E14}"/>
                  </a:ext>
                </a:extLst>
              </p:cNvPr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05685A7-F3C0-429D-B3A1-C45CB8EFE568}"/>
                  </a:ext>
                </a:extLst>
              </p:cNvPr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CA52041-63CE-49F5-BBE3-E971E3BFB344}"/>
                  </a:ext>
                </a:extLst>
              </p:cNvPr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70D695BC-989E-422B-8391-5DB171F5190B}"/>
                  </a:ext>
                </a:extLst>
              </p:cNvPr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189EB60-518F-4E16-8627-0579765253C7}"/>
                  </a:ext>
                </a:extLst>
              </p:cNvPr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DF18003-DDA9-41AB-8C33-517475939F7E}"/>
                  </a:ext>
                </a:extLst>
              </p:cNvPr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B407E85-14B5-496B-A8E6-46CC370DF2AB}"/>
                  </a:ext>
                </a:extLst>
              </p:cNvPr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C5496CE-866C-46F1-A55D-3DDF9F481B8D}"/>
                  </a:ext>
                </a:extLst>
              </p:cNvPr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BD53B21-27F1-4B27-B720-8C9771472B71}"/>
              </a:ext>
            </a:extLst>
          </p:cNvPr>
          <p:cNvGrpSpPr/>
          <p:nvPr/>
        </p:nvGrpSpPr>
        <p:grpSpPr>
          <a:xfrm>
            <a:off x="5356580" y="3393206"/>
            <a:ext cx="1478839" cy="1543486"/>
            <a:chOff x="147589" y="843380"/>
            <a:chExt cx="1477599" cy="1542192"/>
          </a:xfrm>
        </p:grpSpPr>
        <p:sp>
          <p:nvSpPr>
            <p:cNvPr id="53" name="Freeform 1588">
              <a:extLst>
                <a:ext uri="{FF2B5EF4-FFF2-40B4-BE49-F238E27FC236}">
                  <a16:creationId xmlns:a16="http://schemas.microsoft.com/office/drawing/2014/main" id="{7F3AC8BD-9129-4182-AEAF-029996DF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312901"/>
              <a:ext cx="64593" cy="72671"/>
            </a:xfrm>
            <a:custGeom>
              <a:avLst/>
              <a:gdLst>
                <a:gd name="T0" fmla="*/ 15 w 29"/>
                <a:gd name="T1" fmla="*/ 0 h 29"/>
                <a:gd name="T2" fmla="*/ 0 w 29"/>
                <a:gd name="T3" fmla="*/ 15 h 29"/>
                <a:gd name="T4" fmla="*/ 15 w 29"/>
                <a:gd name="T5" fmla="*/ 29 h 29"/>
                <a:gd name="T6" fmla="*/ 29 w 29"/>
                <a:gd name="T7" fmla="*/ 15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15" y="8"/>
                    <a:pt x="8" y="15"/>
                    <a:pt x="0" y="15"/>
                  </a:cubicBezTo>
                  <a:cubicBezTo>
                    <a:pt x="8" y="15"/>
                    <a:pt x="15" y="21"/>
                    <a:pt x="15" y="29"/>
                  </a:cubicBezTo>
                  <a:cubicBezTo>
                    <a:pt x="15" y="21"/>
                    <a:pt x="21" y="15"/>
                    <a:pt x="29" y="15"/>
                  </a:cubicBezTo>
                  <a:cubicBezTo>
                    <a:pt x="21" y="15"/>
                    <a:pt x="15" y="8"/>
                    <a:pt x="15" y="0"/>
                  </a:cubicBezTo>
                </a:path>
              </a:pathLst>
            </a:custGeom>
            <a:solidFill>
              <a:srgbClr val="FBD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776">
              <a:extLst>
                <a:ext uri="{FF2B5EF4-FFF2-40B4-BE49-F238E27FC236}">
                  <a16:creationId xmlns:a16="http://schemas.microsoft.com/office/drawing/2014/main" id="{4217B6C5-4917-4EB7-9696-7AC708EED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777">
              <a:extLst>
                <a:ext uri="{FF2B5EF4-FFF2-40B4-BE49-F238E27FC236}">
                  <a16:creationId xmlns:a16="http://schemas.microsoft.com/office/drawing/2014/main" id="{CBC0C1CE-D298-4E10-8727-D2D49A189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778">
              <a:extLst>
                <a:ext uri="{FF2B5EF4-FFF2-40B4-BE49-F238E27FC236}">
                  <a16:creationId xmlns:a16="http://schemas.microsoft.com/office/drawing/2014/main" id="{95272CFF-CBAD-4D93-A86E-FFF358799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779">
              <a:extLst>
                <a:ext uri="{FF2B5EF4-FFF2-40B4-BE49-F238E27FC236}">
                  <a16:creationId xmlns:a16="http://schemas.microsoft.com/office/drawing/2014/main" id="{3F6FDDB9-6C0A-459D-A3B4-DE2284CF4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780">
              <a:extLst>
                <a:ext uri="{FF2B5EF4-FFF2-40B4-BE49-F238E27FC236}">
                  <a16:creationId xmlns:a16="http://schemas.microsoft.com/office/drawing/2014/main" id="{C3E15E13-BC69-4C10-A0EA-99AC7D4F3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781">
              <a:extLst>
                <a:ext uri="{FF2B5EF4-FFF2-40B4-BE49-F238E27FC236}">
                  <a16:creationId xmlns:a16="http://schemas.microsoft.com/office/drawing/2014/main" id="{180670E5-2A50-4EA0-A3A0-D01A5F5D4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82">
              <a:extLst>
                <a:ext uri="{FF2B5EF4-FFF2-40B4-BE49-F238E27FC236}">
                  <a16:creationId xmlns:a16="http://schemas.microsoft.com/office/drawing/2014/main" id="{5DF8D096-761C-4880-B621-FA9F2ADA1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783">
              <a:extLst>
                <a:ext uri="{FF2B5EF4-FFF2-40B4-BE49-F238E27FC236}">
                  <a16:creationId xmlns:a16="http://schemas.microsoft.com/office/drawing/2014/main" id="{3E09E097-5255-4758-A862-0E997455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784">
              <a:extLst>
                <a:ext uri="{FF2B5EF4-FFF2-40B4-BE49-F238E27FC236}">
                  <a16:creationId xmlns:a16="http://schemas.microsoft.com/office/drawing/2014/main" id="{6D60F1BF-F833-48B8-862B-247DA1AC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785">
              <a:extLst>
                <a:ext uri="{FF2B5EF4-FFF2-40B4-BE49-F238E27FC236}">
                  <a16:creationId xmlns:a16="http://schemas.microsoft.com/office/drawing/2014/main" id="{47D6FC75-B714-48FB-8F7D-E9F2A45B2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786">
              <a:extLst>
                <a:ext uri="{FF2B5EF4-FFF2-40B4-BE49-F238E27FC236}">
                  <a16:creationId xmlns:a16="http://schemas.microsoft.com/office/drawing/2014/main" id="{B7FB2410-9A3B-4F8B-837A-91C943F3D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787">
              <a:extLst>
                <a:ext uri="{FF2B5EF4-FFF2-40B4-BE49-F238E27FC236}">
                  <a16:creationId xmlns:a16="http://schemas.microsoft.com/office/drawing/2014/main" id="{AA334D49-0276-44A2-8D61-06F5DF587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788">
              <a:extLst>
                <a:ext uri="{FF2B5EF4-FFF2-40B4-BE49-F238E27FC236}">
                  <a16:creationId xmlns:a16="http://schemas.microsoft.com/office/drawing/2014/main" id="{21FE8E31-8A31-43A0-9BAE-243390E31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789">
              <a:extLst>
                <a:ext uri="{FF2B5EF4-FFF2-40B4-BE49-F238E27FC236}">
                  <a16:creationId xmlns:a16="http://schemas.microsoft.com/office/drawing/2014/main" id="{00490FC9-E8BA-4A29-B4A1-227CD6124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790">
              <a:extLst>
                <a:ext uri="{FF2B5EF4-FFF2-40B4-BE49-F238E27FC236}">
                  <a16:creationId xmlns:a16="http://schemas.microsoft.com/office/drawing/2014/main" id="{8E3F6DC9-F361-4C07-B799-BE453068C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791">
              <a:extLst>
                <a:ext uri="{FF2B5EF4-FFF2-40B4-BE49-F238E27FC236}">
                  <a16:creationId xmlns:a16="http://schemas.microsoft.com/office/drawing/2014/main" id="{65E00A35-A3B1-400D-A1FE-B34729F29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792">
              <a:extLst>
                <a:ext uri="{FF2B5EF4-FFF2-40B4-BE49-F238E27FC236}">
                  <a16:creationId xmlns:a16="http://schemas.microsoft.com/office/drawing/2014/main" id="{E335DB12-41B3-4687-9968-4A2CEB724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793">
              <a:extLst>
                <a:ext uri="{FF2B5EF4-FFF2-40B4-BE49-F238E27FC236}">
                  <a16:creationId xmlns:a16="http://schemas.microsoft.com/office/drawing/2014/main" id="{2A515A88-CCE1-4176-91F0-0345A8299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794">
              <a:extLst>
                <a:ext uri="{FF2B5EF4-FFF2-40B4-BE49-F238E27FC236}">
                  <a16:creationId xmlns:a16="http://schemas.microsoft.com/office/drawing/2014/main" id="{1C9B721B-91F7-41B4-99A5-DD5F7DB61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795">
              <a:extLst>
                <a:ext uri="{FF2B5EF4-FFF2-40B4-BE49-F238E27FC236}">
                  <a16:creationId xmlns:a16="http://schemas.microsoft.com/office/drawing/2014/main" id="{28A949DE-3A8A-4FB0-879F-5DD2BCC37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796">
              <a:extLst>
                <a:ext uri="{FF2B5EF4-FFF2-40B4-BE49-F238E27FC236}">
                  <a16:creationId xmlns:a16="http://schemas.microsoft.com/office/drawing/2014/main" id="{5DD1F54C-9592-4DBD-9471-E89842978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797">
              <a:extLst>
                <a:ext uri="{FF2B5EF4-FFF2-40B4-BE49-F238E27FC236}">
                  <a16:creationId xmlns:a16="http://schemas.microsoft.com/office/drawing/2014/main" id="{CAB7B4AC-7686-49A9-99D8-F4A3FF405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798">
              <a:extLst>
                <a:ext uri="{FF2B5EF4-FFF2-40B4-BE49-F238E27FC236}">
                  <a16:creationId xmlns:a16="http://schemas.microsoft.com/office/drawing/2014/main" id="{2731EAD3-E267-425D-8512-E9BE58201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799">
              <a:extLst>
                <a:ext uri="{FF2B5EF4-FFF2-40B4-BE49-F238E27FC236}">
                  <a16:creationId xmlns:a16="http://schemas.microsoft.com/office/drawing/2014/main" id="{BC01EDAC-D6BE-46BE-9A7F-6573C129A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800">
              <a:extLst>
                <a:ext uri="{FF2B5EF4-FFF2-40B4-BE49-F238E27FC236}">
                  <a16:creationId xmlns:a16="http://schemas.microsoft.com/office/drawing/2014/main" id="{812C782D-4F4A-418F-AE6A-49992C2DA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801">
              <a:extLst>
                <a:ext uri="{FF2B5EF4-FFF2-40B4-BE49-F238E27FC236}">
                  <a16:creationId xmlns:a16="http://schemas.microsoft.com/office/drawing/2014/main" id="{BC0A47A3-3009-4DCF-B325-4341C17E3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802">
              <a:extLst>
                <a:ext uri="{FF2B5EF4-FFF2-40B4-BE49-F238E27FC236}">
                  <a16:creationId xmlns:a16="http://schemas.microsoft.com/office/drawing/2014/main" id="{324884FD-0E75-44A2-A52F-1924046AF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803">
              <a:extLst>
                <a:ext uri="{FF2B5EF4-FFF2-40B4-BE49-F238E27FC236}">
                  <a16:creationId xmlns:a16="http://schemas.microsoft.com/office/drawing/2014/main" id="{51535BEE-C53B-4697-B113-84FCBA644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804">
              <a:extLst>
                <a:ext uri="{FF2B5EF4-FFF2-40B4-BE49-F238E27FC236}">
                  <a16:creationId xmlns:a16="http://schemas.microsoft.com/office/drawing/2014/main" id="{A11E7E36-7507-4152-9B62-8E3796909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805">
              <a:extLst>
                <a:ext uri="{FF2B5EF4-FFF2-40B4-BE49-F238E27FC236}">
                  <a16:creationId xmlns:a16="http://schemas.microsoft.com/office/drawing/2014/main" id="{458BB3C3-96B8-4178-9600-69671EE1A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806">
              <a:extLst>
                <a:ext uri="{FF2B5EF4-FFF2-40B4-BE49-F238E27FC236}">
                  <a16:creationId xmlns:a16="http://schemas.microsoft.com/office/drawing/2014/main" id="{F4A70D46-FF65-4F54-9898-D086C423F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807">
              <a:extLst>
                <a:ext uri="{FF2B5EF4-FFF2-40B4-BE49-F238E27FC236}">
                  <a16:creationId xmlns:a16="http://schemas.microsoft.com/office/drawing/2014/main" id="{637BE219-D48D-4118-AE5A-FC14B07DB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808">
              <a:extLst>
                <a:ext uri="{FF2B5EF4-FFF2-40B4-BE49-F238E27FC236}">
                  <a16:creationId xmlns:a16="http://schemas.microsoft.com/office/drawing/2014/main" id="{819E2F72-BE60-49FE-808C-CF99B7AF8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809">
              <a:extLst>
                <a:ext uri="{FF2B5EF4-FFF2-40B4-BE49-F238E27FC236}">
                  <a16:creationId xmlns:a16="http://schemas.microsoft.com/office/drawing/2014/main" id="{364BBFBF-0E9D-488D-B134-417B2FE9D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810">
              <a:extLst>
                <a:ext uri="{FF2B5EF4-FFF2-40B4-BE49-F238E27FC236}">
                  <a16:creationId xmlns:a16="http://schemas.microsoft.com/office/drawing/2014/main" id="{6F921ECE-0597-4555-9A2C-241327A7B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811">
              <a:extLst>
                <a:ext uri="{FF2B5EF4-FFF2-40B4-BE49-F238E27FC236}">
                  <a16:creationId xmlns:a16="http://schemas.microsoft.com/office/drawing/2014/main" id="{0C2C709F-A64D-4DB1-8000-9534E0DA7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812">
              <a:extLst>
                <a:ext uri="{FF2B5EF4-FFF2-40B4-BE49-F238E27FC236}">
                  <a16:creationId xmlns:a16="http://schemas.microsoft.com/office/drawing/2014/main" id="{14FFC628-A8E0-404A-A891-5E1B8ED9D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813">
              <a:extLst>
                <a:ext uri="{FF2B5EF4-FFF2-40B4-BE49-F238E27FC236}">
                  <a16:creationId xmlns:a16="http://schemas.microsoft.com/office/drawing/2014/main" id="{EE758B37-B47C-4D03-989B-1D7AA7FD9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814">
              <a:extLst>
                <a:ext uri="{FF2B5EF4-FFF2-40B4-BE49-F238E27FC236}">
                  <a16:creationId xmlns:a16="http://schemas.microsoft.com/office/drawing/2014/main" id="{9FA273F5-472F-4AC1-BABF-00A926D25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815">
              <a:extLst>
                <a:ext uri="{FF2B5EF4-FFF2-40B4-BE49-F238E27FC236}">
                  <a16:creationId xmlns:a16="http://schemas.microsoft.com/office/drawing/2014/main" id="{80C8C7D1-07DE-41D1-AA36-18A5EABA5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816">
              <a:extLst>
                <a:ext uri="{FF2B5EF4-FFF2-40B4-BE49-F238E27FC236}">
                  <a16:creationId xmlns:a16="http://schemas.microsoft.com/office/drawing/2014/main" id="{84C9415A-163E-4729-96EC-810F31A07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817">
              <a:extLst>
                <a:ext uri="{FF2B5EF4-FFF2-40B4-BE49-F238E27FC236}">
                  <a16:creationId xmlns:a16="http://schemas.microsoft.com/office/drawing/2014/main" id="{0B6FFB49-CCA5-42E7-91E2-FD3E3EBB8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818">
              <a:extLst>
                <a:ext uri="{FF2B5EF4-FFF2-40B4-BE49-F238E27FC236}">
                  <a16:creationId xmlns:a16="http://schemas.microsoft.com/office/drawing/2014/main" id="{D158EC29-7C85-47E4-A26D-33A3F8E3D0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close/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close/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close/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close/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close/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close/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close/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close/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close/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close/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close/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close/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close/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close/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close/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close/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819">
              <a:extLst>
                <a:ext uri="{FF2B5EF4-FFF2-40B4-BE49-F238E27FC236}">
                  <a16:creationId xmlns:a16="http://schemas.microsoft.com/office/drawing/2014/main" id="{F7012AC6-409B-4D57-AF05-30E2FA571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820">
              <a:extLst>
                <a:ext uri="{FF2B5EF4-FFF2-40B4-BE49-F238E27FC236}">
                  <a16:creationId xmlns:a16="http://schemas.microsoft.com/office/drawing/2014/main" id="{0A4761CE-32E5-4328-B2BD-DCADC41C8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821">
              <a:extLst>
                <a:ext uri="{FF2B5EF4-FFF2-40B4-BE49-F238E27FC236}">
                  <a16:creationId xmlns:a16="http://schemas.microsoft.com/office/drawing/2014/main" id="{B23CD8A7-43BE-4EB5-9C08-667219945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822">
              <a:extLst>
                <a:ext uri="{FF2B5EF4-FFF2-40B4-BE49-F238E27FC236}">
                  <a16:creationId xmlns:a16="http://schemas.microsoft.com/office/drawing/2014/main" id="{2B9AF94B-650A-486C-BC23-E8DD654A8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823">
              <a:extLst>
                <a:ext uri="{FF2B5EF4-FFF2-40B4-BE49-F238E27FC236}">
                  <a16:creationId xmlns:a16="http://schemas.microsoft.com/office/drawing/2014/main" id="{2C3591AD-E69D-4606-BDA3-912AD35DC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824">
              <a:extLst>
                <a:ext uri="{FF2B5EF4-FFF2-40B4-BE49-F238E27FC236}">
                  <a16:creationId xmlns:a16="http://schemas.microsoft.com/office/drawing/2014/main" id="{60E4784A-FB0F-4561-895C-1546CFCA6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825">
              <a:extLst>
                <a:ext uri="{FF2B5EF4-FFF2-40B4-BE49-F238E27FC236}">
                  <a16:creationId xmlns:a16="http://schemas.microsoft.com/office/drawing/2014/main" id="{FE469718-D504-4272-889C-C5A6D89D5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826">
              <a:extLst>
                <a:ext uri="{FF2B5EF4-FFF2-40B4-BE49-F238E27FC236}">
                  <a16:creationId xmlns:a16="http://schemas.microsoft.com/office/drawing/2014/main" id="{554685F3-289F-46E2-857D-0B19373D1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827">
              <a:extLst>
                <a:ext uri="{FF2B5EF4-FFF2-40B4-BE49-F238E27FC236}">
                  <a16:creationId xmlns:a16="http://schemas.microsoft.com/office/drawing/2014/main" id="{D49C4BDE-0749-4AA2-B951-18BF32333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828">
              <a:extLst>
                <a:ext uri="{FF2B5EF4-FFF2-40B4-BE49-F238E27FC236}">
                  <a16:creationId xmlns:a16="http://schemas.microsoft.com/office/drawing/2014/main" id="{7825281D-EA55-4A76-BAAF-0519B381D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829">
              <a:extLst>
                <a:ext uri="{FF2B5EF4-FFF2-40B4-BE49-F238E27FC236}">
                  <a16:creationId xmlns:a16="http://schemas.microsoft.com/office/drawing/2014/main" id="{2463DEC8-3043-46EA-9F9D-76ED918F6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830">
              <a:extLst>
                <a:ext uri="{FF2B5EF4-FFF2-40B4-BE49-F238E27FC236}">
                  <a16:creationId xmlns:a16="http://schemas.microsoft.com/office/drawing/2014/main" id="{8339AE7E-0699-42C4-9047-9AAA79DAA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831">
              <a:extLst>
                <a:ext uri="{FF2B5EF4-FFF2-40B4-BE49-F238E27FC236}">
                  <a16:creationId xmlns:a16="http://schemas.microsoft.com/office/drawing/2014/main" id="{AF3A3263-E5BE-43E2-9739-23EEFA9A8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832">
              <a:extLst>
                <a:ext uri="{FF2B5EF4-FFF2-40B4-BE49-F238E27FC236}">
                  <a16:creationId xmlns:a16="http://schemas.microsoft.com/office/drawing/2014/main" id="{F28C622E-28DE-41E7-8D90-36256CE6E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833">
              <a:extLst>
                <a:ext uri="{FF2B5EF4-FFF2-40B4-BE49-F238E27FC236}">
                  <a16:creationId xmlns:a16="http://schemas.microsoft.com/office/drawing/2014/main" id="{E081BAB2-0B65-485C-A5CB-BCF06280C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834">
              <a:extLst>
                <a:ext uri="{FF2B5EF4-FFF2-40B4-BE49-F238E27FC236}">
                  <a16:creationId xmlns:a16="http://schemas.microsoft.com/office/drawing/2014/main" id="{BF9D9449-608A-422A-A72D-F06DF0A3E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835">
              <a:extLst>
                <a:ext uri="{FF2B5EF4-FFF2-40B4-BE49-F238E27FC236}">
                  <a16:creationId xmlns:a16="http://schemas.microsoft.com/office/drawing/2014/main" id="{F3C68936-A31C-46C7-91B9-7EC40F23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836">
              <a:extLst>
                <a:ext uri="{FF2B5EF4-FFF2-40B4-BE49-F238E27FC236}">
                  <a16:creationId xmlns:a16="http://schemas.microsoft.com/office/drawing/2014/main" id="{C24B4D43-AB82-4315-9824-B902AE5F7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837">
              <a:extLst>
                <a:ext uri="{FF2B5EF4-FFF2-40B4-BE49-F238E27FC236}">
                  <a16:creationId xmlns:a16="http://schemas.microsoft.com/office/drawing/2014/main" id="{A7FE65A1-08C5-45A3-B495-B22D63D13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838">
              <a:extLst>
                <a:ext uri="{FF2B5EF4-FFF2-40B4-BE49-F238E27FC236}">
                  <a16:creationId xmlns:a16="http://schemas.microsoft.com/office/drawing/2014/main" id="{35C7C13D-ECED-4C7B-8959-1AADD836C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839">
              <a:extLst>
                <a:ext uri="{FF2B5EF4-FFF2-40B4-BE49-F238E27FC236}">
                  <a16:creationId xmlns:a16="http://schemas.microsoft.com/office/drawing/2014/main" id="{2E0415BC-9624-4879-BA84-C48252710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840">
              <a:extLst>
                <a:ext uri="{FF2B5EF4-FFF2-40B4-BE49-F238E27FC236}">
                  <a16:creationId xmlns:a16="http://schemas.microsoft.com/office/drawing/2014/main" id="{E314951A-1FE7-4002-8219-9A130D51A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841">
              <a:extLst>
                <a:ext uri="{FF2B5EF4-FFF2-40B4-BE49-F238E27FC236}">
                  <a16:creationId xmlns:a16="http://schemas.microsoft.com/office/drawing/2014/main" id="{E9171A1C-D28D-4293-9C67-289968587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842">
              <a:extLst>
                <a:ext uri="{FF2B5EF4-FFF2-40B4-BE49-F238E27FC236}">
                  <a16:creationId xmlns:a16="http://schemas.microsoft.com/office/drawing/2014/main" id="{CBAAAF75-E14B-48CF-869C-CCF779A88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843">
              <a:extLst>
                <a:ext uri="{FF2B5EF4-FFF2-40B4-BE49-F238E27FC236}">
                  <a16:creationId xmlns:a16="http://schemas.microsoft.com/office/drawing/2014/main" id="{D9CDC3B5-5EAE-465A-82B9-4FF2403AA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844">
              <a:extLst>
                <a:ext uri="{FF2B5EF4-FFF2-40B4-BE49-F238E27FC236}">
                  <a16:creationId xmlns:a16="http://schemas.microsoft.com/office/drawing/2014/main" id="{8D2142B6-4DE7-478C-9A39-178C27CB2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845">
              <a:extLst>
                <a:ext uri="{FF2B5EF4-FFF2-40B4-BE49-F238E27FC236}">
                  <a16:creationId xmlns:a16="http://schemas.microsoft.com/office/drawing/2014/main" id="{84F30C2F-FA2C-4879-AEA2-5583B6FAA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846">
              <a:extLst>
                <a:ext uri="{FF2B5EF4-FFF2-40B4-BE49-F238E27FC236}">
                  <a16:creationId xmlns:a16="http://schemas.microsoft.com/office/drawing/2014/main" id="{434F2AEB-63DE-4255-889F-C06A753F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847">
              <a:extLst>
                <a:ext uri="{FF2B5EF4-FFF2-40B4-BE49-F238E27FC236}">
                  <a16:creationId xmlns:a16="http://schemas.microsoft.com/office/drawing/2014/main" id="{38C4B2BB-1C89-4268-846F-FFCA52BEF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848">
              <a:extLst>
                <a:ext uri="{FF2B5EF4-FFF2-40B4-BE49-F238E27FC236}">
                  <a16:creationId xmlns:a16="http://schemas.microsoft.com/office/drawing/2014/main" id="{744FD107-D62A-49C7-AB6A-5270D17EA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849">
              <a:extLst>
                <a:ext uri="{FF2B5EF4-FFF2-40B4-BE49-F238E27FC236}">
                  <a16:creationId xmlns:a16="http://schemas.microsoft.com/office/drawing/2014/main" id="{0B9659D6-E699-4A15-B310-B4155D29E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850">
              <a:extLst>
                <a:ext uri="{FF2B5EF4-FFF2-40B4-BE49-F238E27FC236}">
                  <a16:creationId xmlns:a16="http://schemas.microsoft.com/office/drawing/2014/main" id="{FE6C618A-E8A7-43A1-9924-7D6596FCE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851">
              <a:extLst>
                <a:ext uri="{FF2B5EF4-FFF2-40B4-BE49-F238E27FC236}">
                  <a16:creationId xmlns:a16="http://schemas.microsoft.com/office/drawing/2014/main" id="{74C6DCF6-A937-492D-A4F7-6848C8D22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852">
              <a:extLst>
                <a:ext uri="{FF2B5EF4-FFF2-40B4-BE49-F238E27FC236}">
                  <a16:creationId xmlns:a16="http://schemas.microsoft.com/office/drawing/2014/main" id="{493967FA-37F8-441B-8049-0F3D74D2F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853">
              <a:extLst>
                <a:ext uri="{FF2B5EF4-FFF2-40B4-BE49-F238E27FC236}">
                  <a16:creationId xmlns:a16="http://schemas.microsoft.com/office/drawing/2014/main" id="{AF5BABD0-6B84-4B57-93C4-40B05422E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854">
              <a:extLst>
                <a:ext uri="{FF2B5EF4-FFF2-40B4-BE49-F238E27FC236}">
                  <a16:creationId xmlns:a16="http://schemas.microsoft.com/office/drawing/2014/main" id="{CC3B1B17-41A2-4E86-B758-3740D9DCD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855">
              <a:extLst>
                <a:ext uri="{FF2B5EF4-FFF2-40B4-BE49-F238E27FC236}">
                  <a16:creationId xmlns:a16="http://schemas.microsoft.com/office/drawing/2014/main" id="{DB6A4E65-D48D-4DDB-9425-CAD9E8B3C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856">
              <a:extLst>
                <a:ext uri="{FF2B5EF4-FFF2-40B4-BE49-F238E27FC236}">
                  <a16:creationId xmlns:a16="http://schemas.microsoft.com/office/drawing/2014/main" id="{DCAD0B2A-4BE5-4B87-8F91-82AB4EA0B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857">
              <a:extLst>
                <a:ext uri="{FF2B5EF4-FFF2-40B4-BE49-F238E27FC236}">
                  <a16:creationId xmlns:a16="http://schemas.microsoft.com/office/drawing/2014/main" id="{6B731F6A-7EAF-4D48-AC71-E660C2DAC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858">
              <a:extLst>
                <a:ext uri="{FF2B5EF4-FFF2-40B4-BE49-F238E27FC236}">
                  <a16:creationId xmlns:a16="http://schemas.microsoft.com/office/drawing/2014/main" id="{CB0F58C0-778C-45C9-9176-4E61C6A8D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859">
              <a:extLst>
                <a:ext uri="{FF2B5EF4-FFF2-40B4-BE49-F238E27FC236}">
                  <a16:creationId xmlns:a16="http://schemas.microsoft.com/office/drawing/2014/main" id="{4F7A5D05-CB49-4426-A140-2903FB469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860">
              <a:extLst>
                <a:ext uri="{FF2B5EF4-FFF2-40B4-BE49-F238E27FC236}">
                  <a16:creationId xmlns:a16="http://schemas.microsoft.com/office/drawing/2014/main" id="{E4E63780-3A34-41BD-8832-8160276EE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861">
              <a:extLst>
                <a:ext uri="{FF2B5EF4-FFF2-40B4-BE49-F238E27FC236}">
                  <a16:creationId xmlns:a16="http://schemas.microsoft.com/office/drawing/2014/main" id="{8904F4E6-EE1B-4342-A4B7-0D4E937DD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Oval 1862">
              <a:extLst>
                <a:ext uri="{FF2B5EF4-FFF2-40B4-BE49-F238E27FC236}">
                  <a16:creationId xmlns:a16="http://schemas.microsoft.com/office/drawing/2014/main" id="{6A2C90A0-7D70-4E66-9F99-075A47635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81" y="1255170"/>
              <a:ext cx="654020" cy="654020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Oval 1863">
              <a:extLst>
                <a:ext uri="{FF2B5EF4-FFF2-40B4-BE49-F238E27FC236}">
                  <a16:creationId xmlns:a16="http://schemas.microsoft.com/office/drawing/2014/main" id="{592AE078-00A8-4163-98C7-A5D4F4213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78" y="1287469"/>
              <a:ext cx="589425" cy="597499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864">
              <a:extLst>
                <a:ext uri="{FF2B5EF4-FFF2-40B4-BE49-F238E27FC236}">
                  <a16:creationId xmlns:a16="http://schemas.microsoft.com/office/drawing/2014/main" id="{0717F727-A06B-4561-9E08-4BFED7815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271321"/>
              <a:ext cx="234158" cy="153414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865">
              <a:extLst>
                <a:ext uri="{FF2B5EF4-FFF2-40B4-BE49-F238E27FC236}">
                  <a16:creationId xmlns:a16="http://schemas.microsoft.com/office/drawing/2014/main" id="{1B83E3CF-8671-4235-B38B-FF188C7A5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51" y="1400508"/>
              <a:ext cx="32297" cy="40375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866">
              <a:extLst>
                <a:ext uri="{FF2B5EF4-FFF2-40B4-BE49-F238E27FC236}">
                  <a16:creationId xmlns:a16="http://schemas.microsoft.com/office/drawing/2014/main" id="{4C7C0002-59EB-4356-9437-20548A16D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424728"/>
              <a:ext cx="72671" cy="40375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867">
              <a:extLst>
                <a:ext uri="{FF2B5EF4-FFF2-40B4-BE49-F238E27FC236}">
                  <a16:creationId xmlns:a16="http://schemas.microsoft.com/office/drawing/2014/main" id="{3BA8AA07-E0CD-4DF8-819C-4B974CE1F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424728"/>
              <a:ext cx="242228" cy="96891"/>
            </a:xfrm>
            <a:custGeom>
              <a:avLst/>
              <a:gdLst>
                <a:gd name="T0" fmla="*/ 25 w 103"/>
                <a:gd name="T1" fmla="*/ 0 h 41"/>
                <a:gd name="T2" fmla="*/ 25 w 103"/>
                <a:gd name="T3" fmla="*/ 0 h 41"/>
                <a:gd name="T4" fmla="*/ 23 w 103"/>
                <a:gd name="T5" fmla="*/ 3 h 41"/>
                <a:gd name="T6" fmla="*/ 3 w 103"/>
                <a:gd name="T7" fmla="*/ 27 h 41"/>
                <a:gd name="T8" fmla="*/ 0 w 103"/>
                <a:gd name="T9" fmla="*/ 31 h 41"/>
                <a:gd name="T10" fmla="*/ 100 w 103"/>
                <a:gd name="T11" fmla="*/ 41 h 41"/>
                <a:gd name="T12" fmla="*/ 103 w 103"/>
                <a:gd name="T13" fmla="*/ 30 h 41"/>
                <a:gd name="T14" fmla="*/ 25 w 10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37"/>
                    <a:pt x="101" y="33"/>
                    <a:pt x="103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868">
              <a:extLst>
                <a:ext uri="{FF2B5EF4-FFF2-40B4-BE49-F238E27FC236}">
                  <a16:creationId xmlns:a16="http://schemas.microsoft.com/office/drawing/2014/main" id="{051E667E-A491-46AD-BF04-6742E7790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1489324"/>
              <a:ext cx="32297" cy="32297"/>
            </a:xfrm>
            <a:custGeom>
              <a:avLst/>
              <a:gdLst>
                <a:gd name="T0" fmla="*/ 3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3" y="0"/>
                  </a:moveTo>
                  <a:cubicBezTo>
                    <a:pt x="1" y="3"/>
                    <a:pt x="1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869">
              <a:extLst>
                <a:ext uri="{FF2B5EF4-FFF2-40B4-BE49-F238E27FC236}">
                  <a16:creationId xmlns:a16="http://schemas.microsoft.com/office/drawing/2014/main" id="{5FD49205-0D3A-4E7F-8C27-FB9AE6F9C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05472"/>
              <a:ext cx="72671" cy="24225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870">
              <a:extLst>
                <a:ext uri="{FF2B5EF4-FFF2-40B4-BE49-F238E27FC236}">
                  <a16:creationId xmlns:a16="http://schemas.microsoft.com/office/drawing/2014/main" id="{047760F9-D30E-4B16-95A3-37B86DA63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586215"/>
              <a:ext cx="234158" cy="88821"/>
            </a:xfrm>
            <a:custGeom>
              <a:avLst/>
              <a:gdLst>
                <a:gd name="T0" fmla="*/ 15 w 98"/>
                <a:gd name="T1" fmla="*/ 0 h 37"/>
                <a:gd name="T2" fmla="*/ 15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5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871">
              <a:extLst>
                <a:ext uri="{FF2B5EF4-FFF2-40B4-BE49-F238E27FC236}">
                  <a16:creationId xmlns:a16="http://schemas.microsoft.com/office/drawing/2014/main" id="{FB4D6BEE-C0D9-4D9E-8F8A-FEC72C220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1" y="1594291"/>
              <a:ext cx="32297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872">
              <a:extLst>
                <a:ext uri="{FF2B5EF4-FFF2-40B4-BE49-F238E27FC236}">
                  <a16:creationId xmlns:a16="http://schemas.microsoft.com/office/drawing/2014/main" id="{51F49869-58F3-4C84-8537-B73045B02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94291"/>
              <a:ext cx="72671" cy="24225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873">
              <a:extLst>
                <a:ext uri="{FF2B5EF4-FFF2-40B4-BE49-F238E27FC236}">
                  <a16:creationId xmlns:a16="http://schemas.microsoft.com/office/drawing/2014/main" id="{2BA5D80C-E595-4A6C-9D9E-3FA1FB8EA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691184"/>
              <a:ext cx="201859" cy="153414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874">
              <a:extLst>
                <a:ext uri="{FF2B5EF4-FFF2-40B4-BE49-F238E27FC236}">
                  <a16:creationId xmlns:a16="http://schemas.microsoft.com/office/drawing/2014/main" id="{65106F48-7A14-41E0-B34A-873967822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0" y="1683107"/>
              <a:ext cx="40375" cy="32297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875">
              <a:extLst>
                <a:ext uri="{FF2B5EF4-FFF2-40B4-BE49-F238E27FC236}">
                  <a16:creationId xmlns:a16="http://schemas.microsoft.com/office/drawing/2014/main" id="{C45E4827-0132-484E-AF00-258A38C0E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26" y="1666957"/>
              <a:ext cx="64593" cy="40375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876">
              <a:extLst>
                <a:ext uri="{FF2B5EF4-FFF2-40B4-BE49-F238E27FC236}">
                  <a16:creationId xmlns:a16="http://schemas.microsoft.com/office/drawing/2014/main" id="{8300C710-3BB7-4C36-943C-398D2AA8C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9" y="1788076"/>
              <a:ext cx="185713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877">
              <a:extLst>
                <a:ext uri="{FF2B5EF4-FFF2-40B4-BE49-F238E27FC236}">
                  <a16:creationId xmlns:a16="http://schemas.microsoft.com/office/drawing/2014/main" id="{369BEC54-1D8A-4631-AD44-62832DAE7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771925"/>
              <a:ext cx="40375" cy="32297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879">
              <a:extLst>
                <a:ext uri="{FF2B5EF4-FFF2-40B4-BE49-F238E27FC236}">
                  <a16:creationId xmlns:a16="http://schemas.microsoft.com/office/drawing/2014/main" id="{12F400DB-AEFB-49D3-B3D4-E64990230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69" y="1731553"/>
              <a:ext cx="56520" cy="48446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880">
              <a:extLst>
                <a:ext uri="{FF2B5EF4-FFF2-40B4-BE49-F238E27FC236}">
                  <a16:creationId xmlns:a16="http://schemas.microsoft.com/office/drawing/2014/main" id="{C2B5AC17-DC1E-4E30-A2CC-3E36C1803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26" y="1852667"/>
              <a:ext cx="153412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881">
              <a:extLst>
                <a:ext uri="{FF2B5EF4-FFF2-40B4-BE49-F238E27FC236}">
                  <a16:creationId xmlns:a16="http://schemas.microsoft.com/office/drawing/2014/main" id="{B12E137C-E250-4F34-9791-9CEF486D6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15" y="1836518"/>
              <a:ext cx="32297" cy="32297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882">
              <a:extLst>
                <a:ext uri="{FF2B5EF4-FFF2-40B4-BE49-F238E27FC236}">
                  <a16:creationId xmlns:a16="http://schemas.microsoft.com/office/drawing/2014/main" id="{3D018B40-DC9A-4D5A-ADC5-01ECE89C4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779998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883">
              <a:extLst>
                <a:ext uri="{FF2B5EF4-FFF2-40B4-BE49-F238E27FC236}">
                  <a16:creationId xmlns:a16="http://schemas.microsoft.com/office/drawing/2014/main" id="{117CD025-2F5F-497F-AF3D-4063DD3FD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901113"/>
              <a:ext cx="104966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2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884">
              <a:extLst>
                <a:ext uri="{FF2B5EF4-FFF2-40B4-BE49-F238E27FC236}">
                  <a16:creationId xmlns:a16="http://schemas.microsoft.com/office/drawing/2014/main" id="{AACA1B73-A37C-4A5E-A451-71D6DCD2C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32" y="1868815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4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885">
              <a:extLst>
                <a:ext uri="{FF2B5EF4-FFF2-40B4-BE49-F238E27FC236}">
                  <a16:creationId xmlns:a16="http://schemas.microsoft.com/office/drawing/2014/main" id="{7A8D53F3-FA02-44EC-B307-3613975D7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804221"/>
              <a:ext cx="32297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6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886">
              <a:extLst>
                <a:ext uri="{FF2B5EF4-FFF2-40B4-BE49-F238E27FC236}">
                  <a16:creationId xmlns:a16="http://schemas.microsoft.com/office/drawing/2014/main" id="{805C8AFC-A019-4D15-BD3B-30D94248C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49" y="1909187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887">
              <a:extLst>
                <a:ext uri="{FF2B5EF4-FFF2-40B4-BE49-F238E27FC236}">
                  <a16:creationId xmlns:a16="http://schemas.microsoft.com/office/drawing/2014/main" id="{AB20465D-6C74-491F-A244-0C5697A6D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76890"/>
              <a:ext cx="32297" cy="32297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888">
              <a:extLst>
                <a:ext uri="{FF2B5EF4-FFF2-40B4-BE49-F238E27FC236}">
                  <a16:creationId xmlns:a16="http://schemas.microsoft.com/office/drawing/2014/main" id="{A6673BDC-DE5C-49DB-8768-E3DFCBCB2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12295"/>
              <a:ext cx="24223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889">
              <a:extLst>
                <a:ext uri="{FF2B5EF4-FFF2-40B4-BE49-F238E27FC236}">
                  <a16:creationId xmlns:a16="http://schemas.microsoft.com/office/drawing/2014/main" id="{4F940B1B-4FFA-4940-AB65-A24516EA3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884964"/>
              <a:ext cx="137263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890">
              <a:extLst>
                <a:ext uri="{FF2B5EF4-FFF2-40B4-BE49-F238E27FC236}">
                  <a16:creationId xmlns:a16="http://schemas.microsoft.com/office/drawing/2014/main" id="{31EB707C-D1FF-40AC-8289-870C90CC2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89" y="1852667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891">
              <a:extLst>
                <a:ext uri="{FF2B5EF4-FFF2-40B4-BE49-F238E27FC236}">
                  <a16:creationId xmlns:a16="http://schemas.microsoft.com/office/drawing/2014/main" id="{E7B393A4-ADBC-45F2-8F6C-9DB689E78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67" y="1788073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892">
              <a:extLst>
                <a:ext uri="{FF2B5EF4-FFF2-40B4-BE49-F238E27FC236}">
                  <a16:creationId xmlns:a16="http://schemas.microsoft.com/office/drawing/2014/main" id="{EBD95F46-CC61-4E95-87FB-3F1D3EB98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820370"/>
              <a:ext cx="193783" cy="185709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893">
              <a:extLst>
                <a:ext uri="{FF2B5EF4-FFF2-40B4-BE49-F238E27FC236}">
                  <a16:creationId xmlns:a16="http://schemas.microsoft.com/office/drawing/2014/main" id="{726F4885-6F90-42D7-88A7-D3CCEE753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804221"/>
              <a:ext cx="32297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894">
              <a:extLst>
                <a:ext uri="{FF2B5EF4-FFF2-40B4-BE49-F238E27FC236}">
                  <a16:creationId xmlns:a16="http://schemas.microsoft.com/office/drawing/2014/main" id="{540A14E9-B130-493E-B63B-4D38A0B1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755775"/>
              <a:ext cx="56520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895">
              <a:extLst>
                <a:ext uri="{FF2B5EF4-FFF2-40B4-BE49-F238E27FC236}">
                  <a16:creationId xmlns:a16="http://schemas.microsoft.com/office/drawing/2014/main" id="{DD2C2319-84AC-44C2-8F53-8FE14FB49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739627"/>
              <a:ext cx="234155" cy="153412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896">
              <a:extLst>
                <a:ext uri="{FF2B5EF4-FFF2-40B4-BE49-F238E27FC236}">
                  <a16:creationId xmlns:a16="http://schemas.microsoft.com/office/drawing/2014/main" id="{F12FE85C-FDD0-4F70-BBEC-C27334A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731553"/>
              <a:ext cx="40371" cy="32297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897">
              <a:extLst>
                <a:ext uri="{FF2B5EF4-FFF2-40B4-BE49-F238E27FC236}">
                  <a16:creationId xmlns:a16="http://schemas.microsoft.com/office/drawing/2014/main" id="{BAF3E273-B0DB-4FCD-AB5C-1DAB575EB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699255"/>
              <a:ext cx="72669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898">
              <a:extLst>
                <a:ext uri="{FF2B5EF4-FFF2-40B4-BE49-F238E27FC236}">
                  <a16:creationId xmlns:a16="http://schemas.microsoft.com/office/drawing/2014/main" id="{DA4FE7E6-5925-4846-829D-1406302DE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1" y="1650810"/>
              <a:ext cx="242229" cy="96891"/>
            </a:xfrm>
            <a:custGeom>
              <a:avLst/>
              <a:gdLst>
                <a:gd name="T0" fmla="*/ 2 w 102"/>
                <a:gd name="T1" fmla="*/ 0 h 41"/>
                <a:gd name="T2" fmla="*/ 0 w 102"/>
                <a:gd name="T3" fmla="*/ 11 h 41"/>
                <a:gd name="T4" fmla="*/ 77 w 102"/>
                <a:gd name="T5" fmla="*/ 41 h 41"/>
                <a:gd name="T6" fmla="*/ 102 w 102"/>
                <a:gd name="T7" fmla="*/ 10 h 41"/>
                <a:gd name="T8" fmla="*/ 2 w 10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1">
                  <a:moveTo>
                    <a:pt x="2" y="0"/>
                  </a:moveTo>
                  <a:cubicBezTo>
                    <a:pt x="1" y="4"/>
                    <a:pt x="1" y="7"/>
                    <a:pt x="0" y="1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899">
              <a:extLst>
                <a:ext uri="{FF2B5EF4-FFF2-40B4-BE49-F238E27FC236}">
                  <a16:creationId xmlns:a16="http://schemas.microsoft.com/office/drawing/2014/main" id="{129710F2-2768-4EF4-82AD-F37045FF3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024" y="1642735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2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900">
              <a:extLst>
                <a:ext uri="{FF2B5EF4-FFF2-40B4-BE49-F238E27FC236}">
                  <a16:creationId xmlns:a16="http://schemas.microsoft.com/office/drawing/2014/main" id="{01AD6BBD-83DB-4815-AB98-68AF28AA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634661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901">
              <a:extLst>
                <a:ext uri="{FF2B5EF4-FFF2-40B4-BE49-F238E27FC236}">
                  <a16:creationId xmlns:a16="http://schemas.microsoft.com/office/drawing/2014/main" id="{569452C8-FF24-45ED-9910-A57764910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395" y="1497398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902">
              <a:extLst>
                <a:ext uri="{FF2B5EF4-FFF2-40B4-BE49-F238E27FC236}">
                  <a16:creationId xmlns:a16="http://schemas.microsoft.com/office/drawing/2014/main" id="{37BEAF14-8382-4FD0-B693-22FB11D0C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545844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903">
              <a:extLst>
                <a:ext uri="{FF2B5EF4-FFF2-40B4-BE49-F238E27FC236}">
                  <a16:creationId xmlns:a16="http://schemas.microsoft.com/office/drawing/2014/main" id="{36736E6D-1791-4E02-A0F0-8A98BDB35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545844"/>
              <a:ext cx="72669" cy="24223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904">
              <a:extLst>
                <a:ext uri="{FF2B5EF4-FFF2-40B4-BE49-F238E27FC236}">
                  <a16:creationId xmlns:a16="http://schemas.microsoft.com/office/drawing/2014/main" id="{1890CE8F-7EF9-40EF-9B33-FF1F4C033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327838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905">
              <a:extLst>
                <a:ext uri="{FF2B5EF4-FFF2-40B4-BE49-F238E27FC236}">
                  <a16:creationId xmlns:a16="http://schemas.microsoft.com/office/drawing/2014/main" id="{942F6B21-7488-4E39-9655-138963B42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448952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906">
              <a:extLst>
                <a:ext uri="{FF2B5EF4-FFF2-40B4-BE49-F238E27FC236}">
                  <a16:creationId xmlns:a16="http://schemas.microsoft.com/office/drawing/2014/main" id="{A1414D80-126C-4082-B67C-45C1FD3DE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465101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907">
              <a:extLst>
                <a:ext uri="{FF2B5EF4-FFF2-40B4-BE49-F238E27FC236}">
                  <a16:creationId xmlns:a16="http://schemas.microsoft.com/office/drawing/2014/main" id="{C4EFCE8D-C27F-4BFE-A44A-1B10086AD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182501"/>
              <a:ext cx="177634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908">
              <a:extLst>
                <a:ext uri="{FF2B5EF4-FFF2-40B4-BE49-F238E27FC236}">
                  <a16:creationId xmlns:a16="http://schemas.microsoft.com/office/drawing/2014/main" id="{8828F70D-0F0E-4553-A47C-F9935B50B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360135"/>
              <a:ext cx="40371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909">
              <a:extLst>
                <a:ext uri="{FF2B5EF4-FFF2-40B4-BE49-F238E27FC236}">
                  <a16:creationId xmlns:a16="http://schemas.microsoft.com/office/drawing/2014/main" id="{B6FC746E-E7E2-42B3-B417-80CD61CE7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4" y="1384358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910">
              <a:extLst>
                <a:ext uri="{FF2B5EF4-FFF2-40B4-BE49-F238E27FC236}">
                  <a16:creationId xmlns:a16="http://schemas.microsoft.com/office/drawing/2014/main" id="{4B4D92AB-C584-4BC9-8CA5-97A248BA7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835" y="1077535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911">
              <a:extLst>
                <a:ext uri="{FF2B5EF4-FFF2-40B4-BE49-F238E27FC236}">
                  <a16:creationId xmlns:a16="http://schemas.microsoft.com/office/drawing/2014/main" id="{A208687D-0F37-4FC3-8652-F16F6A394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295541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912">
              <a:extLst>
                <a:ext uri="{FF2B5EF4-FFF2-40B4-BE49-F238E27FC236}">
                  <a16:creationId xmlns:a16="http://schemas.microsoft.com/office/drawing/2014/main" id="{BFEC3E04-2424-4924-9DD4-97047F103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319764"/>
              <a:ext cx="48446" cy="72669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913">
              <a:extLst>
                <a:ext uri="{FF2B5EF4-FFF2-40B4-BE49-F238E27FC236}">
                  <a16:creationId xmlns:a16="http://schemas.microsoft.com/office/drawing/2014/main" id="{86032F4A-DE12-43B8-87E2-9A652232E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021015"/>
              <a:ext cx="104966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914">
              <a:extLst>
                <a:ext uri="{FF2B5EF4-FFF2-40B4-BE49-F238E27FC236}">
                  <a16:creationId xmlns:a16="http://schemas.microsoft.com/office/drawing/2014/main" id="{2B0AB612-B16E-4574-9F05-6CD178433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263244"/>
              <a:ext cx="32297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915">
              <a:extLst>
                <a:ext uri="{FF2B5EF4-FFF2-40B4-BE49-F238E27FC236}">
                  <a16:creationId xmlns:a16="http://schemas.microsoft.com/office/drawing/2014/main" id="{E4345760-D199-418B-BB81-2E9E5BEB3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69" y="1287467"/>
              <a:ext cx="24223" cy="72669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916">
              <a:extLst>
                <a:ext uri="{FF2B5EF4-FFF2-40B4-BE49-F238E27FC236}">
                  <a16:creationId xmlns:a16="http://schemas.microsoft.com/office/drawing/2014/main" id="{5724246E-294D-4B22-AA85-8BBDB455E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021015"/>
              <a:ext cx="80743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917">
              <a:extLst>
                <a:ext uri="{FF2B5EF4-FFF2-40B4-BE49-F238E27FC236}">
                  <a16:creationId xmlns:a16="http://schemas.microsoft.com/office/drawing/2014/main" id="{802CA03A-FAE0-4FB9-8F57-ECBCC8639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52" y="1255169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918">
              <a:extLst>
                <a:ext uri="{FF2B5EF4-FFF2-40B4-BE49-F238E27FC236}">
                  <a16:creationId xmlns:a16="http://schemas.microsoft.com/office/drawing/2014/main" id="{6B21E5D2-1E52-4F68-83B0-F5052FE0A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27" y="1287467"/>
              <a:ext cx="16149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919">
              <a:extLst>
                <a:ext uri="{FF2B5EF4-FFF2-40B4-BE49-F238E27FC236}">
                  <a16:creationId xmlns:a16="http://schemas.microsoft.com/office/drawing/2014/main" id="{47F1C715-7958-48E2-963E-F54BCF549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046" y="1077535"/>
              <a:ext cx="137263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920">
              <a:extLst>
                <a:ext uri="{FF2B5EF4-FFF2-40B4-BE49-F238E27FC236}">
                  <a16:creationId xmlns:a16="http://schemas.microsoft.com/office/drawing/2014/main" id="{F823B865-02DF-4808-8C44-124615566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86" y="1279392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921">
              <a:extLst>
                <a:ext uri="{FF2B5EF4-FFF2-40B4-BE49-F238E27FC236}">
                  <a16:creationId xmlns:a16="http://schemas.microsoft.com/office/drawing/2014/main" id="{715DDE99-E047-48AE-9702-ED6455213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35" y="1303615"/>
              <a:ext cx="40371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922">
              <a:extLst>
                <a:ext uri="{FF2B5EF4-FFF2-40B4-BE49-F238E27FC236}">
                  <a16:creationId xmlns:a16="http://schemas.microsoft.com/office/drawing/2014/main" id="{82C3A3D3-1188-4807-A5E7-E26243292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09" y="1158278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923">
              <a:extLst>
                <a:ext uri="{FF2B5EF4-FFF2-40B4-BE49-F238E27FC236}">
                  <a16:creationId xmlns:a16="http://schemas.microsoft.com/office/drawing/2014/main" id="{67099B10-31A6-4261-9CEE-7DDCCEA1B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43" y="1319764"/>
              <a:ext cx="32297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924">
              <a:extLst>
                <a:ext uri="{FF2B5EF4-FFF2-40B4-BE49-F238E27FC236}">
                  <a16:creationId xmlns:a16="http://schemas.microsoft.com/office/drawing/2014/main" id="{22843567-D0AA-4A31-A94B-D2966A1C9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6" y="1352061"/>
              <a:ext cx="48446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07C92A-6073-456B-B66E-CE77941415A0}"/>
              </a:ext>
            </a:extLst>
          </p:cNvPr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9FD777-972A-480F-A8F9-29B229C3889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AA397D-A85A-4C53-B919-0DF79F57107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3ABC4D-BC35-495E-89F1-E58FE9B43F29}"/>
              </a:ext>
            </a:extLst>
          </p:cNvPr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CB9D32-0AE0-44C1-8619-E73E24B4C78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E9E98F-DA71-4B90-B59B-CE4FA1F2BC7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18F583-D93C-459D-9F73-CB8231A5B75F}"/>
              </a:ext>
            </a:extLst>
          </p:cNvPr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98E592-0B78-4FD0-B987-9F559FCA028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AB778B-A8AC-4500-83AC-664ACEA6C6D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rapezoid 13">
            <a:extLst>
              <a:ext uri="{FF2B5EF4-FFF2-40B4-BE49-F238E27FC236}">
                <a16:creationId xmlns:a16="http://schemas.microsoft.com/office/drawing/2014/main" id="{8BD29BE3-D488-43C5-A22A-F8AA4F7C3C1A}"/>
              </a:ext>
            </a:extLst>
          </p:cNvPr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19C7003-A252-46D1-BDF1-C823D74B6EC3}"/>
              </a:ext>
            </a:extLst>
          </p:cNvPr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71D9D232-F714-4E62-8299-EB365D641C14}"/>
              </a:ext>
            </a:extLst>
          </p:cNvPr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25">
            <a:extLst>
              <a:ext uri="{FF2B5EF4-FFF2-40B4-BE49-F238E27FC236}">
                <a16:creationId xmlns:a16="http://schemas.microsoft.com/office/drawing/2014/main" id="{0CE4684A-F1DB-4ABE-BA14-F6FF84E46D0D}"/>
              </a:ext>
            </a:extLst>
          </p:cNvPr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F83544-6B26-46E6-9EC8-E5F2FF4B4BD7}"/>
              </a:ext>
            </a:extLst>
          </p:cNvPr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9A1E5E-6AD9-4988-A901-079D6CD0C9C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899120-D415-4F52-B3D5-27713A01128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56">
            <a:extLst>
              <a:ext uri="{FF2B5EF4-FFF2-40B4-BE49-F238E27FC236}">
                <a16:creationId xmlns:a16="http://schemas.microsoft.com/office/drawing/2014/main" id="{680ABC21-3FE3-4208-8A10-9BEC5CFA229D}"/>
              </a:ext>
            </a:extLst>
          </p:cNvPr>
          <p:cNvSpPr>
            <a:spLocks noEditPoints="1"/>
          </p:cNvSpPr>
          <p:nvPr/>
        </p:nvSpPr>
        <p:spPr bwMode="auto">
          <a:xfrm>
            <a:off x="8469321" y="2853093"/>
            <a:ext cx="3722679" cy="3571963"/>
          </a:xfrm>
          <a:custGeom>
            <a:avLst/>
            <a:gdLst>
              <a:gd name="T0" fmla="*/ 1280 w 1380"/>
              <a:gd name="T1" fmla="*/ 1072 h 1325"/>
              <a:gd name="T2" fmla="*/ 1056 w 1380"/>
              <a:gd name="T3" fmla="*/ 905 h 1325"/>
              <a:gd name="T4" fmla="*/ 1347 w 1380"/>
              <a:gd name="T5" fmla="*/ 1064 h 1325"/>
              <a:gd name="T6" fmla="*/ 1124 w 1380"/>
              <a:gd name="T7" fmla="*/ 845 h 1325"/>
              <a:gd name="T8" fmla="*/ 1003 w 1380"/>
              <a:gd name="T9" fmla="*/ 901 h 1325"/>
              <a:gd name="T10" fmla="*/ 995 w 1380"/>
              <a:gd name="T11" fmla="*/ 711 h 1325"/>
              <a:gd name="T12" fmla="*/ 1228 w 1380"/>
              <a:gd name="T13" fmla="*/ 782 h 1325"/>
              <a:gd name="T14" fmla="*/ 993 w 1380"/>
              <a:gd name="T15" fmla="*/ 627 h 1325"/>
              <a:gd name="T16" fmla="*/ 1007 w 1380"/>
              <a:gd name="T17" fmla="*/ 388 h 1325"/>
              <a:gd name="T18" fmla="*/ 929 w 1380"/>
              <a:gd name="T19" fmla="*/ 85 h 1325"/>
              <a:gd name="T20" fmla="*/ 658 w 1380"/>
              <a:gd name="T21" fmla="*/ 0 h 1325"/>
              <a:gd name="T22" fmla="*/ 478 w 1380"/>
              <a:gd name="T23" fmla="*/ 110 h 1325"/>
              <a:gd name="T24" fmla="*/ 417 w 1380"/>
              <a:gd name="T25" fmla="*/ 266 h 1325"/>
              <a:gd name="T26" fmla="*/ 456 w 1380"/>
              <a:gd name="T27" fmla="*/ 599 h 1325"/>
              <a:gd name="T28" fmla="*/ 196 w 1380"/>
              <a:gd name="T29" fmla="*/ 771 h 1325"/>
              <a:gd name="T30" fmla="*/ 0 w 1380"/>
              <a:gd name="T31" fmla="*/ 950 h 1325"/>
              <a:gd name="T32" fmla="*/ 84 w 1380"/>
              <a:gd name="T33" fmla="*/ 1161 h 1325"/>
              <a:gd name="T34" fmla="*/ 78 w 1380"/>
              <a:gd name="T35" fmla="*/ 1036 h 1325"/>
              <a:gd name="T36" fmla="*/ 202 w 1380"/>
              <a:gd name="T37" fmla="*/ 909 h 1325"/>
              <a:gd name="T38" fmla="*/ 261 w 1380"/>
              <a:gd name="T39" fmla="*/ 754 h 1325"/>
              <a:gd name="T40" fmla="*/ 374 w 1380"/>
              <a:gd name="T41" fmla="*/ 739 h 1325"/>
              <a:gd name="T42" fmla="*/ 454 w 1380"/>
              <a:gd name="T43" fmla="*/ 745 h 1325"/>
              <a:gd name="T44" fmla="*/ 383 w 1380"/>
              <a:gd name="T45" fmla="*/ 829 h 1325"/>
              <a:gd name="T46" fmla="*/ 347 w 1380"/>
              <a:gd name="T47" fmla="*/ 822 h 1325"/>
              <a:gd name="T48" fmla="*/ 283 w 1380"/>
              <a:gd name="T49" fmla="*/ 855 h 1325"/>
              <a:gd name="T50" fmla="*/ 84 w 1380"/>
              <a:gd name="T51" fmla="*/ 1325 h 1325"/>
              <a:gd name="T52" fmla="*/ 321 w 1380"/>
              <a:gd name="T53" fmla="*/ 983 h 1325"/>
              <a:gd name="T54" fmla="*/ 398 w 1380"/>
              <a:gd name="T55" fmla="*/ 903 h 1325"/>
              <a:gd name="T56" fmla="*/ 227 w 1380"/>
              <a:gd name="T57" fmla="*/ 1176 h 1325"/>
              <a:gd name="T58" fmla="*/ 379 w 1380"/>
              <a:gd name="T59" fmla="*/ 1128 h 1325"/>
              <a:gd name="T60" fmla="*/ 437 w 1380"/>
              <a:gd name="T61" fmla="*/ 1325 h 1325"/>
              <a:gd name="T62" fmla="*/ 443 w 1380"/>
              <a:gd name="T63" fmla="*/ 1190 h 1325"/>
              <a:gd name="T64" fmla="*/ 1380 w 1380"/>
              <a:gd name="T65" fmla="*/ 1257 h 1325"/>
              <a:gd name="T66" fmla="*/ 341 w 1380"/>
              <a:gd name="T67" fmla="*/ 881 h 1325"/>
              <a:gd name="T68" fmla="*/ 812 w 1380"/>
              <a:gd name="T69" fmla="*/ 420 h 1325"/>
              <a:gd name="T70" fmla="*/ 689 w 1380"/>
              <a:gd name="T71" fmla="*/ 588 h 1325"/>
              <a:gd name="T72" fmla="*/ 683 w 1380"/>
              <a:gd name="T73" fmla="*/ 415 h 1325"/>
              <a:gd name="T74" fmla="*/ 538 w 1380"/>
              <a:gd name="T75" fmla="*/ 773 h 1325"/>
              <a:gd name="T76" fmla="*/ 549 w 1380"/>
              <a:gd name="T77" fmla="*/ 693 h 1325"/>
              <a:gd name="T78" fmla="*/ 627 w 1380"/>
              <a:gd name="T79" fmla="*/ 741 h 1325"/>
              <a:gd name="T80" fmla="*/ 622 w 1380"/>
              <a:gd name="T81" fmla="*/ 847 h 1325"/>
              <a:gd name="T82" fmla="*/ 538 w 1380"/>
              <a:gd name="T83" fmla="*/ 773 h 1325"/>
              <a:gd name="T84" fmla="*/ 678 w 1380"/>
              <a:gd name="T85" fmla="*/ 803 h 1325"/>
              <a:gd name="T86" fmla="*/ 609 w 1380"/>
              <a:gd name="T87" fmla="*/ 807 h 1325"/>
              <a:gd name="T88" fmla="*/ 707 w 1380"/>
              <a:gd name="T89" fmla="*/ 895 h 1325"/>
              <a:gd name="T90" fmla="*/ 661 w 1380"/>
              <a:gd name="T91" fmla="*/ 870 h 1325"/>
              <a:gd name="T92" fmla="*/ 797 w 1380"/>
              <a:gd name="T93" fmla="*/ 904 h 1325"/>
              <a:gd name="T94" fmla="*/ 599 w 1380"/>
              <a:gd name="T95" fmla="*/ 204 h 1325"/>
              <a:gd name="T96" fmla="*/ 760 w 1380"/>
              <a:gd name="T97" fmla="*/ 236 h 1325"/>
              <a:gd name="T98" fmla="*/ 639 w 1380"/>
              <a:gd name="T99" fmla="*/ 401 h 1325"/>
              <a:gd name="T100" fmla="*/ 649 w 1380"/>
              <a:gd name="T101" fmla="*/ 580 h 1325"/>
              <a:gd name="T102" fmla="*/ 668 w 1380"/>
              <a:gd name="T103" fmla="*/ 620 h 1325"/>
              <a:gd name="T104" fmla="*/ 589 w 1380"/>
              <a:gd name="T105" fmla="*/ 678 h 1325"/>
              <a:gd name="T106" fmla="*/ 578 w 1380"/>
              <a:gd name="T107" fmla="*/ 442 h 1325"/>
              <a:gd name="T108" fmla="*/ 492 w 1380"/>
              <a:gd name="T109" fmla="*/ 1220 h 1325"/>
              <a:gd name="T110" fmla="*/ 492 w 1380"/>
              <a:gd name="T111" fmla="*/ 1220 h 1325"/>
              <a:gd name="T112" fmla="*/ 497 w 1380"/>
              <a:gd name="T113" fmla="*/ 842 h 1325"/>
              <a:gd name="T114" fmla="*/ 839 w 1380"/>
              <a:gd name="T115" fmla="*/ 1038 h 1325"/>
              <a:gd name="T116" fmla="*/ 841 w 1380"/>
              <a:gd name="T117" fmla="*/ 1093 h 1325"/>
              <a:gd name="T118" fmla="*/ 883 w 1380"/>
              <a:gd name="T119" fmla="*/ 1198 h 1325"/>
              <a:gd name="T120" fmla="*/ 842 w 1380"/>
              <a:gd name="T121" fmla="*/ 997 h 1325"/>
              <a:gd name="T122" fmla="*/ 1004 w 1380"/>
              <a:gd name="T123" fmla="*/ 1046 h 1325"/>
              <a:gd name="T124" fmla="*/ 1064 w 1380"/>
              <a:gd name="T125" fmla="*/ 1034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80" h="1325">
                <a:moveTo>
                  <a:pt x="1333" y="1193"/>
                </a:moveTo>
                <a:cubicBezTo>
                  <a:pt x="1350" y="1203"/>
                  <a:pt x="1365" y="1212"/>
                  <a:pt x="1380" y="1220"/>
                </a:cubicBezTo>
                <a:cubicBezTo>
                  <a:pt x="1380" y="1114"/>
                  <a:pt x="1380" y="1114"/>
                  <a:pt x="1380" y="1114"/>
                </a:cubicBezTo>
                <a:cubicBezTo>
                  <a:pt x="1352" y="1087"/>
                  <a:pt x="1313" y="1087"/>
                  <a:pt x="1280" y="1072"/>
                </a:cubicBezTo>
                <a:cubicBezTo>
                  <a:pt x="1231" y="1049"/>
                  <a:pt x="1180" y="1027"/>
                  <a:pt x="1133" y="999"/>
                </a:cubicBezTo>
                <a:cubicBezTo>
                  <a:pt x="1105" y="983"/>
                  <a:pt x="1083" y="956"/>
                  <a:pt x="1059" y="932"/>
                </a:cubicBezTo>
                <a:cubicBezTo>
                  <a:pt x="1054" y="928"/>
                  <a:pt x="1054" y="919"/>
                  <a:pt x="1051" y="912"/>
                </a:cubicBezTo>
                <a:cubicBezTo>
                  <a:pt x="1053" y="909"/>
                  <a:pt x="1055" y="907"/>
                  <a:pt x="1056" y="905"/>
                </a:cubicBezTo>
                <a:cubicBezTo>
                  <a:pt x="1065" y="909"/>
                  <a:pt x="1076" y="913"/>
                  <a:pt x="1082" y="919"/>
                </a:cubicBezTo>
                <a:cubicBezTo>
                  <a:pt x="1101" y="937"/>
                  <a:pt x="1121" y="941"/>
                  <a:pt x="1146" y="940"/>
                </a:cubicBezTo>
                <a:cubicBezTo>
                  <a:pt x="1192" y="939"/>
                  <a:pt x="1236" y="953"/>
                  <a:pt x="1272" y="983"/>
                </a:cubicBezTo>
                <a:cubicBezTo>
                  <a:pt x="1299" y="1007"/>
                  <a:pt x="1321" y="1038"/>
                  <a:pt x="1347" y="1064"/>
                </a:cubicBezTo>
                <a:cubicBezTo>
                  <a:pt x="1356" y="1074"/>
                  <a:pt x="1369" y="1080"/>
                  <a:pt x="1380" y="1088"/>
                </a:cubicBezTo>
                <a:cubicBezTo>
                  <a:pt x="1380" y="934"/>
                  <a:pt x="1380" y="934"/>
                  <a:pt x="1380" y="934"/>
                </a:cubicBezTo>
                <a:cubicBezTo>
                  <a:pt x="1325" y="883"/>
                  <a:pt x="1258" y="859"/>
                  <a:pt x="1187" y="840"/>
                </a:cubicBezTo>
                <a:cubicBezTo>
                  <a:pt x="1164" y="833"/>
                  <a:pt x="1145" y="831"/>
                  <a:pt x="1124" y="845"/>
                </a:cubicBezTo>
                <a:cubicBezTo>
                  <a:pt x="1103" y="859"/>
                  <a:pt x="1078" y="863"/>
                  <a:pt x="1053" y="853"/>
                </a:cubicBezTo>
                <a:cubicBezTo>
                  <a:pt x="1046" y="850"/>
                  <a:pt x="1036" y="846"/>
                  <a:pt x="1030" y="849"/>
                </a:cubicBezTo>
                <a:cubicBezTo>
                  <a:pt x="1018" y="853"/>
                  <a:pt x="1004" y="859"/>
                  <a:pt x="996" y="868"/>
                </a:cubicBezTo>
                <a:cubicBezTo>
                  <a:pt x="992" y="873"/>
                  <a:pt x="1000" y="887"/>
                  <a:pt x="1003" y="901"/>
                </a:cubicBezTo>
                <a:cubicBezTo>
                  <a:pt x="999" y="898"/>
                  <a:pt x="992" y="897"/>
                  <a:pt x="990" y="893"/>
                </a:cubicBezTo>
                <a:cubicBezTo>
                  <a:pt x="980" y="859"/>
                  <a:pt x="968" y="825"/>
                  <a:pt x="960" y="790"/>
                </a:cubicBezTo>
                <a:cubicBezTo>
                  <a:pt x="957" y="775"/>
                  <a:pt x="964" y="763"/>
                  <a:pt x="984" y="758"/>
                </a:cubicBezTo>
                <a:cubicBezTo>
                  <a:pt x="1010" y="752"/>
                  <a:pt x="1014" y="731"/>
                  <a:pt x="995" y="711"/>
                </a:cubicBezTo>
                <a:cubicBezTo>
                  <a:pt x="986" y="702"/>
                  <a:pt x="977" y="690"/>
                  <a:pt x="974" y="677"/>
                </a:cubicBezTo>
                <a:cubicBezTo>
                  <a:pt x="973" y="673"/>
                  <a:pt x="987" y="664"/>
                  <a:pt x="997" y="655"/>
                </a:cubicBezTo>
                <a:cubicBezTo>
                  <a:pt x="994" y="650"/>
                  <a:pt x="990" y="643"/>
                  <a:pt x="985" y="636"/>
                </a:cubicBezTo>
                <a:cubicBezTo>
                  <a:pt x="1059" y="691"/>
                  <a:pt x="1228" y="782"/>
                  <a:pt x="1228" y="782"/>
                </a:cubicBezTo>
                <a:cubicBezTo>
                  <a:pt x="1138" y="790"/>
                  <a:pt x="1094" y="858"/>
                  <a:pt x="1094" y="858"/>
                </a:cubicBezTo>
                <a:cubicBezTo>
                  <a:pt x="1169" y="790"/>
                  <a:pt x="1347" y="784"/>
                  <a:pt x="1261" y="773"/>
                </a:cubicBezTo>
                <a:cubicBezTo>
                  <a:pt x="1175" y="762"/>
                  <a:pt x="1051" y="662"/>
                  <a:pt x="1051" y="662"/>
                </a:cubicBezTo>
                <a:cubicBezTo>
                  <a:pt x="1021" y="641"/>
                  <a:pt x="1004" y="632"/>
                  <a:pt x="993" y="627"/>
                </a:cubicBezTo>
                <a:cubicBezTo>
                  <a:pt x="985" y="618"/>
                  <a:pt x="978" y="607"/>
                  <a:pt x="967" y="601"/>
                </a:cubicBezTo>
                <a:cubicBezTo>
                  <a:pt x="930" y="581"/>
                  <a:pt x="930" y="582"/>
                  <a:pt x="949" y="543"/>
                </a:cubicBezTo>
                <a:cubicBezTo>
                  <a:pt x="960" y="519"/>
                  <a:pt x="967" y="494"/>
                  <a:pt x="977" y="469"/>
                </a:cubicBezTo>
                <a:cubicBezTo>
                  <a:pt x="987" y="442"/>
                  <a:pt x="998" y="415"/>
                  <a:pt x="1007" y="388"/>
                </a:cubicBezTo>
                <a:cubicBezTo>
                  <a:pt x="1011" y="377"/>
                  <a:pt x="1013" y="364"/>
                  <a:pt x="1014" y="352"/>
                </a:cubicBezTo>
                <a:cubicBezTo>
                  <a:pt x="1020" y="285"/>
                  <a:pt x="1010" y="220"/>
                  <a:pt x="990" y="157"/>
                </a:cubicBezTo>
                <a:cubicBezTo>
                  <a:pt x="982" y="129"/>
                  <a:pt x="966" y="104"/>
                  <a:pt x="937" y="91"/>
                </a:cubicBezTo>
                <a:cubicBezTo>
                  <a:pt x="934" y="90"/>
                  <a:pt x="930" y="88"/>
                  <a:pt x="929" y="85"/>
                </a:cubicBezTo>
                <a:cubicBezTo>
                  <a:pt x="910" y="32"/>
                  <a:pt x="853" y="38"/>
                  <a:pt x="816" y="13"/>
                </a:cubicBezTo>
                <a:cubicBezTo>
                  <a:pt x="808" y="8"/>
                  <a:pt x="799" y="4"/>
                  <a:pt x="791" y="0"/>
                </a:cubicBezTo>
                <a:cubicBezTo>
                  <a:pt x="773" y="0"/>
                  <a:pt x="756" y="0"/>
                  <a:pt x="738" y="0"/>
                </a:cubicBezTo>
                <a:cubicBezTo>
                  <a:pt x="711" y="20"/>
                  <a:pt x="685" y="15"/>
                  <a:pt x="658" y="0"/>
                </a:cubicBezTo>
                <a:cubicBezTo>
                  <a:pt x="648" y="0"/>
                  <a:pt x="637" y="0"/>
                  <a:pt x="627" y="0"/>
                </a:cubicBezTo>
                <a:cubicBezTo>
                  <a:pt x="616" y="5"/>
                  <a:pt x="606" y="13"/>
                  <a:pt x="594" y="15"/>
                </a:cubicBezTo>
                <a:cubicBezTo>
                  <a:pt x="557" y="20"/>
                  <a:pt x="530" y="38"/>
                  <a:pt x="518" y="74"/>
                </a:cubicBezTo>
                <a:cubicBezTo>
                  <a:pt x="512" y="96"/>
                  <a:pt x="497" y="105"/>
                  <a:pt x="478" y="110"/>
                </a:cubicBezTo>
                <a:cubicBezTo>
                  <a:pt x="455" y="115"/>
                  <a:pt x="440" y="125"/>
                  <a:pt x="440" y="152"/>
                </a:cubicBezTo>
                <a:cubicBezTo>
                  <a:pt x="440" y="160"/>
                  <a:pt x="431" y="169"/>
                  <a:pt x="424" y="175"/>
                </a:cubicBezTo>
                <a:cubicBezTo>
                  <a:pt x="410" y="189"/>
                  <a:pt x="404" y="203"/>
                  <a:pt x="414" y="222"/>
                </a:cubicBezTo>
                <a:cubicBezTo>
                  <a:pt x="421" y="235"/>
                  <a:pt x="425" y="247"/>
                  <a:pt x="417" y="266"/>
                </a:cubicBezTo>
                <a:cubicBezTo>
                  <a:pt x="409" y="284"/>
                  <a:pt x="417" y="306"/>
                  <a:pt x="434" y="327"/>
                </a:cubicBezTo>
                <a:cubicBezTo>
                  <a:pt x="472" y="373"/>
                  <a:pt x="503" y="424"/>
                  <a:pt x="477" y="491"/>
                </a:cubicBezTo>
                <a:cubicBezTo>
                  <a:pt x="467" y="516"/>
                  <a:pt x="468" y="546"/>
                  <a:pt x="470" y="573"/>
                </a:cubicBezTo>
                <a:cubicBezTo>
                  <a:pt x="471" y="588"/>
                  <a:pt x="467" y="594"/>
                  <a:pt x="456" y="599"/>
                </a:cubicBezTo>
                <a:cubicBezTo>
                  <a:pt x="452" y="601"/>
                  <a:pt x="448" y="604"/>
                  <a:pt x="444" y="605"/>
                </a:cubicBezTo>
                <a:cubicBezTo>
                  <a:pt x="384" y="619"/>
                  <a:pt x="338" y="658"/>
                  <a:pt x="290" y="693"/>
                </a:cubicBezTo>
                <a:cubicBezTo>
                  <a:pt x="277" y="703"/>
                  <a:pt x="267" y="718"/>
                  <a:pt x="255" y="728"/>
                </a:cubicBezTo>
                <a:cubicBezTo>
                  <a:pt x="236" y="744"/>
                  <a:pt x="217" y="759"/>
                  <a:pt x="196" y="771"/>
                </a:cubicBezTo>
                <a:cubicBezTo>
                  <a:pt x="178" y="782"/>
                  <a:pt x="157" y="787"/>
                  <a:pt x="138" y="797"/>
                </a:cubicBezTo>
                <a:cubicBezTo>
                  <a:pt x="113" y="810"/>
                  <a:pt x="112" y="822"/>
                  <a:pt x="135" y="839"/>
                </a:cubicBezTo>
                <a:cubicBezTo>
                  <a:pt x="143" y="846"/>
                  <a:pt x="151" y="852"/>
                  <a:pt x="158" y="858"/>
                </a:cubicBezTo>
                <a:cubicBezTo>
                  <a:pt x="105" y="889"/>
                  <a:pt x="53" y="919"/>
                  <a:pt x="0" y="950"/>
                </a:cubicBezTo>
                <a:cubicBezTo>
                  <a:pt x="0" y="1325"/>
                  <a:pt x="0" y="1325"/>
                  <a:pt x="0" y="1325"/>
                </a:cubicBezTo>
                <a:cubicBezTo>
                  <a:pt x="48" y="1325"/>
                  <a:pt x="48" y="1325"/>
                  <a:pt x="48" y="1325"/>
                </a:cubicBezTo>
                <a:cubicBezTo>
                  <a:pt x="65" y="1275"/>
                  <a:pt x="63" y="1219"/>
                  <a:pt x="102" y="1176"/>
                </a:cubicBezTo>
                <a:cubicBezTo>
                  <a:pt x="102" y="1176"/>
                  <a:pt x="91" y="1165"/>
                  <a:pt x="84" y="1161"/>
                </a:cubicBezTo>
                <a:cubicBezTo>
                  <a:pt x="88" y="1185"/>
                  <a:pt x="58" y="1231"/>
                  <a:pt x="32" y="1233"/>
                </a:cubicBezTo>
                <a:cubicBezTo>
                  <a:pt x="35" y="1206"/>
                  <a:pt x="23" y="1178"/>
                  <a:pt x="50" y="1156"/>
                </a:cubicBezTo>
                <a:cubicBezTo>
                  <a:pt x="56" y="1151"/>
                  <a:pt x="57" y="1135"/>
                  <a:pt x="54" y="1126"/>
                </a:cubicBezTo>
                <a:cubicBezTo>
                  <a:pt x="44" y="1091"/>
                  <a:pt x="64" y="1064"/>
                  <a:pt x="78" y="1036"/>
                </a:cubicBezTo>
                <a:cubicBezTo>
                  <a:pt x="80" y="1031"/>
                  <a:pt x="86" y="1027"/>
                  <a:pt x="85" y="1023"/>
                </a:cubicBezTo>
                <a:cubicBezTo>
                  <a:pt x="78" y="989"/>
                  <a:pt x="98" y="973"/>
                  <a:pt x="124" y="957"/>
                </a:cubicBezTo>
                <a:cubicBezTo>
                  <a:pt x="141" y="947"/>
                  <a:pt x="152" y="927"/>
                  <a:pt x="168" y="915"/>
                </a:cubicBezTo>
                <a:cubicBezTo>
                  <a:pt x="176" y="909"/>
                  <a:pt x="189" y="911"/>
                  <a:pt x="202" y="909"/>
                </a:cubicBezTo>
                <a:cubicBezTo>
                  <a:pt x="193" y="940"/>
                  <a:pt x="185" y="966"/>
                  <a:pt x="177" y="992"/>
                </a:cubicBezTo>
                <a:cubicBezTo>
                  <a:pt x="207" y="950"/>
                  <a:pt x="231" y="906"/>
                  <a:pt x="288" y="881"/>
                </a:cubicBezTo>
                <a:cubicBezTo>
                  <a:pt x="238" y="861"/>
                  <a:pt x="193" y="843"/>
                  <a:pt x="152" y="827"/>
                </a:cubicBezTo>
                <a:cubicBezTo>
                  <a:pt x="190" y="801"/>
                  <a:pt x="228" y="781"/>
                  <a:pt x="261" y="754"/>
                </a:cubicBezTo>
                <a:cubicBezTo>
                  <a:pt x="292" y="729"/>
                  <a:pt x="315" y="696"/>
                  <a:pt x="347" y="672"/>
                </a:cubicBezTo>
                <a:cubicBezTo>
                  <a:pt x="380" y="646"/>
                  <a:pt x="419" y="628"/>
                  <a:pt x="459" y="610"/>
                </a:cubicBezTo>
                <a:cubicBezTo>
                  <a:pt x="414" y="639"/>
                  <a:pt x="369" y="667"/>
                  <a:pt x="349" y="716"/>
                </a:cubicBezTo>
                <a:cubicBezTo>
                  <a:pt x="351" y="731"/>
                  <a:pt x="375" y="724"/>
                  <a:pt x="374" y="739"/>
                </a:cubicBezTo>
                <a:cubicBezTo>
                  <a:pt x="393" y="688"/>
                  <a:pt x="445" y="672"/>
                  <a:pt x="479" y="633"/>
                </a:cubicBezTo>
                <a:cubicBezTo>
                  <a:pt x="484" y="641"/>
                  <a:pt x="492" y="648"/>
                  <a:pt x="491" y="654"/>
                </a:cubicBezTo>
                <a:cubicBezTo>
                  <a:pt x="487" y="688"/>
                  <a:pt x="484" y="696"/>
                  <a:pt x="462" y="732"/>
                </a:cubicBezTo>
                <a:cubicBezTo>
                  <a:pt x="460" y="735"/>
                  <a:pt x="458" y="738"/>
                  <a:pt x="454" y="745"/>
                </a:cubicBezTo>
                <a:cubicBezTo>
                  <a:pt x="466" y="746"/>
                  <a:pt x="476" y="747"/>
                  <a:pt x="491" y="748"/>
                </a:cubicBezTo>
                <a:cubicBezTo>
                  <a:pt x="463" y="763"/>
                  <a:pt x="439" y="777"/>
                  <a:pt x="415" y="791"/>
                </a:cubicBezTo>
                <a:cubicBezTo>
                  <a:pt x="404" y="803"/>
                  <a:pt x="394" y="816"/>
                  <a:pt x="383" y="829"/>
                </a:cubicBezTo>
                <a:cubicBezTo>
                  <a:pt x="383" y="829"/>
                  <a:pt x="383" y="829"/>
                  <a:pt x="383" y="829"/>
                </a:cubicBezTo>
                <a:cubicBezTo>
                  <a:pt x="376" y="840"/>
                  <a:pt x="369" y="851"/>
                  <a:pt x="362" y="862"/>
                </a:cubicBezTo>
                <a:cubicBezTo>
                  <a:pt x="359" y="861"/>
                  <a:pt x="357" y="861"/>
                  <a:pt x="355" y="860"/>
                </a:cubicBezTo>
                <a:cubicBezTo>
                  <a:pt x="353" y="847"/>
                  <a:pt x="352" y="835"/>
                  <a:pt x="350" y="822"/>
                </a:cubicBezTo>
                <a:cubicBezTo>
                  <a:pt x="349" y="822"/>
                  <a:pt x="348" y="822"/>
                  <a:pt x="347" y="822"/>
                </a:cubicBezTo>
                <a:cubicBezTo>
                  <a:pt x="345" y="842"/>
                  <a:pt x="342" y="862"/>
                  <a:pt x="340" y="881"/>
                </a:cubicBezTo>
                <a:cubicBezTo>
                  <a:pt x="340" y="881"/>
                  <a:pt x="340" y="881"/>
                  <a:pt x="340" y="881"/>
                </a:cubicBezTo>
                <a:cubicBezTo>
                  <a:pt x="334" y="897"/>
                  <a:pt x="328" y="913"/>
                  <a:pt x="325" y="922"/>
                </a:cubicBezTo>
                <a:cubicBezTo>
                  <a:pt x="314" y="904"/>
                  <a:pt x="300" y="883"/>
                  <a:pt x="283" y="855"/>
                </a:cubicBezTo>
                <a:cubicBezTo>
                  <a:pt x="280" y="866"/>
                  <a:pt x="279" y="869"/>
                  <a:pt x="280" y="869"/>
                </a:cubicBezTo>
                <a:cubicBezTo>
                  <a:pt x="309" y="893"/>
                  <a:pt x="303" y="916"/>
                  <a:pt x="290" y="950"/>
                </a:cubicBezTo>
                <a:cubicBezTo>
                  <a:pt x="263" y="1023"/>
                  <a:pt x="219" y="1083"/>
                  <a:pt x="179" y="1148"/>
                </a:cubicBezTo>
                <a:cubicBezTo>
                  <a:pt x="144" y="1205"/>
                  <a:pt x="106" y="1260"/>
                  <a:pt x="84" y="1325"/>
                </a:cubicBezTo>
                <a:cubicBezTo>
                  <a:pt x="106" y="1325"/>
                  <a:pt x="106" y="1325"/>
                  <a:pt x="106" y="1325"/>
                </a:cubicBezTo>
                <a:cubicBezTo>
                  <a:pt x="123" y="1274"/>
                  <a:pt x="135" y="1221"/>
                  <a:pt x="174" y="1181"/>
                </a:cubicBezTo>
                <a:cubicBezTo>
                  <a:pt x="192" y="1162"/>
                  <a:pt x="204" y="1137"/>
                  <a:pt x="224" y="1121"/>
                </a:cubicBezTo>
                <a:cubicBezTo>
                  <a:pt x="268" y="1083"/>
                  <a:pt x="284" y="1026"/>
                  <a:pt x="321" y="983"/>
                </a:cubicBezTo>
                <a:cubicBezTo>
                  <a:pt x="342" y="959"/>
                  <a:pt x="358" y="928"/>
                  <a:pt x="370" y="898"/>
                </a:cubicBezTo>
                <a:cubicBezTo>
                  <a:pt x="379" y="877"/>
                  <a:pt x="380" y="852"/>
                  <a:pt x="384" y="829"/>
                </a:cubicBezTo>
                <a:cubicBezTo>
                  <a:pt x="393" y="827"/>
                  <a:pt x="400" y="827"/>
                  <a:pt x="398" y="841"/>
                </a:cubicBezTo>
                <a:cubicBezTo>
                  <a:pt x="396" y="859"/>
                  <a:pt x="398" y="877"/>
                  <a:pt x="398" y="903"/>
                </a:cubicBezTo>
                <a:cubicBezTo>
                  <a:pt x="443" y="853"/>
                  <a:pt x="452" y="781"/>
                  <a:pt x="518" y="758"/>
                </a:cubicBezTo>
                <a:cubicBezTo>
                  <a:pt x="428" y="927"/>
                  <a:pt x="313" y="1080"/>
                  <a:pt x="230" y="1253"/>
                </a:cubicBezTo>
                <a:cubicBezTo>
                  <a:pt x="222" y="1203"/>
                  <a:pt x="274" y="1170"/>
                  <a:pt x="263" y="1120"/>
                </a:cubicBezTo>
                <a:cubicBezTo>
                  <a:pt x="252" y="1138"/>
                  <a:pt x="241" y="1155"/>
                  <a:pt x="227" y="1176"/>
                </a:cubicBezTo>
                <a:cubicBezTo>
                  <a:pt x="223" y="1167"/>
                  <a:pt x="219" y="1162"/>
                  <a:pt x="214" y="1152"/>
                </a:cubicBezTo>
                <a:cubicBezTo>
                  <a:pt x="179" y="1211"/>
                  <a:pt x="146" y="1268"/>
                  <a:pt x="113" y="1325"/>
                </a:cubicBezTo>
                <a:cubicBezTo>
                  <a:pt x="419" y="1325"/>
                  <a:pt x="419" y="1325"/>
                  <a:pt x="419" y="1325"/>
                </a:cubicBezTo>
                <a:cubicBezTo>
                  <a:pt x="405" y="1259"/>
                  <a:pt x="392" y="1194"/>
                  <a:pt x="379" y="1128"/>
                </a:cubicBezTo>
                <a:cubicBezTo>
                  <a:pt x="384" y="1127"/>
                  <a:pt x="388" y="1126"/>
                  <a:pt x="393" y="1124"/>
                </a:cubicBezTo>
                <a:cubicBezTo>
                  <a:pt x="400" y="1155"/>
                  <a:pt x="408" y="1185"/>
                  <a:pt x="414" y="1216"/>
                </a:cubicBezTo>
                <a:cubicBezTo>
                  <a:pt x="422" y="1250"/>
                  <a:pt x="429" y="1283"/>
                  <a:pt x="436" y="1317"/>
                </a:cubicBezTo>
                <a:cubicBezTo>
                  <a:pt x="436" y="1319"/>
                  <a:pt x="437" y="1322"/>
                  <a:pt x="437" y="1325"/>
                </a:cubicBezTo>
                <a:cubicBezTo>
                  <a:pt x="467" y="1325"/>
                  <a:pt x="467" y="1325"/>
                  <a:pt x="467" y="1325"/>
                </a:cubicBezTo>
                <a:cubicBezTo>
                  <a:pt x="439" y="1255"/>
                  <a:pt x="413" y="1185"/>
                  <a:pt x="421" y="1108"/>
                </a:cubicBezTo>
                <a:cubicBezTo>
                  <a:pt x="424" y="1107"/>
                  <a:pt x="428" y="1107"/>
                  <a:pt x="431" y="1107"/>
                </a:cubicBezTo>
                <a:cubicBezTo>
                  <a:pt x="435" y="1135"/>
                  <a:pt x="437" y="1163"/>
                  <a:pt x="443" y="1190"/>
                </a:cubicBezTo>
                <a:cubicBezTo>
                  <a:pt x="450" y="1218"/>
                  <a:pt x="463" y="1243"/>
                  <a:pt x="470" y="1271"/>
                </a:cubicBezTo>
                <a:cubicBezTo>
                  <a:pt x="475" y="1288"/>
                  <a:pt x="476" y="1307"/>
                  <a:pt x="476" y="1325"/>
                </a:cubicBezTo>
                <a:cubicBezTo>
                  <a:pt x="1380" y="1325"/>
                  <a:pt x="1380" y="1325"/>
                  <a:pt x="1380" y="1325"/>
                </a:cubicBezTo>
                <a:cubicBezTo>
                  <a:pt x="1380" y="1257"/>
                  <a:pt x="1380" y="1257"/>
                  <a:pt x="1380" y="1257"/>
                </a:cubicBezTo>
                <a:cubicBezTo>
                  <a:pt x="1359" y="1242"/>
                  <a:pt x="1325" y="1236"/>
                  <a:pt x="1333" y="1193"/>
                </a:cubicBezTo>
                <a:close/>
                <a:moveTo>
                  <a:pt x="339" y="934"/>
                </a:moveTo>
                <a:cubicBezTo>
                  <a:pt x="337" y="934"/>
                  <a:pt x="336" y="934"/>
                  <a:pt x="334" y="933"/>
                </a:cubicBezTo>
                <a:cubicBezTo>
                  <a:pt x="336" y="916"/>
                  <a:pt x="338" y="898"/>
                  <a:pt x="341" y="881"/>
                </a:cubicBezTo>
                <a:cubicBezTo>
                  <a:pt x="348" y="875"/>
                  <a:pt x="355" y="870"/>
                  <a:pt x="362" y="864"/>
                </a:cubicBezTo>
                <a:cubicBezTo>
                  <a:pt x="365" y="866"/>
                  <a:pt x="367" y="868"/>
                  <a:pt x="370" y="869"/>
                </a:cubicBezTo>
                <a:cubicBezTo>
                  <a:pt x="360" y="891"/>
                  <a:pt x="350" y="912"/>
                  <a:pt x="339" y="934"/>
                </a:cubicBezTo>
                <a:close/>
                <a:moveTo>
                  <a:pt x="812" y="420"/>
                </a:moveTo>
                <a:cubicBezTo>
                  <a:pt x="810" y="436"/>
                  <a:pt x="812" y="449"/>
                  <a:pt x="808" y="460"/>
                </a:cubicBezTo>
                <a:cubicBezTo>
                  <a:pt x="792" y="498"/>
                  <a:pt x="774" y="536"/>
                  <a:pt x="756" y="574"/>
                </a:cubicBezTo>
                <a:cubicBezTo>
                  <a:pt x="754" y="579"/>
                  <a:pt x="748" y="584"/>
                  <a:pt x="743" y="585"/>
                </a:cubicBezTo>
                <a:cubicBezTo>
                  <a:pt x="725" y="587"/>
                  <a:pt x="707" y="589"/>
                  <a:pt x="689" y="588"/>
                </a:cubicBezTo>
                <a:cubicBezTo>
                  <a:pt x="671" y="588"/>
                  <a:pt x="663" y="572"/>
                  <a:pt x="673" y="556"/>
                </a:cubicBezTo>
                <a:cubicBezTo>
                  <a:pt x="683" y="536"/>
                  <a:pt x="685" y="519"/>
                  <a:pt x="670" y="500"/>
                </a:cubicBezTo>
                <a:cubicBezTo>
                  <a:pt x="665" y="493"/>
                  <a:pt x="667" y="480"/>
                  <a:pt x="669" y="470"/>
                </a:cubicBezTo>
                <a:cubicBezTo>
                  <a:pt x="672" y="451"/>
                  <a:pt x="678" y="433"/>
                  <a:pt x="683" y="415"/>
                </a:cubicBezTo>
                <a:cubicBezTo>
                  <a:pt x="701" y="418"/>
                  <a:pt x="726" y="402"/>
                  <a:pt x="738" y="434"/>
                </a:cubicBezTo>
                <a:cubicBezTo>
                  <a:pt x="739" y="437"/>
                  <a:pt x="754" y="436"/>
                  <a:pt x="763" y="434"/>
                </a:cubicBezTo>
                <a:cubicBezTo>
                  <a:pt x="778" y="431"/>
                  <a:pt x="792" y="426"/>
                  <a:pt x="812" y="420"/>
                </a:cubicBezTo>
                <a:close/>
                <a:moveTo>
                  <a:pt x="538" y="773"/>
                </a:moveTo>
                <a:cubicBezTo>
                  <a:pt x="538" y="764"/>
                  <a:pt x="538" y="754"/>
                  <a:pt x="538" y="743"/>
                </a:cubicBezTo>
                <a:cubicBezTo>
                  <a:pt x="546" y="744"/>
                  <a:pt x="554" y="744"/>
                  <a:pt x="556" y="745"/>
                </a:cubicBezTo>
                <a:cubicBezTo>
                  <a:pt x="551" y="730"/>
                  <a:pt x="545" y="714"/>
                  <a:pt x="539" y="697"/>
                </a:cubicBezTo>
                <a:cubicBezTo>
                  <a:pt x="542" y="696"/>
                  <a:pt x="545" y="694"/>
                  <a:pt x="549" y="693"/>
                </a:cubicBezTo>
                <a:cubicBezTo>
                  <a:pt x="555" y="704"/>
                  <a:pt x="567" y="715"/>
                  <a:pt x="567" y="726"/>
                </a:cubicBezTo>
                <a:cubicBezTo>
                  <a:pt x="569" y="764"/>
                  <a:pt x="597" y="765"/>
                  <a:pt x="617" y="771"/>
                </a:cubicBezTo>
                <a:cubicBezTo>
                  <a:pt x="605" y="756"/>
                  <a:pt x="590" y="739"/>
                  <a:pt x="571" y="718"/>
                </a:cubicBezTo>
                <a:cubicBezTo>
                  <a:pt x="602" y="713"/>
                  <a:pt x="616" y="722"/>
                  <a:pt x="627" y="741"/>
                </a:cubicBezTo>
                <a:cubicBezTo>
                  <a:pt x="637" y="757"/>
                  <a:pt x="650" y="772"/>
                  <a:pt x="662" y="787"/>
                </a:cubicBezTo>
                <a:cubicBezTo>
                  <a:pt x="632" y="792"/>
                  <a:pt x="602" y="796"/>
                  <a:pt x="572" y="801"/>
                </a:cubicBezTo>
                <a:cubicBezTo>
                  <a:pt x="573" y="804"/>
                  <a:pt x="573" y="806"/>
                  <a:pt x="573" y="809"/>
                </a:cubicBezTo>
                <a:cubicBezTo>
                  <a:pt x="589" y="822"/>
                  <a:pt x="606" y="834"/>
                  <a:pt x="622" y="847"/>
                </a:cubicBezTo>
                <a:cubicBezTo>
                  <a:pt x="621" y="849"/>
                  <a:pt x="620" y="851"/>
                  <a:pt x="618" y="853"/>
                </a:cubicBezTo>
                <a:cubicBezTo>
                  <a:pt x="594" y="842"/>
                  <a:pt x="570" y="831"/>
                  <a:pt x="545" y="820"/>
                </a:cubicBezTo>
                <a:cubicBezTo>
                  <a:pt x="561" y="800"/>
                  <a:pt x="573" y="785"/>
                  <a:pt x="590" y="764"/>
                </a:cubicBezTo>
                <a:cubicBezTo>
                  <a:pt x="570" y="768"/>
                  <a:pt x="554" y="770"/>
                  <a:pt x="538" y="773"/>
                </a:cubicBezTo>
                <a:close/>
                <a:moveTo>
                  <a:pt x="609" y="807"/>
                </a:moveTo>
                <a:cubicBezTo>
                  <a:pt x="623" y="802"/>
                  <a:pt x="634" y="799"/>
                  <a:pt x="645" y="795"/>
                </a:cubicBezTo>
                <a:cubicBezTo>
                  <a:pt x="651" y="793"/>
                  <a:pt x="656" y="790"/>
                  <a:pt x="662" y="787"/>
                </a:cubicBezTo>
                <a:cubicBezTo>
                  <a:pt x="667" y="792"/>
                  <a:pt x="672" y="797"/>
                  <a:pt x="678" y="803"/>
                </a:cubicBezTo>
                <a:cubicBezTo>
                  <a:pt x="679" y="801"/>
                  <a:pt x="680" y="799"/>
                  <a:pt x="681" y="798"/>
                </a:cubicBezTo>
                <a:cubicBezTo>
                  <a:pt x="671" y="779"/>
                  <a:pt x="660" y="759"/>
                  <a:pt x="650" y="740"/>
                </a:cubicBezTo>
                <a:cubicBezTo>
                  <a:pt x="685" y="756"/>
                  <a:pt x="701" y="790"/>
                  <a:pt x="723" y="824"/>
                </a:cubicBezTo>
                <a:cubicBezTo>
                  <a:pt x="685" y="820"/>
                  <a:pt x="647" y="841"/>
                  <a:pt x="609" y="807"/>
                </a:cubicBezTo>
                <a:close/>
                <a:moveTo>
                  <a:pt x="661" y="870"/>
                </a:moveTo>
                <a:cubicBezTo>
                  <a:pt x="662" y="868"/>
                  <a:pt x="663" y="865"/>
                  <a:pt x="664" y="863"/>
                </a:cubicBezTo>
                <a:cubicBezTo>
                  <a:pt x="687" y="867"/>
                  <a:pt x="710" y="872"/>
                  <a:pt x="734" y="877"/>
                </a:cubicBezTo>
                <a:cubicBezTo>
                  <a:pt x="724" y="884"/>
                  <a:pt x="715" y="890"/>
                  <a:pt x="707" y="895"/>
                </a:cubicBezTo>
                <a:cubicBezTo>
                  <a:pt x="729" y="899"/>
                  <a:pt x="751" y="903"/>
                  <a:pt x="775" y="908"/>
                </a:cubicBezTo>
                <a:cubicBezTo>
                  <a:pt x="750" y="926"/>
                  <a:pt x="689" y="915"/>
                  <a:pt x="656" y="886"/>
                </a:cubicBezTo>
                <a:cubicBezTo>
                  <a:pt x="675" y="889"/>
                  <a:pt x="691" y="892"/>
                  <a:pt x="708" y="895"/>
                </a:cubicBezTo>
                <a:cubicBezTo>
                  <a:pt x="692" y="886"/>
                  <a:pt x="677" y="878"/>
                  <a:pt x="661" y="870"/>
                </a:cubicBezTo>
                <a:close/>
                <a:moveTo>
                  <a:pt x="761" y="835"/>
                </a:moveTo>
                <a:cubicBezTo>
                  <a:pt x="776" y="838"/>
                  <a:pt x="782" y="839"/>
                  <a:pt x="790" y="840"/>
                </a:cubicBezTo>
                <a:cubicBezTo>
                  <a:pt x="796" y="859"/>
                  <a:pt x="802" y="879"/>
                  <a:pt x="808" y="899"/>
                </a:cubicBezTo>
                <a:cubicBezTo>
                  <a:pt x="804" y="901"/>
                  <a:pt x="801" y="902"/>
                  <a:pt x="797" y="904"/>
                </a:cubicBezTo>
                <a:cubicBezTo>
                  <a:pt x="786" y="883"/>
                  <a:pt x="775" y="862"/>
                  <a:pt x="761" y="835"/>
                </a:cubicBezTo>
                <a:close/>
                <a:moveTo>
                  <a:pt x="512" y="344"/>
                </a:moveTo>
                <a:cubicBezTo>
                  <a:pt x="510" y="281"/>
                  <a:pt x="500" y="220"/>
                  <a:pt x="555" y="172"/>
                </a:cubicBezTo>
                <a:cubicBezTo>
                  <a:pt x="570" y="183"/>
                  <a:pt x="584" y="193"/>
                  <a:pt x="599" y="204"/>
                </a:cubicBezTo>
                <a:cubicBezTo>
                  <a:pt x="599" y="202"/>
                  <a:pt x="598" y="199"/>
                  <a:pt x="598" y="197"/>
                </a:cubicBezTo>
                <a:cubicBezTo>
                  <a:pt x="614" y="196"/>
                  <a:pt x="629" y="195"/>
                  <a:pt x="644" y="195"/>
                </a:cubicBezTo>
                <a:cubicBezTo>
                  <a:pt x="666" y="193"/>
                  <a:pt x="687" y="192"/>
                  <a:pt x="709" y="191"/>
                </a:cubicBezTo>
                <a:cubicBezTo>
                  <a:pt x="743" y="189"/>
                  <a:pt x="757" y="202"/>
                  <a:pt x="760" y="236"/>
                </a:cubicBezTo>
                <a:cubicBezTo>
                  <a:pt x="762" y="263"/>
                  <a:pt x="748" y="291"/>
                  <a:pt x="765" y="318"/>
                </a:cubicBezTo>
                <a:cubicBezTo>
                  <a:pt x="766" y="319"/>
                  <a:pt x="756" y="332"/>
                  <a:pt x="749" y="334"/>
                </a:cubicBezTo>
                <a:cubicBezTo>
                  <a:pt x="742" y="337"/>
                  <a:pt x="732" y="336"/>
                  <a:pt x="723" y="335"/>
                </a:cubicBezTo>
                <a:cubicBezTo>
                  <a:pt x="669" y="330"/>
                  <a:pt x="659" y="345"/>
                  <a:pt x="639" y="401"/>
                </a:cubicBezTo>
                <a:cubicBezTo>
                  <a:pt x="627" y="436"/>
                  <a:pt x="618" y="471"/>
                  <a:pt x="626" y="510"/>
                </a:cubicBezTo>
                <a:cubicBezTo>
                  <a:pt x="628" y="520"/>
                  <a:pt x="614" y="534"/>
                  <a:pt x="607" y="549"/>
                </a:cubicBezTo>
                <a:cubicBezTo>
                  <a:pt x="611" y="554"/>
                  <a:pt x="620" y="566"/>
                  <a:pt x="631" y="578"/>
                </a:cubicBezTo>
                <a:cubicBezTo>
                  <a:pt x="634" y="579"/>
                  <a:pt x="642" y="579"/>
                  <a:pt x="649" y="580"/>
                </a:cubicBezTo>
                <a:cubicBezTo>
                  <a:pt x="649" y="584"/>
                  <a:pt x="649" y="587"/>
                  <a:pt x="649" y="591"/>
                </a:cubicBezTo>
                <a:cubicBezTo>
                  <a:pt x="632" y="591"/>
                  <a:pt x="615" y="593"/>
                  <a:pt x="598" y="590"/>
                </a:cubicBezTo>
                <a:cubicBezTo>
                  <a:pt x="577" y="587"/>
                  <a:pt x="574" y="596"/>
                  <a:pt x="575" y="606"/>
                </a:cubicBezTo>
                <a:cubicBezTo>
                  <a:pt x="606" y="610"/>
                  <a:pt x="633" y="615"/>
                  <a:pt x="668" y="620"/>
                </a:cubicBezTo>
                <a:cubicBezTo>
                  <a:pt x="647" y="630"/>
                  <a:pt x="634" y="637"/>
                  <a:pt x="616" y="646"/>
                </a:cubicBezTo>
                <a:cubicBezTo>
                  <a:pt x="651" y="655"/>
                  <a:pt x="680" y="663"/>
                  <a:pt x="712" y="671"/>
                </a:cubicBezTo>
                <a:cubicBezTo>
                  <a:pt x="695" y="686"/>
                  <a:pt x="684" y="697"/>
                  <a:pt x="672" y="706"/>
                </a:cubicBezTo>
                <a:cubicBezTo>
                  <a:pt x="646" y="727"/>
                  <a:pt x="603" y="714"/>
                  <a:pt x="589" y="678"/>
                </a:cubicBezTo>
                <a:cubicBezTo>
                  <a:pt x="565" y="618"/>
                  <a:pt x="542" y="557"/>
                  <a:pt x="523" y="495"/>
                </a:cubicBezTo>
                <a:cubicBezTo>
                  <a:pt x="516" y="471"/>
                  <a:pt x="522" y="443"/>
                  <a:pt x="525" y="416"/>
                </a:cubicBezTo>
                <a:cubicBezTo>
                  <a:pt x="537" y="433"/>
                  <a:pt x="567" y="415"/>
                  <a:pt x="571" y="442"/>
                </a:cubicBezTo>
                <a:cubicBezTo>
                  <a:pt x="571" y="443"/>
                  <a:pt x="576" y="443"/>
                  <a:pt x="578" y="442"/>
                </a:cubicBezTo>
                <a:cubicBezTo>
                  <a:pt x="614" y="427"/>
                  <a:pt x="623" y="372"/>
                  <a:pt x="592" y="350"/>
                </a:cubicBezTo>
                <a:cubicBezTo>
                  <a:pt x="583" y="345"/>
                  <a:pt x="570" y="345"/>
                  <a:pt x="560" y="344"/>
                </a:cubicBezTo>
                <a:cubicBezTo>
                  <a:pt x="545" y="343"/>
                  <a:pt x="530" y="344"/>
                  <a:pt x="512" y="344"/>
                </a:cubicBezTo>
                <a:close/>
                <a:moveTo>
                  <a:pt x="492" y="1220"/>
                </a:moveTo>
                <a:cubicBezTo>
                  <a:pt x="471" y="1220"/>
                  <a:pt x="463" y="1207"/>
                  <a:pt x="464" y="1190"/>
                </a:cubicBezTo>
                <a:cubicBezTo>
                  <a:pt x="464" y="1172"/>
                  <a:pt x="476" y="1158"/>
                  <a:pt x="494" y="1161"/>
                </a:cubicBezTo>
                <a:cubicBezTo>
                  <a:pt x="506" y="1163"/>
                  <a:pt x="515" y="1176"/>
                  <a:pt x="526" y="1183"/>
                </a:cubicBezTo>
                <a:cubicBezTo>
                  <a:pt x="520" y="1208"/>
                  <a:pt x="513" y="1220"/>
                  <a:pt x="492" y="1220"/>
                </a:cubicBezTo>
                <a:close/>
                <a:moveTo>
                  <a:pt x="755" y="1009"/>
                </a:moveTo>
                <a:cubicBezTo>
                  <a:pt x="751" y="1002"/>
                  <a:pt x="738" y="1000"/>
                  <a:pt x="729" y="999"/>
                </a:cubicBezTo>
                <a:cubicBezTo>
                  <a:pt x="643" y="985"/>
                  <a:pt x="579" y="933"/>
                  <a:pt x="517" y="878"/>
                </a:cubicBezTo>
                <a:cubicBezTo>
                  <a:pt x="509" y="870"/>
                  <a:pt x="506" y="857"/>
                  <a:pt x="497" y="842"/>
                </a:cubicBezTo>
                <a:cubicBezTo>
                  <a:pt x="603" y="901"/>
                  <a:pt x="702" y="957"/>
                  <a:pt x="801" y="1013"/>
                </a:cubicBezTo>
                <a:cubicBezTo>
                  <a:pt x="796" y="1012"/>
                  <a:pt x="789" y="1011"/>
                  <a:pt x="782" y="1009"/>
                </a:cubicBezTo>
                <a:cubicBezTo>
                  <a:pt x="781" y="1012"/>
                  <a:pt x="780" y="1015"/>
                  <a:pt x="779" y="1017"/>
                </a:cubicBezTo>
                <a:cubicBezTo>
                  <a:pt x="799" y="1024"/>
                  <a:pt x="819" y="1031"/>
                  <a:pt x="839" y="1038"/>
                </a:cubicBezTo>
                <a:cubicBezTo>
                  <a:pt x="811" y="1029"/>
                  <a:pt x="776" y="1041"/>
                  <a:pt x="755" y="1009"/>
                </a:cubicBezTo>
                <a:close/>
                <a:moveTo>
                  <a:pt x="835" y="1133"/>
                </a:moveTo>
                <a:cubicBezTo>
                  <a:pt x="833" y="1131"/>
                  <a:pt x="830" y="1130"/>
                  <a:pt x="827" y="1129"/>
                </a:cubicBezTo>
                <a:cubicBezTo>
                  <a:pt x="831" y="1117"/>
                  <a:pt x="833" y="1101"/>
                  <a:pt x="841" y="1093"/>
                </a:cubicBezTo>
                <a:cubicBezTo>
                  <a:pt x="850" y="1084"/>
                  <a:pt x="865" y="1081"/>
                  <a:pt x="880" y="1080"/>
                </a:cubicBezTo>
                <a:cubicBezTo>
                  <a:pt x="853" y="1087"/>
                  <a:pt x="840" y="1106"/>
                  <a:pt x="835" y="1133"/>
                </a:cubicBezTo>
                <a:close/>
                <a:moveTo>
                  <a:pt x="912" y="1209"/>
                </a:moveTo>
                <a:cubicBezTo>
                  <a:pt x="900" y="1205"/>
                  <a:pt x="893" y="1202"/>
                  <a:pt x="883" y="1198"/>
                </a:cubicBezTo>
                <a:cubicBezTo>
                  <a:pt x="920" y="1185"/>
                  <a:pt x="879" y="1165"/>
                  <a:pt x="894" y="1149"/>
                </a:cubicBezTo>
                <a:cubicBezTo>
                  <a:pt x="919" y="1162"/>
                  <a:pt x="911" y="1184"/>
                  <a:pt x="912" y="1209"/>
                </a:cubicBezTo>
                <a:close/>
                <a:moveTo>
                  <a:pt x="858" y="1025"/>
                </a:moveTo>
                <a:cubicBezTo>
                  <a:pt x="850" y="1012"/>
                  <a:pt x="847" y="1006"/>
                  <a:pt x="842" y="997"/>
                </a:cubicBezTo>
                <a:cubicBezTo>
                  <a:pt x="898" y="1006"/>
                  <a:pt x="894" y="949"/>
                  <a:pt x="924" y="931"/>
                </a:cubicBezTo>
                <a:cubicBezTo>
                  <a:pt x="926" y="933"/>
                  <a:pt x="928" y="934"/>
                  <a:pt x="930" y="936"/>
                </a:cubicBezTo>
                <a:cubicBezTo>
                  <a:pt x="907" y="964"/>
                  <a:pt x="884" y="993"/>
                  <a:pt x="858" y="1025"/>
                </a:cubicBezTo>
                <a:close/>
                <a:moveTo>
                  <a:pt x="1004" y="1046"/>
                </a:moveTo>
                <a:cubicBezTo>
                  <a:pt x="1004" y="1057"/>
                  <a:pt x="1004" y="1061"/>
                  <a:pt x="1004" y="1064"/>
                </a:cubicBezTo>
                <a:cubicBezTo>
                  <a:pt x="1002" y="1065"/>
                  <a:pt x="1001" y="1065"/>
                  <a:pt x="1000" y="1066"/>
                </a:cubicBezTo>
                <a:cubicBezTo>
                  <a:pt x="994" y="1055"/>
                  <a:pt x="988" y="1044"/>
                  <a:pt x="982" y="1034"/>
                </a:cubicBezTo>
                <a:cubicBezTo>
                  <a:pt x="1010" y="1034"/>
                  <a:pt x="1037" y="1034"/>
                  <a:pt x="1064" y="1034"/>
                </a:cubicBezTo>
                <a:cubicBezTo>
                  <a:pt x="1064" y="1037"/>
                  <a:pt x="1064" y="1039"/>
                  <a:pt x="1064" y="1042"/>
                </a:cubicBezTo>
                <a:cubicBezTo>
                  <a:pt x="1042" y="1034"/>
                  <a:pt x="1034" y="1084"/>
                  <a:pt x="1004" y="1046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TextBox 19">
            <a:extLst>
              <a:ext uri="{FF2B5EF4-FFF2-40B4-BE49-F238E27FC236}">
                <a16:creationId xmlns:a16="http://schemas.microsoft.com/office/drawing/2014/main" id="{2EFDC7AF-5E64-42AA-9575-170F1B752BE7}"/>
              </a:ext>
            </a:extLst>
          </p:cNvPr>
          <p:cNvSpPr txBox="1"/>
          <p:nvPr/>
        </p:nvSpPr>
        <p:spPr>
          <a:xfrm>
            <a:off x="7170463" y="1233630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1" name="TextBox 20">
            <a:extLst>
              <a:ext uri="{FF2B5EF4-FFF2-40B4-BE49-F238E27FC236}">
                <a16:creationId xmlns:a16="http://schemas.microsoft.com/office/drawing/2014/main" id="{BC343DEB-DD0E-40A8-AE51-A63322F346CB}"/>
              </a:ext>
            </a:extLst>
          </p:cNvPr>
          <p:cNvSpPr txBox="1"/>
          <p:nvPr/>
        </p:nvSpPr>
        <p:spPr>
          <a:xfrm>
            <a:off x="7170465" y="2036887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0A5D0-35D9-40B7-9572-2FF693D5833D}"/>
              </a:ext>
            </a:extLst>
          </p:cNvPr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 smtClean="0">
                <a:cs typeface="Arial" pitchFamily="34" charset="0"/>
              </a:rPr>
              <a:t>THEME PPT </a:t>
            </a:r>
            <a:r>
              <a:rPr lang="en-GB" altLang="ko-KR" sz="2000" b="1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b="1" dirty="0">
                <a:cs typeface="Arial" pitchFamily="34" charset="0"/>
              </a:rPr>
              <a:t>Clean Text Slide for your Presentation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84D6A-5C02-4435-BCAE-5F1E43C756AF}"/>
              </a:ext>
            </a:extLst>
          </p:cNvPr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51E19-0AD6-4D9B-AAC0-18B6B314F242}"/>
              </a:ext>
            </a:extLst>
          </p:cNvPr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1B873C-0C8D-46C9-875B-660D1DA57307}"/>
              </a:ext>
            </a:extLst>
          </p:cNvPr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380E6C-E226-43B4-A35E-EA4AED8DFC36}"/>
              </a:ext>
            </a:extLst>
          </p:cNvPr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F4E1160-A1DA-4EFA-B1C0-74BB422E59C1}"/>
              </a:ext>
            </a:extLst>
          </p:cNvPr>
          <p:cNvGrpSpPr/>
          <p:nvPr/>
        </p:nvGrpSpPr>
        <p:grpSpPr>
          <a:xfrm>
            <a:off x="944524" y="2640713"/>
            <a:ext cx="5151476" cy="3373546"/>
            <a:chOff x="3499540" y="2974931"/>
            <a:chExt cx="2486580" cy="1628386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9C23B68-E0B7-4523-8FBD-07D8FB951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8772" y="3095962"/>
              <a:ext cx="1386323" cy="935222"/>
            </a:xfrm>
            <a:custGeom>
              <a:avLst/>
              <a:gdLst>
                <a:gd name="T0" fmla="*/ 0 w 350"/>
                <a:gd name="T1" fmla="*/ 198 h 238"/>
                <a:gd name="T2" fmla="*/ 72 w 350"/>
                <a:gd name="T3" fmla="*/ 187 h 238"/>
                <a:gd name="T4" fmla="*/ 73 w 350"/>
                <a:gd name="T5" fmla="*/ 179 h 238"/>
                <a:gd name="T6" fmla="*/ 86 w 350"/>
                <a:gd name="T7" fmla="*/ 176 h 238"/>
                <a:gd name="T8" fmla="*/ 87 w 350"/>
                <a:gd name="T9" fmla="*/ 169 h 238"/>
                <a:gd name="T10" fmla="*/ 107 w 350"/>
                <a:gd name="T11" fmla="*/ 163 h 238"/>
                <a:gd name="T12" fmla="*/ 135 w 350"/>
                <a:gd name="T13" fmla="*/ 144 h 238"/>
                <a:gd name="T14" fmla="*/ 135 w 350"/>
                <a:gd name="T15" fmla="*/ 126 h 238"/>
                <a:gd name="T16" fmla="*/ 119 w 350"/>
                <a:gd name="T17" fmla="*/ 119 h 238"/>
                <a:gd name="T18" fmla="*/ 106 w 350"/>
                <a:gd name="T19" fmla="*/ 124 h 238"/>
                <a:gd name="T20" fmla="*/ 97 w 350"/>
                <a:gd name="T21" fmla="*/ 118 h 238"/>
                <a:gd name="T22" fmla="*/ 81 w 350"/>
                <a:gd name="T23" fmla="*/ 110 h 238"/>
                <a:gd name="T24" fmla="*/ 64 w 350"/>
                <a:gd name="T25" fmla="*/ 126 h 238"/>
                <a:gd name="T26" fmla="*/ 54 w 350"/>
                <a:gd name="T27" fmla="*/ 134 h 238"/>
                <a:gd name="T28" fmla="*/ 1 w 350"/>
                <a:gd name="T29" fmla="*/ 144 h 238"/>
                <a:gd name="T30" fmla="*/ 0 w 350"/>
                <a:gd name="T31" fmla="*/ 137 h 238"/>
                <a:gd name="T32" fmla="*/ 0 w 350"/>
                <a:gd name="T33" fmla="*/ 27 h 238"/>
                <a:gd name="T34" fmla="*/ 27 w 350"/>
                <a:gd name="T35" fmla="*/ 0 h 238"/>
                <a:gd name="T36" fmla="*/ 323 w 350"/>
                <a:gd name="T37" fmla="*/ 0 h 238"/>
                <a:gd name="T38" fmla="*/ 350 w 350"/>
                <a:gd name="T39" fmla="*/ 27 h 238"/>
                <a:gd name="T40" fmla="*/ 350 w 350"/>
                <a:gd name="T41" fmla="*/ 210 h 238"/>
                <a:gd name="T42" fmla="*/ 323 w 350"/>
                <a:gd name="T43" fmla="*/ 238 h 238"/>
                <a:gd name="T44" fmla="*/ 27 w 350"/>
                <a:gd name="T45" fmla="*/ 238 h 238"/>
                <a:gd name="T46" fmla="*/ 0 w 350"/>
                <a:gd name="T47" fmla="*/ 210 h 238"/>
                <a:gd name="T48" fmla="*/ 0 w 350"/>
                <a:gd name="T49" fmla="*/ 198 h 238"/>
                <a:gd name="T50" fmla="*/ 296 w 350"/>
                <a:gd name="T51" fmla="*/ 221 h 238"/>
                <a:gd name="T52" fmla="*/ 296 w 350"/>
                <a:gd name="T53" fmla="*/ 72 h 238"/>
                <a:gd name="T54" fmla="*/ 271 w 350"/>
                <a:gd name="T55" fmla="*/ 72 h 238"/>
                <a:gd name="T56" fmla="*/ 271 w 350"/>
                <a:gd name="T57" fmla="*/ 221 h 238"/>
                <a:gd name="T58" fmla="*/ 296 w 350"/>
                <a:gd name="T59" fmla="*/ 221 h 238"/>
                <a:gd name="T60" fmla="*/ 257 w 350"/>
                <a:gd name="T61" fmla="*/ 106 h 238"/>
                <a:gd name="T62" fmla="*/ 239 w 350"/>
                <a:gd name="T63" fmla="*/ 105 h 238"/>
                <a:gd name="T64" fmla="*/ 231 w 350"/>
                <a:gd name="T65" fmla="*/ 114 h 238"/>
                <a:gd name="T66" fmla="*/ 231 w 350"/>
                <a:gd name="T67" fmla="*/ 214 h 238"/>
                <a:gd name="T68" fmla="*/ 231 w 350"/>
                <a:gd name="T69" fmla="*/ 221 h 238"/>
                <a:gd name="T70" fmla="*/ 257 w 350"/>
                <a:gd name="T71" fmla="*/ 221 h 238"/>
                <a:gd name="T72" fmla="*/ 257 w 350"/>
                <a:gd name="T73" fmla="*/ 106 h 238"/>
                <a:gd name="T74" fmla="*/ 217 w 350"/>
                <a:gd name="T75" fmla="*/ 221 h 238"/>
                <a:gd name="T76" fmla="*/ 217 w 350"/>
                <a:gd name="T77" fmla="*/ 129 h 238"/>
                <a:gd name="T78" fmla="*/ 191 w 350"/>
                <a:gd name="T79" fmla="*/ 129 h 238"/>
                <a:gd name="T80" fmla="*/ 191 w 350"/>
                <a:gd name="T81" fmla="*/ 221 h 238"/>
                <a:gd name="T82" fmla="*/ 217 w 350"/>
                <a:gd name="T83" fmla="*/ 221 h 238"/>
                <a:gd name="T84" fmla="*/ 285 w 350"/>
                <a:gd name="T85" fmla="*/ 17 h 238"/>
                <a:gd name="T86" fmla="*/ 263 w 350"/>
                <a:gd name="T87" fmla="*/ 25 h 238"/>
                <a:gd name="T88" fmla="*/ 262 w 350"/>
                <a:gd name="T89" fmla="*/ 27 h 238"/>
                <a:gd name="T90" fmla="*/ 271 w 350"/>
                <a:gd name="T91" fmla="*/ 32 h 238"/>
                <a:gd name="T92" fmla="*/ 197 w 350"/>
                <a:gd name="T93" fmla="*/ 74 h 238"/>
                <a:gd name="T94" fmla="*/ 205 w 350"/>
                <a:gd name="T95" fmla="*/ 85 h 238"/>
                <a:gd name="T96" fmla="*/ 187 w 350"/>
                <a:gd name="T97" fmla="*/ 103 h 238"/>
                <a:gd name="T98" fmla="*/ 242 w 350"/>
                <a:gd name="T99" fmla="*/ 85 h 238"/>
                <a:gd name="T100" fmla="*/ 277 w 350"/>
                <a:gd name="T101" fmla="*/ 40 h 238"/>
                <a:gd name="T102" fmla="*/ 285 w 350"/>
                <a:gd name="T103" fmla="*/ 50 h 238"/>
                <a:gd name="T104" fmla="*/ 285 w 350"/>
                <a:gd name="T105" fmla="*/ 1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0" h="238">
                  <a:moveTo>
                    <a:pt x="0" y="198"/>
                  </a:moveTo>
                  <a:cubicBezTo>
                    <a:pt x="25" y="194"/>
                    <a:pt x="49" y="191"/>
                    <a:pt x="72" y="187"/>
                  </a:cubicBezTo>
                  <a:cubicBezTo>
                    <a:pt x="73" y="184"/>
                    <a:pt x="73" y="182"/>
                    <a:pt x="73" y="179"/>
                  </a:cubicBezTo>
                  <a:cubicBezTo>
                    <a:pt x="78" y="178"/>
                    <a:pt x="82" y="177"/>
                    <a:pt x="86" y="176"/>
                  </a:cubicBezTo>
                  <a:cubicBezTo>
                    <a:pt x="86" y="173"/>
                    <a:pt x="86" y="171"/>
                    <a:pt x="87" y="169"/>
                  </a:cubicBezTo>
                  <a:cubicBezTo>
                    <a:pt x="93" y="167"/>
                    <a:pt x="100" y="165"/>
                    <a:pt x="107" y="163"/>
                  </a:cubicBezTo>
                  <a:cubicBezTo>
                    <a:pt x="119" y="160"/>
                    <a:pt x="127" y="153"/>
                    <a:pt x="135" y="144"/>
                  </a:cubicBezTo>
                  <a:cubicBezTo>
                    <a:pt x="140" y="139"/>
                    <a:pt x="138" y="132"/>
                    <a:pt x="135" y="126"/>
                  </a:cubicBezTo>
                  <a:cubicBezTo>
                    <a:pt x="131" y="120"/>
                    <a:pt x="126" y="118"/>
                    <a:pt x="119" y="119"/>
                  </a:cubicBezTo>
                  <a:cubicBezTo>
                    <a:pt x="115" y="120"/>
                    <a:pt x="111" y="122"/>
                    <a:pt x="106" y="124"/>
                  </a:cubicBezTo>
                  <a:cubicBezTo>
                    <a:pt x="99" y="127"/>
                    <a:pt x="97" y="125"/>
                    <a:pt x="97" y="118"/>
                  </a:cubicBezTo>
                  <a:cubicBezTo>
                    <a:pt x="97" y="109"/>
                    <a:pt x="89" y="104"/>
                    <a:pt x="81" y="110"/>
                  </a:cubicBezTo>
                  <a:cubicBezTo>
                    <a:pt x="75" y="114"/>
                    <a:pt x="70" y="121"/>
                    <a:pt x="64" y="126"/>
                  </a:cubicBezTo>
                  <a:cubicBezTo>
                    <a:pt x="61" y="129"/>
                    <a:pt x="58" y="133"/>
                    <a:pt x="54" y="134"/>
                  </a:cubicBezTo>
                  <a:cubicBezTo>
                    <a:pt x="37" y="138"/>
                    <a:pt x="19" y="141"/>
                    <a:pt x="1" y="144"/>
                  </a:cubicBezTo>
                  <a:cubicBezTo>
                    <a:pt x="1" y="141"/>
                    <a:pt x="0" y="139"/>
                    <a:pt x="0" y="137"/>
                  </a:cubicBezTo>
                  <a:cubicBezTo>
                    <a:pt x="0" y="100"/>
                    <a:pt x="0" y="64"/>
                    <a:pt x="0" y="27"/>
                  </a:cubicBezTo>
                  <a:cubicBezTo>
                    <a:pt x="0" y="10"/>
                    <a:pt x="10" y="0"/>
                    <a:pt x="27" y="0"/>
                  </a:cubicBezTo>
                  <a:cubicBezTo>
                    <a:pt x="126" y="0"/>
                    <a:pt x="225" y="0"/>
                    <a:pt x="323" y="0"/>
                  </a:cubicBezTo>
                  <a:cubicBezTo>
                    <a:pt x="340" y="0"/>
                    <a:pt x="350" y="10"/>
                    <a:pt x="350" y="27"/>
                  </a:cubicBezTo>
                  <a:cubicBezTo>
                    <a:pt x="350" y="88"/>
                    <a:pt x="350" y="149"/>
                    <a:pt x="350" y="210"/>
                  </a:cubicBezTo>
                  <a:cubicBezTo>
                    <a:pt x="350" y="227"/>
                    <a:pt x="340" y="237"/>
                    <a:pt x="323" y="238"/>
                  </a:cubicBezTo>
                  <a:cubicBezTo>
                    <a:pt x="225" y="238"/>
                    <a:pt x="126" y="238"/>
                    <a:pt x="27" y="238"/>
                  </a:cubicBezTo>
                  <a:cubicBezTo>
                    <a:pt x="10" y="238"/>
                    <a:pt x="0" y="227"/>
                    <a:pt x="0" y="210"/>
                  </a:cubicBezTo>
                  <a:cubicBezTo>
                    <a:pt x="0" y="206"/>
                    <a:pt x="0" y="202"/>
                    <a:pt x="0" y="198"/>
                  </a:cubicBezTo>
                  <a:close/>
                  <a:moveTo>
                    <a:pt x="296" y="221"/>
                  </a:moveTo>
                  <a:cubicBezTo>
                    <a:pt x="296" y="171"/>
                    <a:pt x="296" y="122"/>
                    <a:pt x="296" y="72"/>
                  </a:cubicBezTo>
                  <a:cubicBezTo>
                    <a:pt x="288" y="72"/>
                    <a:pt x="279" y="72"/>
                    <a:pt x="271" y="72"/>
                  </a:cubicBezTo>
                  <a:cubicBezTo>
                    <a:pt x="271" y="122"/>
                    <a:pt x="271" y="171"/>
                    <a:pt x="271" y="221"/>
                  </a:cubicBezTo>
                  <a:cubicBezTo>
                    <a:pt x="279" y="221"/>
                    <a:pt x="287" y="221"/>
                    <a:pt x="296" y="221"/>
                  </a:cubicBezTo>
                  <a:close/>
                  <a:moveTo>
                    <a:pt x="257" y="106"/>
                  </a:moveTo>
                  <a:cubicBezTo>
                    <a:pt x="250" y="106"/>
                    <a:pt x="245" y="106"/>
                    <a:pt x="239" y="105"/>
                  </a:cubicBezTo>
                  <a:cubicBezTo>
                    <a:pt x="233" y="105"/>
                    <a:pt x="230" y="107"/>
                    <a:pt x="231" y="114"/>
                  </a:cubicBezTo>
                  <a:cubicBezTo>
                    <a:pt x="231" y="147"/>
                    <a:pt x="231" y="180"/>
                    <a:pt x="231" y="214"/>
                  </a:cubicBezTo>
                  <a:cubicBezTo>
                    <a:pt x="231" y="216"/>
                    <a:pt x="231" y="219"/>
                    <a:pt x="231" y="221"/>
                  </a:cubicBezTo>
                  <a:cubicBezTo>
                    <a:pt x="240" y="221"/>
                    <a:pt x="248" y="221"/>
                    <a:pt x="257" y="221"/>
                  </a:cubicBezTo>
                  <a:cubicBezTo>
                    <a:pt x="257" y="182"/>
                    <a:pt x="257" y="145"/>
                    <a:pt x="257" y="106"/>
                  </a:cubicBezTo>
                  <a:close/>
                  <a:moveTo>
                    <a:pt x="217" y="221"/>
                  </a:moveTo>
                  <a:cubicBezTo>
                    <a:pt x="217" y="190"/>
                    <a:pt x="217" y="160"/>
                    <a:pt x="217" y="129"/>
                  </a:cubicBezTo>
                  <a:cubicBezTo>
                    <a:pt x="208" y="129"/>
                    <a:pt x="200" y="129"/>
                    <a:pt x="191" y="129"/>
                  </a:cubicBezTo>
                  <a:cubicBezTo>
                    <a:pt x="191" y="160"/>
                    <a:pt x="191" y="191"/>
                    <a:pt x="191" y="221"/>
                  </a:cubicBezTo>
                  <a:cubicBezTo>
                    <a:pt x="200" y="221"/>
                    <a:pt x="208" y="221"/>
                    <a:pt x="217" y="221"/>
                  </a:cubicBezTo>
                  <a:close/>
                  <a:moveTo>
                    <a:pt x="285" y="17"/>
                  </a:moveTo>
                  <a:cubicBezTo>
                    <a:pt x="277" y="20"/>
                    <a:pt x="270" y="22"/>
                    <a:pt x="263" y="25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5" y="29"/>
                    <a:pt x="268" y="30"/>
                    <a:pt x="271" y="32"/>
                  </a:cubicBezTo>
                  <a:cubicBezTo>
                    <a:pt x="251" y="57"/>
                    <a:pt x="229" y="74"/>
                    <a:pt x="197" y="74"/>
                  </a:cubicBezTo>
                  <a:cubicBezTo>
                    <a:pt x="200" y="78"/>
                    <a:pt x="203" y="82"/>
                    <a:pt x="205" y="85"/>
                  </a:cubicBezTo>
                  <a:cubicBezTo>
                    <a:pt x="199" y="91"/>
                    <a:pt x="194" y="96"/>
                    <a:pt x="187" y="103"/>
                  </a:cubicBezTo>
                  <a:cubicBezTo>
                    <a:pt x="208" y="103"/>
                    <a:pt x="226" y="97"/>
                    <a:pt x="242" y="85"/>
                  </a:cubicBezTo>
                  <a:cubicBezTo>
                    <a:pt x="258" y="74"/>
                    <a:pt x="269" y="58"/>
                    <a:pt x="277" y="40"/>
                  </a:cubicBezTo>
                  <a:cubicBezTo>
                    <a:pt x="280" y="44"/>
                    <a:pt x="282" y="46"/>
                    <a:pt x="285" y="50"/>
                  </a:cubicBezTo>
                  <a:cubicBezTo>
                    <a:pt x="285" y="38"/>
                    <a:pt x="285" y="28"/>
                    <a:pt x="285" y="1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B614C69A-C915-478F-80F1-65936D08A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540" y="3095962"/>
              <a:ext cx="1496349" cy="1507355"/>
            </a:xfrm>
            <a:custGeom>
              <a:avLst/>
              <a:gdLst>
                <a:gd name="T0" fmla="*/ 127 w 381"/>
                <a:gd name="T1" fmla="*/ 123 h 383"/>
                <a:gd name="T2" fmla="*/ 137 w 381"/>
                <a:gd name="T3" fmla="*/ 261 h 383"/>
                <a:gd name="T4" fmla="*/ 125 w 381"/>
                <a:gd name="T5" fmla="*/ 276 h 383"/>
                <a:gd name="T6" fmla="*/ 125 w 381"/>
                <a:gd name="T7" fmla="*/ 287 h 383"/>
                <a:gd name="T8" fmla="*/ 155 w 381"/>
                <a:gd name="T9" fmla="*/ 278 h 383"/>
                <a:gd name="T10" fmla="*/ 150 w 381"/>
                <a:gd name="T11" fmla="*/ 203 h 383"/>
                <a:gd name="T12" fmla="*/ 137 w 381"/>
                <a:gd name="T13" fmla="*/ 144 h 383"/>
                <a:gd name="T14" fmla="*/ 159 w 381"/>
                <a:gd name="T15" fmla="*/ 108 h 383"/>
                <a:gd name="T16" fmla="*/ 187 w 381"/>
                <a:gd name="T17" fmla="*/ 138 h 383"/>
                <a:gd name="T18" fmla="*/ 207 w 381"/>
                <a:gd name="T19" fmla="*/ 145 h 383"/>
                <a:gd name="T20" fmla="*/ 306 w 381"/>
                <a:gd name="T21" fmla="*/ 142 h 383"/>
                <a:gd name="T22" fmla="*/ 335 w 381"/>
                <a:gd name="T23" fmla="*/ 118 h 383"/>
                <a:gd name="T24" fmla="*/ 340 w 381"/>
                <a:gd name="T25" fmla="*/ 122 h 383"/>
                <a:gd name="T26" fmla="*/ 354 w 381"/>
                <a:gd name="T27" fmla="*/ 129 h 383"/>
                <a:gd name="T28" fmla="*/ 378 w 381"/>
                <a:gd name="T29" fmla="*/ 130 h 383"/>
                <a:gd name="T30" fmla="*/ 327 w 381"/>
                <a:gd name="T31" fmla="*/ 160 h 383"/>
                <a:gd name="T32" fmla="*/ 321 w 381"/>
                <a:gd name="T33" fmla="*/ 172 h 383"/>
                <a:gd name="T34" fmla="*/ 307 w 381"/>
                <a:gd name="T35" fmla="*/ 180 h 383"/>
                <a:gd name="T36" fmla="*/ 182 w 381"/>
                <a:gd name="T37" fmla="*/ 187 h 383"/>
                <a:gd name="T38" fmla="*/ 190 w 381"/>
                <a:gd name="T39" fmla="*/ 351 h 383"/>
                <a:gd name="T40" fmla="*/ 165 w 381"/>
                <a:gd name="T41" fmla="*/ 321 h 383"/>
                <a:gd name="T42" fmla="*/ 155 w 381"/>
                <a:gd name="T43" fmla="*/ 323 h 383"/>
                <a:gd name="T44" fmla="*/ 140 w 381"/>
                <a:gd name="T45" fmla="*/ 383 h 383"/>
                <a:gd name="T46" fmla="*/ 16 w 381"/>
                <a:gd name="T47" fmla="*/ 361 h 383"/>
                <a:gd name="T48" fmla="*/ 7 w 381"/>
                <a:gd name="T49" fmla="*/ 344 h 383"/>
                <a:gd name="T50" fmla="*/ 0 w 381"/>
                <a:gd name="T51" fmla="*/ 242 h 383"/>
                <a:gd name="T52" fmla="*/ 8 w 381"/>
                <a:gd name="T53" fmla="*/ 168 h 383"/>
                <a:gd name="T54" fmla="*/ 18 w 381"/>
                <a:gd name="T55" fmla="*/ 125 h 383"/>
                <a:gd name="T56" fmla="*/ 42 w 381"/>
                <a:gd name="T57" fmla="*/ 105 h 383"/>
                <a:gd name="T58" fmla="*/ 114 w 381"/>
                <a:gd name="T59" fmla="*/ 167 h 383"/>
                <a:gd name="T60" fmla="*/ 113 w 381"/>
                <a:gd name="T61" fmla="*/ 125 h 383"/>
                <a:gd name="T62" fmla="*/ 87 w 381"/>
                <a:gd name="T63" fmla="*/ 80 h 383"/>
                <a:gd name="T64" fmla="*/ 97 w 381"/>
                <a:gd name="T65" fmla="*/ 18 h 383"/>
                <a:gd name="T66" fmla="*/ 153 w 381"/>
                <a:gd name="T67" fmla="*/ 46 h 383"/>
                <a:gd name="T68" fmla="*/ 129 w 381"/>
                <a:gd name="T69" fmla="*/ 93 h 383"/>
                <a:gd name="T70" fmla="*/ 122 w 381"/>
                <a:gd name="T71" fmla="*/ 107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1" h="383">
                  <a:moveTo>
                    <a:pt x="122" y="107"/>
                  </a:moveTo>
                  <a:cubicBezTo>
                    <a:pt x="128" y="110"/>
                    <a:pt x="128" y="116"/>
                    <a:pt x="127" y="123"/>
                  </a:cubicBezTo>
                  <a:cubicBezTo>
                    <a:pt x="125" y="128"/>
                    <a:pt x="127" y="134"/>
                    <a:pt x="128" y="139"/>
                  </a:cubicBezTo>
                  <a:cubicBezTo>
                    <a:pt x="139" y="179"/>
                    <a:pt x="141" y="220"/>
                    <a:pt x="137" y="261"/>
                  </a:cubicBezTo>
                  <a:cubicBezTo>
                    <a:pt x="137" y="267"/>
                    <a:pt x="134" y="272"/>
                    <a:pt x="132" y="279"/>
                  </a:cubicBezTo>
                  <a:cubicBezTo>
                    <a:pt x="129" y="278"/>
                    <a:pt x="127" y="277"/>
                    <a:pt x="125" y="276"/>
                  </a:cubicBezTo>
                  <a:cubicBezTo>
                    <a:pt x="125" y="279"/>
                    <a:pt x="125" y="280"/>
                    <a:pt x="125" y="282"/>
                  </a:cubicBezTo>
                  <a:cubicBezTo>
                    <a:pt x="125" y="283"/>
                    <a:pt x="125" y="284"/>
                    <a:pt x="125" y="287"/>
                  </a:cubicBezTo>
                  <a:cubicBezTo>
                    <a:pt x="135" y="286"/>
                    <a:pt x="143" y="285"/>
                    <a:pt x="152" y="284"/>
                  </a:cubicBezTo>
                  <a:cubicBezTo>
                    <a:pt x="154" y="283"/>
                    <a:pt x="155" y="280"/>
                    <a:pt x="155" y="278"/>
                  </a:cubicBezTo>
                  <a:cubicBezTo>
                    <a:pt x="156" y="277"/>
                    <a:pt x="155" y="276"/>
                    <a:pt x="155" y="275"/>
                  </a:cubicBezTo>
                  <a:cubicBezTo>
                    <a:pt x="157" y="251"/>
                    <a:pt x="155" y="227"/>
                    <a:pt x="150" y="203"/>
                  </a:cubicBezTo>
                  <a:cubicBezTo>
                    <a:pt x="149" y="201"/>
                    <a:pt x="149" y="199"/>
                    <a:pt x="149" y="196"/>
                  </a:cubicBezTo>
                  <a:cubicBezTo>
                    <a:pt x="150" y="178"/>
                    <a:pt x="146" y="161"/>
                    <a:pt x="137" y="144"/>
                  </a:cubicBezTo>
                  <a:cubicBezTo>
                    <a:pt x="130" y="130"/>
                    <a:pt x="129" y="115"/>
                    <a:pt x="129" y="99"/>
                  </a:cubicBezTo>
                  <a:cubicBezTo>
                    <a:pt x="140" y="102"/>
                    <a:pt x="150" y="104"/>
                    <a:pt x="159" y="108"/>
                  </a:cubicBezTo>
                  <a:cubicBezTo>
                    <a:pt x="164" y="111"/>
                    <a:pt x="169" y="117"/>
                    <a:pt x="173" y="122"/>
                  </a:cubicBezTo>
                  <a:cubicBezTo>
                    <a:pt x="178" y="127"/>
                    <a:pt x="182" y="132"/>
                    <a:pt x="187" y="138"/>
                  </a:cubicBezTo>
                  <a:cubicBezTo>
                    <a:pt x="188" y="139"/>
                    <a:pt x="190" y="140"/>
                    <a:pt x="191" y="139"/>
                  </a:cubicBezTo>
                  <a:cubicBezTo>
                    <a:pt x="198" y="137"/>
                    <a:pt x="202" y="142"/>
                    <a:pt x="207" y="145"/>
                  </a:cubicBezTo>
                  <a:cubicBezTo>
                    <a:pt x="211" y="147"/>
                    <a:pt x="216" y="149"/>
                    <a:pt x="220" y="149"/>
                  </a:cubicBezTo>
                  <a:cubicBezTo>
                    <a:pt x="249" y="151"/>
                    <a:pt x="277" y="147"/>
                    <a:pt x="306" y="142"/>
                  </a:cubicBezTo>
                  <a:cubicBezTo>
                    <a:pt x="314" y="141"/>
                    <a:pt x="321" y="137"/>
                    <a:pt x="325" y="129"/>
                  </a:cubicBezTo>
                  <a:cubicBezTo>
                    <a:pt x="327" y="124"/>
                    <a:pt x="332" y="121"/>
                    <a:pt x="335" y="118"/>
                  </a:cubicBezTo>
                  <a:cubicBezTo>
                    <a:pt x="337" y="116"/>
                    <a:pt x="339" y="116"/>
                    <a:pt x="341" y="116"/>
                  </a:cubicBezTo>
                  <a:cubicBezTo>
                    <a:pt x="341" y="118"/>
                    <a:pt x="341" y="120"/>
                    <a:pt x="340" y="122"/>
                  </a:cubicBezTo>
                  <a:cubicBezTo>
                    <a:pt x="339" y="124"/>
                    <a:pt x="338" y="126"/>
                    <a:pt x="335" y="130"/>
                  </a:cubicBezTo>
                  <a:cubicBezTo>
                    <a:pt x="343" y="130"/>
                    <a:pt x="349" y="130"/>
                    <a:pt x="354" y="129"/>
                  </a:cubicBezTo>
                  <a:cubicBezTo>
                    <a:pt x="359" y="128"/>
                    <a:pt x="364" y="127"/>
                    <a:pt x="368" y="125"/>
                  </a:cubicBezTo>
                  <a:cubicBezTo>
                    <a:pt x="374" y="123"/>
                    <a:pt x="376" y="126"/>
                    <a:pt x="378" y="130"/>
                  </a:cubicBezTo>
                  <a:cubicBezTo>
                    <a:pt x="381" y="134"/>
                    <a:pt x="379" y="137"/>
                    <a:pt x="376" y="141"/>
                  </a:cubicBezTo>
                  <a:cubicBezTo>
                    <a:pt x="363" y="155"/>
                    <a:pt x="346" y="159"/>
                    <a:pt x="327" y="160"/>
                  </a:cubicBezTo>
                  <a:cubicBezTo>
                    <a:pt x="327" y="164"/>
                    <a:pt x="328" y="167"/>
                    <a:pt x="328" y="170"/>
                  </a:cubicBezTo>
                  <a:cubicBezTo>
                    <a:pt x="326" y="171"/>
                    <a:pt x="324" y="171"/>
                    <a:pt x="321" y="172"/>
                  </a:cubicBezTo>
                  <a:cubicBezTo>
                    <a:pt x="320" y="172"/>
                    <a:pt x="318" y="173"/>
                    <a:pt x="318" y="174"/>
                  </a:cubicBezTo>
                  <a:cubicBezTo>
                    <a:pt x="317" y="181"/>
                    <a:pt x="311" y="180"/>
                    <a:pt x="307" y="180"/>
                  </a:cubicBezTo>
                  <a:cubicBezTo>
                    <a:pt x="281" y="184"/>
                    <a:pt x="255" y="189"/>
                    <a:pt x="229" y="191"/>
                  </a:cubicBezTo>
                  <a:cubicBezTo>
                    <a:pt x="213" y="192"/>
                    <a:pt x="198" y="189"/>
                    <a:pt x="182" y="187"/>
                  </a:cubicBezTo>
                  <a:cubicBezTo>
                    <a:pt x="180" y="241"/>
                    <a:pt x="186" y="295"/>
                    <a:pt x="192" y="350"/>
                  </a:cubicBezTo>
                  <a:cubicBezTo>
                    <a:pt x="192" y="350"/>
                    <a:pt x="191" y="350"/>
                    <a:pt x="190" y="351"/>
                  </a:cubicBezTo>
                  <a:cubicBezTo>
                    <a:pt x="187" y="348"/>
                    <a:pt x="184" y="347"/>
                    <a:pt x="181" y="344"/>
                  </a:cubicBezTo>
                  <a:cubicBezTo>
                    <a:pt x="176" y="336"/>
                    <a:pt x="170" y="328"/>
                    <a:pt x="165" y="321"/>
                  </a:cubicBezTo>
                  <a:cubicBezTo>
                    <a:pt x="163" y="319"/>
                    <a:pt x="161" y="318"/>
                    <a:pt x="159" y="316"/>
                  </a:cubicBezTo>
                  <a:cubicBezTo>
                    <a:pt x="157" y="318"/>
                    <a:pt x="155" y="320"/>
                    <a:pt x="155" y="323"/>
                  </a:cubicBezTo>
                  <a:cubicBezTo>
                    <a:pt x="152" y="341"/>
                    <a:pt x="150" y="359"/>
                    <a:pt x="148" y="377"/>
                  </a:cubicBezTo>
                  <a:cubicBezTo>
                    <a:pt x="147" y="381"/>
                    <a:pt x="145" y="383"/>
                    <a:pt x="140" y="383"/>
                  </a:cubicBezTo>
                  <a:cubicBezTo>
                    <a:pt x="106" y="382"/>
                    <a:pt x="73" y="383"/>
                    <a:pt x="39" y="382"/>
                  </a:cubicBezTo>
                  <a:cubicBezTo>
                    <a:pt x="29" y="382"/>
                    <a:pt x="19" y="373"/>
                    <a:pt x="16" y="361"/>
                  </a:cubicBezTo>
                  <a:cubicBezTo>
                    <a:pt x="15" y="356"/>
                    <a:pt x="15" y="351"/>
                    <a:pt x="14" y="345"/>
                  </a:cubicBezTo>
                  <a:cubicBezTo>
                    <a:pt x="12" y="345"/>
                    <a:pt x="10" y="344"/>
                    <a:pt x="7" y="344"/>
                  </a:cubicBezTo>
                  <a:cubicBezTo>
                    <a:pt x="6" y="336"/>
                    <a:pt x="5" y="328"/>
                    <a:pt x="5" y="321"/>
                  </a:cubicBezTo>
                  <a:cubicBezTo>
                    <a:pt x="3" y="295"/>
                    <a:pt x="0" y="268"/>
                    <a:pt x="0" y="242"/>
                  </a:cubicBezTo>
                  <a:cubicBezTo>
                    <a:pt x="0" y="226"/>
                    <a:pt x="4" y="209"/>
                    <a:pt x="6" y="192"/>
                  </a:cubicBezTo>
                  <a:cubicBezTo>
                    <a:pt x="7" y="184"/>
                    <a:pt x="7" y="176"/>
                    <a:pt x="8" y="168"/>
                  </a:cubicBezTo>
                  <a:cubicBezTo>
                    <a:pt x="8" y="163"/>
                    <a:pt x="11" y="158"/>
                    <a:pt x="12" y="153"/>
                  </a:cubicBezTo>
                  <a:cubicBezTo>
                    <a:pt x="14" y="144"/>
                    <a:pt x="17" y="134"/>
                    <a:pt x="18" y="125"/>
                  </a:cubicBezTo>
                  <a:cubicBezTo>
                    <a:pt x="18" y="115"/>
                    <a:pt x="23" y="110"/>
                    <a:pt x="31" y="107"/>
                  </a:cubicBezTo>
                  <a:cubicBezTo>
                    <a:pt x="35" y="106"/>
                    <a:pt x="38" y="106"/>
                    <a:pt x="42" y="105"/>
                  </a:cubicBezTo>
                  <a:cubicBezTo>
                    <a:pt x="57" y="101"/>
                    <a:pt x="73" y="99"/>
                    <a:pt x="83" y="82"/>
                  </a:cubicBezTo>
                  <a:cubicBezTo>
                    <a:pt x="94" y="112"/>
                    <a:pt x="104" y="140"/>
                    <a:pt x="114" y="167"/>
                  </a:cubicBezTo>
                  <a:cubicBezTo>
                    <a:pt x="114" y="155"/>
                    <a:pt x="114" y="142"/>
                    <a:pt x="114" y="129"/>
                  </a:cubicBezTo>
                  <a:cubicBezTo>
                    <a:pt x="114" y="128"/>
                    <a:pt x="114" y="126"/>
                    <a:pt x="113" y="125"/>
                  </a:cubicBezTo>
                  <a:cubicBezTo>
                    <a:pt x="106" y="115"/>
                    <a:pt x="106" y="115"/>
                    <a:pt x="116" y="107"/>
                  </a:cubicBezTo>
                  <a:cubicBezTo>
                    <a:pt x="106" y="98"/>
                    <a:pt x="97" y="90"/>
                    <a:pt x="87" y="80"/>
                  </a:cubicBezTo>
                  <a:cubicBezTo>
                    <a:pt x="97" y="73"/>
                    <a:pt x="92" y="64"/>
                    <a:pt x="90" y="57"/>
                  </a:cubicBezTo>
                  <a:cubicBezTo>
                    <a:pt x="87" y="42"/>
                    <a:pt x="92" y="30"/>
                    <a:pt x="97" y="18"/>
                  </a:cubicBezTo>
                  <a:cubicBezTo>
                    <a:pt x="100" y="11"/>
                    <a:pt x="107" y="9"/>
                    <a:pt x="113" y="8"/>
                  </a:cubicBezTo>
                  <a:cubicBezTo>
                    <a:pt x="143" y="0"/>
                    <a:pt x="160" y="17"/>
                    <a:pt x="153" y="46"/>
                  </a:cubicBezTo>
                  <a:cubicBezTo>
                    <a:pt x="152" y="52"/>
                    <a:pt x="150" y="58"/>
                    <a:pt x="149" y="64"/>
                  </a:cubicBezTo>
                  <a:cubicBezTo>
                    <a:pt x="146" y="76"/>
                    <a:pt x="140" y="86"/>
                    <a:pt x="129" y="93"/>
                  </a:cubicBezTo>
                  <a:cubicBezTo>
                    <a:pt x="128" y="93"/>
                    <a:pt x="127" y="94"/>
                    <a:pt x="127" y="95"/>
                  </a:cubicBezTo>
                  <a:cubicBezTo>
                    <a:pt x="125" y="99"/>
                    <a:pt x="124" y="102"/>
                    <a:pt x="122" y="107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8E34E78-DD0F-458A-B177-DE088E304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40" y="2974931"/>
              <a:ext cx="1628380" cy="1199283"/>
            </a:xfrm>
            <a:custGeom>
              <a:avLst/>
              <a:gdLst>
                <a:gd name="T0" fmla="*/ 0 w 415"/>
                <a:gd name="T1" fmla="*/ 228 h 303"/>
                <a:gd name="T2" fmla="*/ 23 w 415"/>
                <a:gd name="T3" fmla="*/ 228 h 303"/>
                <a:gd name="T4" fmla="*/ 23 w 415"/>
                <a:gd name="T5" fmla="*/ 244 h 303"/>
                <a:gd name="T6" fmla="*/ 55 w 415"/>
                <a:gd name="T7" fmla="*/ 276 h 303"/>
                <a:gd name="T8" fmla="*/ 362 w 415"/>
                <a:gd name="T9" fmla="*/ 276 h 303"/>
                <a:gd name="T10" fmla="*/ 393 w 415"/>
                <a:gd name="T11" fmla="*/ 245 h 303"/>
                <a:gd name="T12" fmla="*/ 393 w 415"/>
                <a:gd name="T13" fmla="*/ 52 h 303"/>
                <a:gd name="T14" fmla="*/ 361 w 415"/>
                <a:gd name="T15" fmla="*/ 20 h 303"/>
                <a:gd name="T16" fmla="*/ 54 w 415"/>
                <a:gd name="T17" fmla="*/ 20 h 303"/>
                <a:gd name="T18" fmla="*/ 23 w 415"/>
                <a:gd name="T19" fmla="*/ 50 h 303"/>
                <a:gd name="T20" fmla="*/ 23 w 415"/>
                <a:gd name="T21" fmla="*/ 161 h 303"/>
                <a:gd name="T22" fmla="*/ 23 w 415"/>
                <a:gd name="T23" fmla="*/ 173 h 303"/>
                <a:gd name="T24" fmla="*/ 0 w 415"/>
                <a:gd name="T25" fmla="*/ 173 h 303"/>
                <a:gd name="T26" fmla="*/ 0 w 415"/>
                <a:gd name="T27" fmla="*/ 165 h 303"/>
                <a:gd name="T28" fmla="*/ 0 w 415"/>
                <a:gd name="T29" fmla="*/ 33 h 303"/>
                <a:gd name="T30" fmla="*/ 32 w 415"/>
                <a:gd name="T31" fmla="*/ 0 h 303"/>
                <a:gd name="T32" fmla="*/ 384 w 415"/>
                <a:gd name="T33" fmla="*/ 0 h 303"/>
                <a:gd name="T34" fmla="*/ 415 w 415"/>
                <a:gd name="T35" fmla="*/ 32 h 303"/>
                <a:gd name="T36" fmla="*/ 415 w 415"/>
                <a:gd name="T37" fmla="*/ 272 h 303"/>
                <a:gd name="T38" fmla="*/ 385 w 415"/>
                <a:gd name="T39" fmla="*/ 303 h 303"/>
                <a:gd name="T40" fmla="*/ 375 w 415"/>
                <a:gd name="T41" fmla="*/ 303 h 303"/>
                <a:gd name="T42" fmla="*/ 34 w 415"/>
                <a:gd name="T43" fmla="*/ 303 h 303"/>
                <a:gd name="T44" fmla="*/ 0 w 415"/>
                <a:gd name="T45" fmla="*/ 268 h 303"/>
                <a:gd name="T46" fmla="*/ 0 w 415"/>
                <a:gd name="T47" fmla="*/ 2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5" h="303">
                  <a:moveTo>
                    <a:pt x="0" y="228"/>
                  </a:moveTo>
                  <a:cubicBezTo>
                    <a:pt x="8" y="228"/>
                    <a:pt x="15" y="228"/>
                    <a:pt x="23" y="228"/>
                  </a:cubicBezTo>
                  <a:cubicBezTo>
                    <a:pt x="23" y="234"/>
                    <a:pt x="23" y="239"/>
                    <a:pt x="23" y="244"/>
                  </a:cubicBezTo>
                  <a:cubicBezTo>
                    <a:pt x="23" y="265"/>
                    <a:pt x="34" y="276"/>
                    <a:pt x="55" y="276"/>
                  </a:cubicBezTo>
                  <a:cubicBezTo>
                    <a:pt x="157" y="276"/>
                    <a:pt x="260" y="276"/>
                    <a:pt x="362" y="276"/>
                  </a:cubicBezTo>
                  <a:cubicBezTo>
                    <a:pt x="383" y="276"/>
                    <a:pt x="393" y="265"/>
                    <a:pt x="393" y="245"/>
                  </a:cubicBezTo>
                  <a:cubicBezTo>
                    <a:pt x="393" y="180"/>
                    <a:pt x="393" y="116"/>
                    <a:pt x="393" y="52"/>
                  </a:cubicBezTo>
                  <a:cubicBezTo>
                    <a:pt x="393" y="30"/>
                    <a:pt x="383" y="20"/>
                    <a:pt x="361" y="20"/>
                  </a:cubicBezTo>
                  <a:cubicBezTo>
                    <a:pt x="258" y="20"/>
                    <a:pt x="156" y="20"/>
                    <a:pt x="54" y="20"/>
                  </a:cubicBezTo>
                  <a:cubicBezTo>
                    <a:pt x="34" y="20"/>
                    <a:pt x="23" y="31"/>
                    <a:pt x="23" y="50"/>
                  </a:cubicBezTo>
                  <a:cubicBezTo>
                    <a:pt x="23" y="87"/>
                    <a:pt x="23" y="124"/>
                    <a:pt x="23" y="161"/>
                  </a:cubicBezTo>
                  <a:cubicBezTo>
                    <a:pt x="23" y="165"/>
                    <a:pt x="23" y="169"/>
                    <a:pt x="23" y="173"/>
                  </a:cubicBezTo>
                  <a:cubicBezTo>
                    <a:pt x="15" y="173"/>
                    <a:pt x="8" y="173"/>
                    <a:pt x="0" y="173"/>
                  </a:cubicBezTo>
                  <a:cubicBezTo>
                    <a:pt x="0" y="170"/>
                    <a:pt x="0" y="167"/>
                    <a:pt x="0" y="165"/>
                  </a:cubicBezTo>
                  <a:cubicBezTo>
                    <a:pt x="0" y="121"/>
                    <a:pt x="0" y="77"/>
                    <a:pt x="0" y="33"/>
                  </a:cubicBezTo>
                  <a:cubicBezTo>
                    <a:pt x="0" y="13"/>
                    <a:pt x="12" y="0"/>
                    <a:pt x="32" y="0"/>
                  </a:cubicBezTo>
                  <a:cubicBezTo>
                    <a:pt x="149" y="0"/>
                    <a:pt x="267" y="0"/>
                    <a:pt x="384" y="0"/>
                  </a:cubicBezTo>
                  <a:cubicBezTo>
                    <a:pt x="402" y="0"/>
                    <a:pt x="415" y="13"/>
                    <a:pt x="415" y="32"/>
                  </a:cubicBezTo>
                  <a:cubicBezTo>
                    <a:pt x="415" y="112"/>
                    <a:pt x="415" y="192"/>
                    <a:pt x="415" y="272"/>
                  </a:cubicBezTo>
                  <a:cubicBezTo>
                    <a:pt x="415" y="289"/>
                    <a:pt x="403" y="302"/>
                    <a:pt x="385" y="303"/>
                  </a:cubicBezTo>
                  <a:cubicBezTo>
                    <a:pt x="382" y="303"/>
                    <a:pt x="378" y="303"/>
                    <a:pt x="375" y="303"/>
                  </a:cubicBezTo>
                  <a:cubicBezTo>
                    <a:pt x="262" y="303"/>
                    <a:pt x="148" y="303"/>
                    <a:pt x="34" y="303"/>
                  </a:cubicBezTo>
                  <a:cubicBezTo>
                    <a:pt x="12" y="303"/>
                    <a:pt x="0" y="291"/>
                    <a:pt x="0" y="268"/>
                  </a:cubicBezTo>
                  <a:cubicBezTo>
                    <a:pt x="0" y="255"/>
                    <a:pt x="0" y="242"/>
                    <a:pt x="0" y="228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A5203E-C7E5-40B0-AE56-8BA1929C1F56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89E170B-4D0D-4786-BAA4-25276D8E8133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ight Arrow 5">
              <a:extLst>
                <a:ext uri="{FF2B5EF4-FFF2-40B4-BE49-F238E27FC236}">
                  <a16:creationId xmlns:a16="http://schemas.microsoft.com/office/drawing/2014/main" id="{D439D411-57FA-4AFC-B2BC-CAD5EEDBDA26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E12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ight Arrow 33">
              <a:extLst>
                <a:ext uri="{FF2B5EF4-FFF2-40B4-BE49-F238E27FC236}">
                  <a16:creationId xmlns:a16="http://schemas.microsoft.com/office/drawing/2014/main" id="{3FB740FE-6CEB-449B-9A64-4AFC27BF9B35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99981F-B320-4B89-846C-55DEA306F1C5}"/>
              </a:ext>
            </a:extLst>
          </p:cNvPr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C48176-7A74-4D82-A121-E3A6EFC8EA3D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F9CFA3-C004-474D-AA08-EB6AF7B4DF5C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A86FEF4-30E8-4AC4-A7A8-D9438DC572E1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E0595D-B769-453A-B188-B2D6D0E0F950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44BDE5-D0DE-4CBF-9664-8E076AE46D9B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22" name="Chart 21">
              <a:extLst>
                <a:ext uri="{FF2B5EF4-FFF2-40B4-BE49-F238E27FC236}">
                  <a16:creationId xmlns:a16="http://schemas.microsoft.com/office/drawing/2014/main" id="{F08F1626-5D91-434F-8FF1-4F1856A432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99692203"/>
                </p:ext>
              </p:extLst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FD1C6E1-39FF-4B43-9578-688D30A96254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792CB1C-56AE-40D7-8496-7A3104DA2882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6A91B4-A99C-4E1C-8E90-A40CD37F77FB}"/>
              </a:ext>
            </a:extLst>
          </p:cNvPr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172DFE-3164-42F6-B36D-D540CF224AB7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59342C-D63E-4609-B148-2D9995C69A26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7217141-E1D3-437F-8405-BECD2F8684B2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" name="Group 43">
            <a:extLst>
              <a:ext uri="{FF2B5EF4-FFF2-40B4-BE49-F238E27FC236}">
                <a16:creationId xmlns:a16="http://schemas.microsoft.com/office/drawing/2014/main" id="{D9926E49-D482-4D05-9881-5C32FF62029F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30" name="Chart 45">
              <a:extLst>
                <a:ext uri="{FF2B5EF4-FFF2-40B4-BE49-F238E27FC236}">
                  <a16:creationId xmlns:a16="http://schemas.microsoft.com/office/drawing/2014/main" id="{F4682D1E-1379-458A-893D-507EC591F12D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0D3E55-0935-4776-80C8-65885C763BB2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2" name="Oval 7">
            <a:extLst>
              <a:ext uri="{FF2B5EF4-FFF2-40B4-BE49-F238E27FC236}">
                <a16:creationId xmlns:a16="http://schemas.microsoft.com/office/drawing/2014/main" id="{7E31DB86-5C69-46F5-9BAC-7C7F47E46BDF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3A9AA590-5B1B-4FEA-84BC-EF32C6056E16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66F7502-581D-4E5E-A947-E12646DCA6FD}"/>
              </a:ext>
            </a:extLst>
          </p:cNvPr>
          <p:cNvSpPr/>
          <p:nvPr/>
        </p:nvSpPr>
        <p:spPr>
          <a:xfrm>
            <a:off x="4561858" y="2558028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1A37E-4820-4D8E-8FC0-728BC73D880E}"/>
              </a:ext>
            </a:extLst>
          </p:cNvPr>
          <p:cNvSpPr txBox="1"/>
          <p:nvPr/>
        </p:nvSpPr>
        <p:spPr>
          <a:xfrm>
            <a:off x="5140848" y="199051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AF397-4FFA-48EA-A96F-C1405868BC11}"/>
              </a:ext>
            </a:extLst>
          </p:cNvPr>
          <p:cNvSpPr txBox="1"/>
          <p:nvPr/>
        </p:nvSpPr>
        <p:spPr>
          <a:xfrm>
            <a:off x="7709903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6FD1-AB46-4120-B821-6E5F0ED78346}"/>
              </a:ext>
            </a:extLst>
          </p:cNvPr>
          <p:cNvSpPr txBox="1"/>
          <p:nvPr/>
        </p:nvSpPr>
        <p:spPr>
          <a:xfrm>
            <a:off x="2813359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674AA-F35F-4C2A-814A-C6EB2E4B9F0D}"/>
              </a:ext>
            </a:extLst>
          </p:cNvPr>
          <p:cNvSpPr txBox="1"/>
          <p:nvPr/>
        </p:nvSpPr>
        <p:spPr>
          <a:xfrm>
            <a:off x="5140848" y="5450845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39C938-3478-433D-BAE9-C4140B7606C5}"/>
              </a:ext>
            </a:extLst>
          </p:cNvPr>
          <p:cNvGrpSpPr/>
          <p:nvPr/>
        </p:nvGrpSpPr>
        <p:grpSpPr>
          <a:xfrm>
            <a:off x="3924704" y="1992354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68BB9D62-0E51-43F5-B2B0-A0BFB9C59A73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BB1A6E-A2C3-4A25-A13F-876309359C98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CF86D9-70B1-4B65-9460-148D5D43585F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B28C0-CE37-4F60-81F3-B457B2A50B02}"/>
              </a:ext>
            </a:extLst>
          </p:cNvPr>
          <p:cNvGrpSpPr/>
          <p:nvPr/>
        </p:nvGrpSpPr>
        <p:grpSpPr>
          <a:xfrm flipH="1">
            <a:off x="6816080" y="1992354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3EDB2401-AAA7-471E-9AA7-DFF23EB81974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8CF7DF-38AD-4C1D-B965-F30B5C5854BB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4E5750-E802-4AD1-9F24-684D83773F14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1F9129-75B2-4159-9FB9-5257E0728549}"/>
              </a:ext>
            </a:extLst>
          </p:cNvPr>
          <p:cNvGrpSpPr/>
          <p:nvPr/>
        </p:nvGrpSpPr>
        <p:grpSpPr>
          <a:xfrm rot="16200000">
            <a:off x="3925250" y="4399704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0DD3C022-B206-4327-B4D9-2DB1E21A46B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F0E8E3-2BCD-4E0C-82EB-A4C001C8E1BB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6AE5F1-D40A-4B82-A7CB-D3DA0CDC8A6D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18A982-9D78-4669-9331-6D59D30C5885}"/>
              </a:ext>
            </a:extLst>
          </p:cNvPr>
          <p:cNvGrpSpPr/>
          <p:nvPr/>
        </p:nvGrpSpPr>
        <p:grpSpPr>
          <a:xfrm rot="5400000" flipH="1">
            <a:off x="6818441" y="4404474"/>
            <a:ext cx="1418152" cy="1409719"/>
            <a:chOff x="1574370" y="2327313"/>
            <a:chExt cx="1557470" cy="1538797"/>
          </a:xfrm>
          <a:solidFill>
            <a:srgbClr val="E1211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802FA19-A765-4A70-8BC9-1837723F574A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5EE4C8-DDD5-405F-91E9-C07C4BCEEBCC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630C69-11A7-421D-A041-0087B1A2000F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154BB6E-0A51-4DAA-9592-29D6A5B9C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11347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15DAF94-F122-4E86-A8C4-28132B67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327217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2F88704-977E-4457-898A-3A99076A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312962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F4A31B2-B704-4784-8FB7-05D46C5E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53443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678C9B0-8E48-4E8F-A390-6C9CA532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558139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E7473F7-B1FE-4D82-9851-65BF3597E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07752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26F8FF4-3E70-4BE4-85C2-8643D55A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3416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4EFD9A9-1842-4F96-8248-6873A9602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32739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834634E-334E-41F6-BFB7-C690797FCCFF}"/>
              </a:ext>
            </a:extLst>
          </p:cNvPr>
          <p:cNvGrpSpPr/>
          <p:nvPr/>
        </p:nvGrpSpPr>
        <p:grpSpPr>
          <a:xfrm>
            <a:off x="5193508" y="3555436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8775EE-20B1-4E06-891E-F0E87287529C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E6AEBC-7162-46CC-83C6-0F7BD237DF5C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112C9AF-8A8A-49F8-8823-B1B75220BA31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EFAE0DB-04BF-4947-A041-8722F54DB5FC}"/>
              </a:ext>
            </a:extLst>
          </p:cNvPr>
          <p:cNvSpPr txBox="1"/>
          <p:nvPr/>
        </p:nvSpPr>
        <p:spPr>
          <a:xfrm>
            <a:off x="4890138" y="2648478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611B6B-530C-4109-B6E6-5162C8A1B4C6}"/>
              </a:ext>
            </a:extLst>
          </p:cNvPr>
          <p:cNvSpPr txBox="1"/>
          <p:nvPr/>
        </p:nvSpPr>
        <p:spPr>
          <a:xfrm>
            <a:off x="4890138" y="4360392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0FFADA-903F-4B73-ABC8-4D06C1EDC59E}"/>
              </a:ext>
            </a:extLst>
          </p:cNvPr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148D293-C811-4F6C-9784-4005BB76D3A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01C247-D334-4DA1-B789-06679727055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9676C9-553C-48B9-B626-37F1DA65A142}"/>
              </a:ext>
            </a:extLst>
          </p:cNvPr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472AA2-49CB-4EC7-9740-7E4C3245C6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41F31E-EE7C-4479-B559-5C912FF6F89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4A46880-3CD2-4F34-8E65-3D75FAA02276}"/>
              </a:ext>
            </a:extLst>
          </p:cNvPr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3AD833-6B17-4124-8AD2-B781982409B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3401FF-AC42-4418-8F84-B4E817C6093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23F1776-0D8D-4867-9D5A-71EB41D82EC1}"/>
              </a:ext>
            </a:extLst>
          </p:cNvPr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6DC0AD-2BE5-4E7D-95CF-658B5E55763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B2FD9AD-5F27-41E3-B070-DDC6F37BB4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59E49-1C99-466A-BE05-3D386F655A32}"/>
              </a:ext>
            </a:extLst>
          </p:cNvPr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</a:rPr>
              <a:t>UP</a:t>
            </a:r>
            <a:endParaRPr lang="ko-KR" altLang="en-US" sz="4800" b="1" dirty="0">
              <a:solidFill>
                <a:schemeClr val="accent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15478C-B836-4112-BE47-4744C91FA4CD}"/>
              </a:ext>
            </a:extLst>
          </p:cNvPr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5B205B-AED0-42C1-9152-0763A2F618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Up Arrow 6">
              <a:extLst>
                <a:ext uri="{FF2B5EF4-FFF2-40B4-BE49-F238E27FC236}">
                  <a16:creationId xmlns:a16="http://schemas.microsoft.com/office/drawing/2014/main" id="{8715A5FC-57E5-4F05-8C61-8BDE3FB17606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BFC34B-C1B8-40BF-BB7C-F0FFC41B564A}"/>
              </a:ext>
            </a:extLst>
          </p:cNvPr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D3AF07-98FC-489F-8D80-526037146F12}"/>
              </a:ext>
            </a:extLst>
          </p:cNvPr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</a:rPr>
              <a:t>DOWN</a:t>
            </a:r>
            <a:endParaRPr lang="ko-KR" altLang="en-US" sz="4800" b="1" dirty="0">
              <a:solidFill>
                <a:schemeClr val="accent3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ED7005-0DD4-4FAA-B90E-5DCED259E2D4}"/>
              </a:ext>
            </a:extLst>
          </p:cNvPr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2B5A17-DEC2-4246-ACE9-B45B8D600C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Up Arrow 17">
              <a:extLst>
                <a:ext uri="{FF2B5EF4-FFF2-40B4-BE49-F238E27FC236}">
                  <a16:creationId xmlns:a16="http://schemas.microsoft.com/office/drawing/2014/main" id="{8BB7FAB2-A4EC-4EFC-B479-0B0212405597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F51031-1C2E-4D09-9A36-4677AC65C6EC}"/>
              </a:ext>
            </a:extLst>
          </p:cNvPr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78BD8D35-F1A8-4261-B3D8-18D2D40B7A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8FC081C5-9F4D-4B86-BD5B-BB8C4F11EB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Marcador de posición de imagen 28">
            <a:extLst>
              <a:ext uri="{FF2B5EF4-FFF2-40B4-BE49-F238E27FC236}">
                <a16:creationId xmlns:a16="http://schemas.microsoft.com/office/drawing/2014/main" id="{5DB298E1-F930-495F-A28F-455A1E451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2407902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17081-1294-4443-99AB-908E91FAD6FB}"/>
              </a:ext>
            </a:extLst>
          </p:cNvPr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B5701B-0489-4914-B4F4-AAFCB6508BE6}"/>
              </a:ext>
            </a:extLst>
          </p:cNvPr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498015-BF9F-49E9-A715-1D98F629F9DC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2D5460-360A-49A6-8949-2152E8938208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C7B03CB-C805-4316-95B1-059108A25B28}"/>
              </a:ext>
            </a:extLst>
          </p:cNvPr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72C029-B66B-4056-9098-F79293645094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616543-5F32-4F20-B22D-B3123D1FD39E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4B321D-53FF-412F-AB34-4543B49B035D}"/>
              </a:ext>
            </a:extLst>
          </p:cNvPr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7BFFB8-944D-4DE1-8EF4-803C02EC614F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70A647-B0A3-48E6-B395-93B2888A67A5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0ED0B87-8305-408F-8217-A58BFBBE5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873618"/>
              </p:ext>
            </p:extLst>
          </p:nvPr>
        </p:nvGraphicFramePr>
        <p:xfrm>
          <a:off x="906032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ECA5A65-3D8B-413C-B2F8-32E77610FB3F}"/>
              </a:ext>
            </a:extLst>
          </p:cNvPr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90C6A3-D150-400C-B4B0-6C58B7C09308}"/>
              </a:ext>
            </a:extLst>
          </p:cNvPr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893B6C8-B4DE-458E-A527-0E8DDE8C1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498164"/>
              </p:ext>
            </p:extLst>
          </p:nvPr>
        </p:nvGraphicFramePr>
        <p:xfrm>
          <a:off x="4543188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C71D72C-8EB9-4AF1-9F68-7A411B6DE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247257"/>
              </p:ext>
            </p:extLst>
          </p:nvPr>
        </p:nvGraphicFramePr>
        <p:xfrm>
          <a:off x="8180346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53E332-1432-4581-9858-7F843AD592F3}"/>
              </a:ext>
            </a:extLst>
          </p:cNvPr>
          <p:cNvSpPr/>
          <p:nvPr/>
        </p:nvSpPr>
        <p:spPr>
          <a:xfrm>
            <a:off x="5094641" y="2981110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DDAFD3-B7B1-41EF-A2DB-FBCF6A29DC95}"/>
              </a:ext>
            </a:extLst>
          </p:cNvPr>
          <p:cNvGrpSpPr/>
          <p:nvPr/>
        </p:nvGrpSpPr>
        <p:grpSpPr>
          <a:xfrm>
            <a:off x="4167166" y="2053636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7698CE1F-FCBE-48E5-98AC-69D306497C9D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115F3DC4-458B-4117-A4D2-C5A4C4F30E73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B4A77C61-A740-428C-9B0E-276D4CCBCDFA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859CEA2-1433-4D6F-9AE2-7ACFC21A39F9}"/>
              </a:ext>
            </a:extLst>
          </p:cNvPr>
          <p:cNvSpPr/>
          <p:nvPr/>
        </p:nvSpPr>
        <p:spPr>
          <a:xfrm>
            <a:off x="5292641" y="3179110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75BB3C-44C2-4085-B7CF-5B44BD6B4725}"/>
              </a:ext>
            </a:extLst>
          </p:cNvPr>
          <p:cNvGrpSpPr/>
          <p:nvPr/>
        </p:nvGrpSpPr>
        <p:grpSpPr>
          <a:xfrm>
            <a:off x="5528814" y="3539455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7BD256-39ED-4769-8D5F-BCCDF8AB7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1638B2-CEC8-480F-AEDF-B212F35A30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7D1122AB-3FAA-4820-99E2-ED7FB8F72672}"/>
              </a:ext>
            </a:extLst>
          </p:cNvPr>
          <p:cNvGrpSpPr/>
          <p:nvPr/>
        </p:nvGrpSpPr>
        <p:grpSpPr>
          <a:xfrm>
            <a:off x="6993217" y="5182068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5521D2-2291-497C-82EE-A9E10DA6915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C592CC-9BD8-403A-A1A9-36A71BC5B9C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4E9DFE30-38BA-4DCE-9C01-BF3AC8D7F6E4}"/>
              </a:ext>
            </a:extLst>
          </p:cNvPr>
          <p:cNvGrpSpPr/>
          <p:nvPr/>
        </p:nvGrpSpPr>
        <p:grpSpPr>
          <a:xfrm>
            <a:off x="8213477" y="3789564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1F7888-C803-4E60-BFC9-D7F12531A33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6058EC-B16F-40F7-AA69-69C7FFB342A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1B4DB3B2-495E-47B9-AB82-D29AF31F07B6}"/>
              </a:ext>
            </a:extLst>
          </p:cNvPr>
          <p:cNvGrpSpPr/>
          <p:nvPr/>
        </p:nvGrpSpPr>
        <p:grpSpPr>
          <a:xfrm>
            <a:off x="8213477" y="2397060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A01D51-EBA0-42AC-8BB4-782A47EB75FE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DB383-564D-4B99-B4D4-F2FDBCD9528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id="{843727BC-B901-4DF9-86FF-BDA18FE7C820}"/>
              </a:ext>
            </a:extLst>
          </p:cNvPr>
          <p:cNvGrpSpPr/>
          <p:nvPr/>
        </p:nvGrpSpPr>
        <p:grpSpPr>
          <a:xfrm>
            <a:off x="729762" y="4485816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AF2F0C-3FDA-445C-B2CE-C926AA635DC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01E7D5-9686-41D9-B63E-B8D660B261C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136A2AE6-E925-4120-9A81-E407B99B98E1}"/>
              </a:ext>
            </a:extLst>
          </p:cNvPr>
          <p:cNvGrpSpPr/>
          <p:nvPr/>
        </p:nvGrpSpPr>
        <p:grpSpPr>
          <a:xfrm>
            <a:off x="729762" y="3093312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674A06-13D7-4E15-B45D-97C6F57D231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255051-A327-4383-8156-B50D3611EFF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926B51AE-B682-42DC-AB09-4453C5286163}"/>
              </a:ext>
            </a:extLst>
          </p:cNvPr>
          <p:cNvGrpSpPr/>
          <p:nvPr/>
        </p:nvGrpSpPr>
        <p:grpSpPr>
          <a:xfrm>
            <a:off x="1948058" y="1700808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2E8851-42E3-42EB-8AE5-A6CC0628110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E1F379-E1B7-4B89-8ABA-BA54C71016C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019AD6A-3289-4A67-B6AB-E72E95171B91}"/>
              </a:ext>
            </a:extLst>
          </p:cNvPr>
          <p:cNvGrpSpPr/>
          <p:nvPr/>
        </p:nvGrpSpPr>
        <p:grpSpPr>
          <a:xfrm>
            <a:off x="10526253" y="5367406"/>
            <a:ext cx="1436529" cy="1042360"/>
            <a:chOff x="4231985" y="4625028"/>
            <a:chExt cx="1436529" cy="1042360"/>
          </a:xfrm>
        </p:grpSpPr>
        <p:sp>
          <p:nvSpPr>
            <p:cNvPr id="31" name="Freeform 1646">
              <a:extLst>
                <a:ext uri="{FF2B5EF4-FFF2-40B4-BE49-F238E27FC236}">
                  <a16:creationId xmlns:a16="http://schemas.microsoft.com/office/drawing/2014/main" id="{5160DB03-E876-4C51-BB02-4993016C4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271" y="5168106"/>
              <a:ext cx="455485" cy="254020"/>
            </a:xfrm>
            <a:custGeom>
              <a:avLst/>
              <a:gdLst>
                <a:gd name="T0" fmla="*/ 353 w 353"/>
                <a:gd name="T1" fmla="*/ 67 h 194"/>
                <a:gd name="T2" fmla="*/ 0 w 353"/>
                <a:gd name="T3" fmla="*/ 156 h 194"/>
                <a:gd name="T4" fmla="*/ 248 w 353"/>
                <a:gd name="T5" fmla="*/ 156 h 194"/>
                <a:gd name="T6" fmla="*/ 353 w 353"/>
                <a:gd name="T7" fmla="*/ 6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3" h="194">
                  <a:moveTo>
                    <a:pt x="353" y="67"/>
                  </a:moveTo>
                  <a:cubicBezTo>
                    <a:pt x="353" y="0"/>
                    <a:pt x="150" y="23"/>
                    <a:pt x="0" y="156"/>
                  </a:cubicBezTo>
                  <a:cubicBezTo>
                    <a:pt x="0" y="156"/>
                    <a:pt x="144" y="194"/>
                    <a:pt x="248" y="156"/>
                  </a:cubicBezTo>
                  <a:cubicBezTo>
                    <a:pt x="353" y="118"/>
                    <a:pt x="353" y="67"/>
                    <a:pt x="353" y="67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647">
              <a:extLst>
                <a:ext uri="{FF2B5EF4-FFF2-40B4-BE49-F238E27FC236}">
                  <a16:creationId xmlns:a16="http://schemas.microsoft.com/office/drawing/2014/main" id="{981DB694-A195-4F70-A627-9B24FD236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413367"/>
              <a:ext cx="564978" cy="236502"/>
            </a:xfrm>
            <a:custGeom>
              <a:avLst/>
              <a:gdLst>
                <a:gd name="T0" fmla="*/ 0 w 435"/>
                <a:gd name="T1" fmla="*/ 105 h 183"/>
                <a:gd name="T2" fmla="*/ 435 w 435"/>
                <a:gd name="T3" fmla="*/ 113 h 183"/>
                <a:gd name="T4" fmla="*/ 175 w 435"/>
                <a:gd name="T5" fmla="*/ 10 h 183"/>
                <a:gd name="T6" fmla="*/ 0 w 435"/>
                <a:gd name="T7" fmla="*/ 10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5" h="183">
                  <a:moveTo>
                    <a:pt x="0" y="105"/>
                  </a:moveTo>
                  <a:cubicBezTo>
                    <a:pt x="0" y="181"/>
                    <a:pt x="227" y="183"/>
                    <a:pt x="435" y="113"/>
                  </a:cubicBezTo>
                  <a:cubicBezTo>
                    <a:pt x="435" y="113"/>
                    <a:pt x="272" y="0"/>
                    <a:pt x="175" y="10"/>
                  </a:cubicBezTo>
                  <a:cubicBezTo>
                    <a:pt x="78" y="19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648">
              <a:extLst>
                <a:ext uri="{FF2B5EF4-FFF2-40B4-BE49-F238E27FC236}">
                  <a16:creationId xmlns:a16="http://schemas.microsoft.com/office/drawing/2014/main" id="{3B27332E-0E85-48F4-92C3-97344D8AF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407310"/>
            </a:xfrm>
            <a:custGeom>
              <a:avLst/>
              <a:gdLst>
                <a:gd name="T0" fmla="*/ 52 w 103"/>
                <a:gd name="T1" fmla="*/ 0 h 314"/>
                <a:gd name="T2" fmla="*/ 0 w 103"/>
                <a:gd name="T3" fmla="*/ 20 h 314"/>
                <a:gd name="T4" fmla="*/ 52 w 103"/>
                <a:gd name="T5" fmla="*/ 314 h 314"/>
                <a:gd name="T6" fmla="*/ 103 w 103"/>
                <a:gd name="T7" fmla="*/ 20 h 314"/>
                <a:gd name="T8" fmla="*/ 52 w 103"/>
                <a:gd name="T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4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52" y="314"/>
                    <a:pt x="52" y="314"/>
                    <a:pt x="52" y="314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2" y="0"/>
                    <a:pt x="52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49">
              <a:extLst>
                <a:ext uri="{FF2B5EF4-FFF2-40B4-BE49-F238E27FC236}">
                  <a16:creationId xmlns:a16="http://schemas.microsoft.com/office/drawing/2014/main" id="{2751AFFA-61A2-4AD2-9ABB-E05237C52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127012"/>
            </a:xfrm>
            <a:custGeom>
              <a:avLst/>
              <a:gdLst>
                <a:gd name="T0" fmla="*/ 52 w 102"/>
                <a:gd name="T1" fmla="*/ 0 h 98"/>
                <a:gd name="T2" fmla="*/ 0 w 102"/>
                <a:gd name="T3" fmla="*/ 20 h 98"/>
                <a:gd name="T4" fmla="*/ 14 w 102"/>
                <a:gd name="T5" fmla="*/ 98 h 98"/>
                <a:gd name="T6" fmla="*/ 102 w 102"/>
                <a:gd name="T7" fmla="*/ 17 h 98"/>
                <a:gd name="T8" fmla="*/ 52 w 102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8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39" y="67"/>
                    <a:pt x="69" y="40"/>
                    <a:pt x="102" y="17"/>
                  </a:cubicBezTo>
                  <a:cubicBezTo>
                    <a:pt x="99" y="11"/>
                    <a:pt x="89" y="0"/>
                    <a:pt x="52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50">
              <a:extLst>
                <a:ext uri="{FF2B5EF4-FFF2-40B4-BE49-F238E27FC236}">
                  <a16:creationId xmlns:a16="http://schemas.microsoft.com/office/drawing/2014/main" id="{51A95D1B-7E85-450D-AB9E-C81273F8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29406"/>
              <a:ext cx="201464" cy="402929"/>
            </a:xfrm>
            <a:custGeom>
              <a:avLst/>
              <a:gdLst>
                <a:gd name="T0" fmla="*/ 107 w 154"/>
                <a:gd name="T1" fmla="*/ 17 h 312"/>
                <a:gd name="T2" fmla="*/ 51 w 154"/>
                <a:gd name="T3" fmla="*/ 18 h 312"/>
                <a:gd name="T4" fmla="*/ 0 w 154"/>
                <a:gd name="T5" fmla="*/ 312 h 312"/>
                <a:gd name="T6" fmla="*/ 149 w 154"/>
                <a:gd name="T7" fmla="*/ 54 h 312"/>
                <a:gd name="T8" fmla="*/ 107 w 154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2">
                  <a:moveTo>
                    <a:pt x="107" y="17"/>
                  </a:moveTo>
                  <a:cubicBezTo>
                    <a:pt x="60" y="0"/>
                    <a:pt x="51" y="18"/>
                    <a:pt x="51" y="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9" y="54"/>
                    <a:pt x="154" y="35"/>
                    <a:pt x="10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51">
              <a:extLst>
                <a:ext uri="{FF2B5EF4-FFF2-40B4-BE49-F238E27FC236}">
                  <a16:creationId xmlns:a16="http://schemas.microsoft.com/office/drawing/2014/main" id="{3626F367-BE80-4F0D-A00E-FDA7D782D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77584"/>
              <a:ext cx="310957" cy="354754"/>
            </a:xfrm>
            <a:custGeom>
              <a:avLst/>
              <a:gdLst>
                <a:gd name="T0" fmla="*/ 201 w 239"/>
                <a:gd name="T1" fmla="*/ 33 h 273"/>
                <a:gd name="T2" fmla="*/ 149 w 239"/>
                <a:gd name="T3" fmla="*/ 15 h 273"/>
                <a:gd name="T4" fmla="*/ 0 w 239"/>
                <a:gd name="T5" fmla="*/ 273 h 273"/>
                <a:gd name="T6" fmla="*/ 228 w 239"/>
                <a:gd name="T7" fmla="*/ 81 h 273"/>
                <a:gd name="T8" fmla="*/ 201 w 239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3">
                  <a:moveTo>
                    <a:pt x="201" y="33"/>
                  </a:moveTo>
                  <a:cubicBezTo>
                    <a:pt x="162" y="0"/>
                    <a:pt x="149" y="15"/>
                    <a:pt x="149" y="15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39" y="65"/>
                    <a:pt x="201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52">
              <a:extLst>
                <a:ext uri="{FF2B5EF4-FFF2-40B4-BE49-F238E27FC236}">
                  <a16:creationId xmlns:a16="http://schemas.microsoft.com/office/drawing/2014/main" id="{6522187A-6505-43C6-B54D-F781D2BCB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773937"/>
              <a:ext cx="385410" cy="258401"/>
            </a:xfrm>
            <a:custGeom>
              <a:avLst/>
              <a:gdLst>
                <a:gd name="T0" fmla="*/ 271 w 296"/>
                <a:gd name="T1" fmla="*/ 43 h 200"/>
                <a:gd name="T2" fmla="*/ 228 w 296"/>
                <a:gd name="T3" fmla="*/ 8 h 200"/>
                <a:gd name="T4" fmla="*/ 0 w 296"/>
                <a:gd name="T5" fmla="*/ 200 h 200"/>
                <a:gd name="T6" fmla="*/ 280 w 296"/>
                <a:gd name="T7" fmla="*/ 98 h 200"/>
                <a:gd name="T8" fmla="*/ 271 w 296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43"/>
                  </a:moveTo>
                  <a:cubicBezTo>
                    <a:pt x="246" y="0"/>
                    <a:pt x="228" y="8"/>
                    <a:pt x="228" y="8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280" y="98"/>
                    <a:pt x="280" y="98"/>
                    <a:pt x="280" y="98"/>
                  </a:cubicBezTo>
                  <a:cubicBezTo>
                    <a:pt x="280" y="98"/>
                    <a:pt x="296" y="87"/>
                    <a:pt x="271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53">
              <a:extLst>
                <a:ext uri="{FF2B5EF4-FFF2-40B4-BE49-F238E27FC236}">
                  <a16:creationId xmlns:a16="http://schemas.microsoft.com/office/drawing/2014/main" id="{FC1E6328-6AF5-4C53-939C-06AFEB2C0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896567"/>
              <a:ext cx="411688" cy="135771"/>
            </a:xfrm>
            <a:custGeom>
              <a:avLst/>
              <a:gdLst>
                <a:gd name="T0" fmla="*/ 308 w 317"/>
                <a:gd name="T1" fmla="*/ 49 h 104"/>
                <a:gd name="T2" fmla="*/ 280 w 317"/>
                <a:gd name="T3" fmla="*/ 2 h 104"/>
                <a:gd name="T4" fmla="*/ 0 w 317"/>
                <a:gd name="T5" fmla="*/ 104 h 104"/>
                <a:gd name="T6" fmla="*/ 298 w 317"/>
                <a:gd name="T7" fmla="*/ 104 h 104"/>
                <a:gd name="T8" fmla="*/ 308 w 317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4">
                  <a:moveTo>
                    <a:pt x="308" y="49"/>
                  </a:moveTo>
                  <a:cubicBezTo>
                    <a:pt x="299" y="0"/>
                    <a:pt x="280" y="2"/>
                    <a:pt x="280" y="2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98" y="104"/>
                    <a:pt x="298" y="104"/>
                    <a:pt x="298" y="104"/>
                  </a:cubicBezTo>
                  <a:cubicBezTo>
                    <a:pt x="298" y="104"/>
                    <a:pt x="317" y="99"/>
                    <a:pt x="308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54">
              <a:extLst>
                <a:ext uri="{FF2B5EF4-FFF2-40B4-BE49-F238E27FC236}">
                  <a16:creationId xmlns:a16="http://schemas.microsoft.com/office/drawing/2014/main" id="{9C14AC58-B349-4717-B41A-C4811FE86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411688" cy="131390"/>
            </a:xfrm>
            <a:custGeom>
              <a:avLst/>
              <a:gdLst>
                <a:gd name="T0" fmla="*/ 308 w 317"/>
                <a:gd name="T1" fmla="*/ 54 h 103"/>
                <a:gd name="T2" fmla="*/ 298 w 317"/>
                <a:gd name="T3" fmla="*/ 0 h 103"/>
                <a:gd name="T4" fmla="*/ 0 w 317"/>
                <a:gd name="T5" fmla="*/ 0 h 103"/>
                <a:gd name="T6" fmla="*/ 280 w 317"/>
                <a:gd name="T7" fmla="*/ 102 h 103"/>
                <a:gd name="T8" fmla="*/ 308 w 317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3">
                  <a:moveTo>
                    <a:pt x="308" y="54"/>
                  </a:moveTo>
                  <a:cubicBezTo>
                    <a:pt x="317" y="5"/>
                    <a:pt x="298" y="0"/>
                    <a:pt x="2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80" y="102"/>
                    <a:pt x="299" y="103"/>
                    <a:pt x="308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655">
              <a:extLst>
                <a:ext uri="{FF2B5EF4-FFF2-40B4-BE49-F238E27FC236}">
                  <a16:creationId xmlns:a16="http://schemas.microsoft.com/office/drawing/2014/main" id="{A862AD85-9DD2-4EC0-A5E9-14B6F140F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85410" cy="258401"/>
            </a:xfrm>
            <a:custGeom>
              <a:avLst/>
              <a:gdLst>
                <a:gd name="T0" fmla="*/ 271 w 296"/>
                <a:gd name="T1" fmla="*/ 156 h 200"/>
                <a:gd name="T2" fmla="*/ 280 w 296"/>
                <a:gd name="T3" fmla="*/ 102 h 200"/>
                <a:gd name="T4" fmla="*/ 0 w 296"/>
                <a:gd name="T5" fmla="*/ 0 h 200"/>
                <a:gd name="T6" fmla="*/ 228 w 296"/>
                <a:gd name="T7" fmla="*/ 191 h 200"/>
                <a:gd name="T8" fmla="*/ 271 w 296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156"/>
                  </a:moveTo>
                  <a:cubicBezTo>
                    <a:pt x="296" y="113"/>
                    <a:pt x="280" y="102"/>
                    <a:pt x="280" y="1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8" y="191"/>
                    <a:pt x="228" y="191"/>
                    <a:pt x="228" y="191"/>
                  </a:cubicBezTo>
                  <a:cubicBezTo>
                    <a:pt x="228" y="191"/>
                    <a:pt x="246" y="200"/>
                    <a:pt x="271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56">
              <a:extLst>
                <a:ext uri="{FF2B5EF4-FFF2-40B4-BE49-F238E27FC236}">
                  <a16:creationId xmlns:a16="http://schemas.microsoft.com/office/drawing/2014/main" id="{41211E31-4363-48F4-B07A-E11911926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10957" cy="350373"/>
            </a:xfrm>
            <a:custGeom>
              <a:avLst/>
              <a:gdLst>
                <a:gd name="T0" fmla="*/ 201 w 239"/>
                <a:gd name="T1" fmla="*/ 240 h 272"/>
                <a:gd name="T2" fmla="*/ 228 w 239"/>
                <a:gd name="T3" fmla="*/ 191 h 272"/>
                <a:gd name="T4" fmla="*/ 0 w 239"/>
                <a:gd name="T5" fmla="*/ 0 h 272"/>
                <a:gd name="T6" fmla="*/ 149 w 239"/>
                <a:gd name="T7" fmla="*/ 258 h 272"/>
                <a:gd name="T8" fmla="*/ 201 w 239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2">
                  <a:moveTo>
                    <a:pt x="201" y="240"/>
                  </a:moveTo>
                  <a:cubicBezTo>
                    <a:pt x="239" y="207"/>
                    <a:pt x="228" y="191"/>
                    <a:pt x="228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9" y="258"/>
                    <a:pt x="149" y="258"/>
                    <a:pt x="149" y="258"/>
                  </a:cubicBezTo>
                  <a:cubicBezTo>
                    <a:pt x="149" y="258"/>
                    <a:pt x="162" y="272"/>
                    <a:pt x="201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57">
              <a:extLst>
                <a:ext uri="{FF2B5EF4-FFF2-40B4-BE49-F238E27FC236}">
                  <a16:creationId xmlns:a16="http://schemas.microsoft.com/office/drawing/2014/main" id="{FE8B5A6E-F316-401E-9CC8-082766E96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201464" cy="402929"/>
            </a:xfrm>
            <a:custGeom>
              <a:avLst/>
              <a:gdLst>
                <a:gd name="T0" fmla="*/ 107 w 154"/>
                <a:gd name="T1" fmla="*/ 294 h 311"/>
                <a:gd name="T2" fmla="*/ 149 w 154"/>
                <a:gd name="T3" fmla="*/ 258 h 311"/>
                <a:gd name="T4" fmla="*/ 0 w 154"/>
                <a:gd name="T5" fmla="*/ 0 h 311"/>
                <a:gd name="T6" fmla="*/ 51 w 154"/>
                <a:gd name="T7" fmla="*/ 293 h 311"/>
                <a:gd name="T8" fmla="*/ 107 w 154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1">
                  <a:moveTo>
                    <a:pt x="107" y="294"/>
                  </a:moveTo>
                  <a:cubicBezTo>
                    <a:pt x="154" y="277"/>
                    <a:pt x="149" y="258"/>
                    <a:pt x="149" y="2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51" y="293"/>
                    <a:pt x="60" y="311"/>
                    <a:pt x="10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658">
              <a:extLst>
                <a:ext uri="{FF2B5EF4-FFF2-40B4-BE49-F238E27FC236}">
                  <a16:creationId xmlns:a16="http://schemas.microsoft.com/office/drawing/2014/main" id="{1FA7B5C3-7C7E-40F9-A7C0-3D1722F5D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032335"/>
              <a:ext cx="131390" cy="402929"/>
            </a:xfrm>
            <a:custGeom>
              <a:avLst/>
              <a:gdLst>
                <a:gd name="T0" fmla="*/ 52 w 103"/>
                <a:gd name="T1" fmla="*/ 313 h 313"/>
                <a:gd name="T2" fmla="*/ 103 w 103"/>
                <a:gd name="T3" fmla="*/ 293 h 313"/>
                <a:gd name="T4" fmla="*/ 52 w 103"/>
                <a:gd name="T5" fmla="*/ 0 h 313"/>
                <a:gd name="T6" fmla="*/ 0 w 103"/>
                <a:gd name="T7" fmla="*/ 293 h 313"/>
                <a:gd name="T8" fmla="*/ 52 w 103"/>
                <a:gd name="T9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3">
                  <a:moveTo>
                    <a:pt x="52" y="313"/>
                  </a:moveTo>
                  <a:cubicBezTo>
                    <a:pt x="102" y="313"/>
                    <a:pt x="103" y="293"/>
                    <a:pt x="103" y="29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0" y="293"/>
                    <a:pt x="1" y="313"/>
                    <a:pt x="52" y="3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59">
              <a:extLst>
                <a:ext uri="{FF2B5EF4-FFF2-40B4-BE49-F238E27FC236}">
                  <a16:creationId xmlns:a16="http://schemas.microsoft.com/office/drawing/2014/main" id="{CB23CD13-774F-4971-B4B9-C44DD4A01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382708"/>
              <a:ext cx="61315" cy="52556"/>
            </a:xfrm>
            <a:custGeom>
              <a:avLst/>
              <a:gdLst>
                <a:gd name="T0" fmla="*/ 4 w 48"/>
                <a:gd name="T1" fmla="*/ 0 h 43"/>
                <a:gd name="T2" fmla="*/ 0 w 48"/>
                <a:gd name="T3" fmla="*/ 23 h 43"/>
                <a:gd name="T4" fmla="*/ 48 w 48"/>
                <a:gd name="T5" fmla="*/ 43 h 43"/>
                <a:gd name="T6" fmla="*/ 4 w 4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3">
                  <a:moveTo>
                    <a:pt x="4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1" y="42"/>
                    <a:pt x="48" y="43"/>
                  </a:cubicBezTo>
                  <a:cubicBezTo>
                    <a:pt x="32" y="30"/>
                    <a:pt x="17" y="16"/>
                    <a:pt x="4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660">
              <a:extLst>
                <a:ext uri="{FF2B5EF4-FFF2-40B4-BE49-F238E27FC236}">
                  <a16:creationId xmlns:a16="http://schemas.microsoft.com/office/drawing/2014/main" id="{C91497A6-C70A-4293-9F02-51484BC0C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032335"/>
              <a:ext cx="201464" cy="402929"/>
            </a:xfrm>
            <a:custGeom>
              <a:avLst/>
              <a:gdLst>
                <a:gd name="T0" fmla="*/ 47 w 155"/>
                <a:gd name="T1" fmla="*/ 294 h 311"/>
                <a:gd name="T2" fmla="*/ 103 w 155"/>
                <a:gd name="T3" fmla="*/ 293 h 311"/>
                <a:gd name="T4" fmla="*/ 155 w 155"/>
                <a:gd name="T5" fmla="*/ 0 h 311"/>
                <a:gd name="T6" fmla="*/ 6 w 155"/>
                <a:gd name="T7" fmla="*/ 258 h 311"/>
                <a:gd name="T8" fmla="*/ 47 w 155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1">
                  <a:moveTo>
                    <a:pt x="47" y="294"/>
                  </a:moveTo>
                  <a:cubicBezTo>
                    <a:pt x="95" y="311"/>
                    <a:pt x="103" y="293"/>
                    <a:pt x="103" y="29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6" y="258"/>
                    <a:pt x="6" y="258"/>
                    <a:pt x="6" y="258"/>
                  </a:cubicBezTo>
                  <a:cubicBezTo>
                    <a:pt x="6" y="258"/>
                    <a:pt x="0" y="277"/>
                    <a:pt x="4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661">
              <a:extLst>
                <a:ext uri="{FF2B5EF4-FFF2-40B4-BE49-F238E27FC236}">
                  <a16:creationId xmlns:a16="http://schemas.microsoft.com/office/drawing/2014/main" id="{31F62E9F-D867-4C5A-A177-9FEE1A0B3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264459"/>
              <a:ext cx="140149" cy="170808"/>
            </a:xfrm>
            <a:custGeom>
              <a:avLst/>
              <a:gdLst>
                <a:gd name="T0" fmla="*/ 103 w 107"/>
                <a:gd name="T1" fmla="*/ 113 h 131"/>
                <a:gd name="T2" fmla="*/ 107 w 107"/>
                <a:gd name="T3" fmla="*/ 90 h 131"/>
                <a:gd name="T4" fmla="*/ 50 w 107"/>
                <a:gd name="T5" fmla="*/ 0 h 131"/>
                <a:gd name="T6" fmla="*/ 6 w 107"/>
                <a:gd name="T7" fmla="*/ 78 h 131"/>
                <a:gd name="T8" fmla="*/ 47 w 107"/>
                <a:gd name="T9" fmla="*/ 114 h 131"/>
                <a:gd name="T10" fmla="*/ 103 w 107"/>
                <a:gd name="T1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31">
                  <a:moveTo>
                    <a:pt x="103" y="113"/>
                  </a:moveTo>
                  <a:cubicBezTo>
                    <a:pt x="107" y="90"/>
                    <a:pt x="107" y="90"/>
                    <a:pt x="107" y="90"/>
                  </a:cubicBezTo>
                  <a:cubicBezTo>
                    <a:pt x="84" y="63"/>
                    <a:pt x="65" y="33"/>
                    <a:pt x="50" y="0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0" y="97"/>
                    <a:pt x="47" y="114"/>
                  </a:cubicBezTo>
                  <a:cubicBezTo>
                    <a:pt x="95" y="131"/>
                    <a:pt x="103" y="113"/>
                    <a:pt x="103" y="1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62">
              <a:extLst>
                <a:ext uri="{FF2B5EF4-FFF2-40B4-BE49-F238E27FC236}">
                  <a16:creationId xmlns:a16="http://schemas.microsoft.com/office/drawing/2014/main" id="{C535A07B-8E1D-46A4-81DC-D5B016F96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032335"/>
              <a:ext cx="310957" cy="350373"/>
            </a:xfrm>
            <a:custGeom>
              <a:avLst/>
              <a:gdLst>
                <a:gd name="T0" fmla="*/ 38 w 240"/>
                <a:gd name="T1" fmla="*/ 240 h 272"/>
                <a:gd name="T2" fmla="*/ 91 w 240"/>
                <a:gd name="T3" fmla="*/ 258 h 272"/>
                <a:gd name="T4" fmla="*/ 240 w 240"/>
                <a:gd name="T5" fmla="*/ 0 h 272"/>
                <a:gd name="T6" fmla="*/ 11 w 240"/>
                <a:gd name="T7" fmla="*/ 191 h 272"/>
                <a:gd name="T8" fmla="*/ 38 w 240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2">
                  <a:moveTo>
                    <a:pt x="38" y="240"/>
                  </a:moveTo>
                  <a:cubicBezTo>
                    <a:pt x="77" y="272"/>
                    <a:pt x="91" y="258"/>
                    <a:pt x="91" y="258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11" y="191"/>
                    <a:pt x="11" y="191"/>
                    <a:pt x="11" y="191"/>
                  </a:cubicBezTo>
                  <a:cubicBezTo>
                    <a:pt x="11" y="191"/>
                    <a:pt x="0" y="207"/>
                    <a:pt x="38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663">
              <a:extLst>
                <a:ext uri="{FF2B5EF4-FFF2-40B4-BE49-F238E27FC236}">
                  <a16:creationId xmlns:a16="http://schemas.microsoft.com/office/drawing/2014/main" id="{CDBE2649-1680-4D4D-9E35-822F1A68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168106"/>
              <a:ext cx="175187" cy="214605"/>
            </a:xfrm>
            <a:custGeom>
              <a:avLst/>
              <a:gdLst>
                <a:gd name="T0" fmla="*/ 114 w 135"/>
                <a:gd name="T1" fmla="*/ 6 h 166"/>
                <a:gd name="T2" fmla="*/ 113 w 135"/>
                <a:gd name="T3" fmla="*/ 0 h 166"/>
                <a:gd name="T4" fmla="*/ 11 w 135"/>
                <a:gd name="T5" fmla="*/ 85 h 166"/>
                <a:gd name="T6" fmla="*/ 38 w 135"/>
                <a:gd name="T7" fmla="*/ 134 h 166"/>
                <a:gd name="T8" fmla="*/ 91 w 135"/>
                <a:gd name="T9" fmla="*/ 152 h 166"/>
                <a:gd name="T10" fmla="*/ 135 w 135"/>
                <a:gd name="T11" fmla="*/ 74 h 166"/>
                <a:gd name="T12" fmla="*/ 114 w 135"/>
                <a:gd name="T13" fmla="*/ 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66">
                  <a:moveTo>
                    <a:pt x="114" y="6"/>
                  </a:moveTo>
                  <a:cubicBezTo>
                    <a:pt x="114" y="4"/>
                    <a:pt x="113" y="2"/>
                    <a:pt x="113" y="0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5"/>
                    <a:pt x="0" y="101"/>
                    <a:pt x="38" y="134"/>
                  </a:cubicBezTo>
                  <a:cubicBezTo>
                    <a:pt x="77" y="166"/>
                    <a:pt x="91" y="152"/>
                    <a:pt x="91" y="152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26" y="52"/>
                    <a:pt x="119" y="29"/>
                    <a:pt x="114" y="6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64">
              <a:extLst>
                <a:ext uri="{FF2B5EF4-FFF2-40B4-BE49-F238E27FC236}">
                  <a16:creationId xmlns:a16="http://schemas.microsoft.com/office/drawing/2014/main" id="{8F6222BC-9AA4-4F2E-A688-D8280A253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32335"/>
              <a:ext cx="385410" cy="258401"/>
            </a:xfrm>
            <a:custGeom>
              <a:avLst/>
              <a:gdLst>
                <a:gd name="T0" fmla="*/ 25 w 297"/>
                <a:gd name="T1" fmla="*/ 156 h 200"/>
                <a:gd name="T2" fmla="*/ 68 w 297"/>
                <a:gd name="T3" fmla="*/ 191 h 200"/>
                <a:gd name="T4" fmla="*/ 297 w 297"/>
                <a:gd name="T5" fmla="*/ 0 h 200"/>
                <a:gd name="T6" fmla="*/ 17 w 297"/>
                <a:gd name="T7" fmla="*/ 102 h 200"/>
                <a:gd name="T8" fmla="*/ 25 w 297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156"/>
                  </a:moveTo>
                  <a:cubicBezTo>
                    <a:pt x="50" y="200"/>
                    <a:pt x="68" y="191"/>
                    <a:pt x="68" y="191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0" y="113"/>
                    <a:pt x="25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665">
              <a:extLst>
                <a:ext uri="{FF2B5EF4-FFF2-40B4-BE49-F238E27FC236}">
                  <a16:creationId xmlns:a16="http://schemas.microsoft.com/office/drawing/2014/main" id="{C2655A71-B11C-4410-81EF-50C4A7A6D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93651"/>
              <a:ext cx="223364" cy="197086"/>
            </a:xfrm>
            <a:custGeom>
              <a:avLst/>
              <a:gdLst>
                <a:gd name="T0" fmla="*/ 68 w 170"/>
                <a:gd name="T1" fmla="*/ 143 h 152"/>
                <a:gd name="T2" fmla="*/ 170 w 170"/>
                <a:gd name="T3" fmla="*/ 58 h 152"/>
                <a:gd name="T4" fmla="*/ 164 w 170"/>
                <a:gd name="T5" fmla="*/ 0 h 152"/>
                <a:gd name="T6" fmla="*/ 17 w 170"/>
                <a:gd name="T7" fmla="*/ 54 h 152"/>
                <a:gd name="T8" fmla="*/ 25 w 170"/>
                <a:gd name="T9" fmla="*/ 108 h 152"/>
                <a:gd name="T10" fmla="*/ 68 w 170"/>
                <a:gd name="T11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152">
                  <a:moveTo>
                    <a:pt x="68" y="143"/>
                  </a:moveTo>
                  <a:cubicBezTo>
                    <a:pt x="170" y="58"/>
                    <a:pt x="170" y="58"/>
                    <a:pt x="170" y="58"/>
                  </a:cubicBezTo>
                  <a:cubicBezTo>
                    <a:pt x="166" y="39"/>
                    <a:pt x="164" y="19"/>
                    <a:pt x="164" y="0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0" y="65"/>
                    <a:pt x="25" y="108"/>
                  </a:cubicBezTo>
                  <a:cubicBezTo>
                    <a:pt x="50" y="152"/>
                    <a:pt x="68" y="143"/>
                    <a:pt x="68" y="1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66">
              <a:extLst>
                <a:ext uri="{FF2B5EF4-FFF2-40B4-BE49-F238E27FC236}">
                  <a16:creationId xmlns:a16="http://schemas.microsoft.com/office/drawing/2014/main" id="{ED5939E2-2A60-4CD2-BC60-27B98169A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411688" cy="131390"/>
            </a:xfrm>
            <a:custGeom>
              <a:avLst/>
              <a:gdLst>
                <a:gd name="T0" fmla="*/ 9 w 318"/>
                <a:gd name="T1" fmla="*/ 54 h 103"/>
                <a:gd name="T2" fmla="*/ 38 w 318"/>
                <a:gd name="T3" fmla="*/ 102 h 103"/>
                <a:gd name="T4" fmla="*/ 318 w 318"/>
                <a:gd name="T5" fmla="*/ 0 h 103"/>
                <a:gd name="T6" fmla="*/ 20 w 318"/>
                <a:gd name="T7" fmla="*/ 0 h 103"/>
                <a:gd name="T8" fmla="*/ 9 w 318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3">
                  <a:moveTo>
                    <a:pt x="9" y="54"/>
                  </a:moveTo>
                  <a:cubicBezTo>
                    <a:pt x="18" y="103"/>
                    <a:pt x="38" y="102"/>
                    <a:pt x="38" y="102"/>
                  </a:cubicBezTo>
                  <a:cubicBezTo>
                    <a:pt x="318" y="0"/>
                    <a:pt x="318" y="0"/>
                    <a:pt x="3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667">
              <a:extLst>
                <a:ext uri="{FF2B5EF4-FFF2-40B4-BE49-F238E27FC236}">
                  <a16:creationId xmlns:a16="http://schemas.microsoft.com/office/drawing/2014/main" id="{F2352C36-5947-461C-BDDA-08D3E1D8A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245261" cy="131390"/>
            </a:xfrm>
            <a:custGeom>
              <a:avLst/>
              <a:gdLst>
                <a:gd name="T0" fmla="*/ 38 w 187"/>
                <a:gd name="T1" fmla="*/ 102 h 103"/>
                <a:gd name="T2" fmla="*/ 185 w 187"/>
                <a:gd name="T3" fmla="*/ 48 h 103"/>
                <a:gd name="T4" fmla="*/ 187 w 187"/>
                <a:gd name="T5" fmla="*/ 0 h 103"/>
                <a:gd name="T6" fmla="*/ 20 w 187"/>
                <a:gd name="T7" fmla="*/ 0 h 103"/>
                <a:gd name="T8" fmla="*/ 9 w 187"/>
                <a:gd name="T9" fmla="*/ 54 h 103"/>
                <a:gd name="T10" fmla="*/ 38 w 187"/>
                <a:gd name="T11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03">
                  <a:moveTo>
                    <a:pt x="38" y="102"/>
                  </a:moveTo>
                  <a:cubicBezTo>
                    <a:pt x="185" y="48"/>
                    <a:pt x="185" y="48"/>
                    <a:pt x="185" y="48"/>
                  </a:cubicBezTo>
                  <a:cubicBezTo>
                    <a:pt x="185" y="32"/>
                    <a:pt x="185" y="16"/>
                    <a:pt x="18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ubicBezTo>
                    <a:pt x="18" y="103"/>
                    <a:pt x="38" y="102"/>
                    <a:pt x="38" y="10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668">
              <a:extLst>
                <a:ext uri="{FF2B5EF4-FFF2-40B4-BE49-F238E27FC236}">
                  <a16:creationId xmlns:a16="http://schemas.microsoft.com/office/drawing/2014/main" id="{3BFDA958-5523-49BE-931E-D9814F206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411688" cy="135771"/>
            </a:xfrm>
            <a:custGeom>
              <a:avLst/>
              <a:gdLst>
                <a:gd name="T0" fmla="*/ 9 w 318"/>
                <a:gd name="T1" fmla="*/ 49 h 104"/>
                <a:gd name="T2" fmla="*/ 20 w 318"/>
                <a:gd name="T3" fmla="*/ 104 h 104"/>
                <a:gd name="T4" fmla="*/ 318 w 318"/>
                <a:gd name="T5" fmla="*/ 104 h 104"/>
                <a:gd name="T6" fmla="*/ 38 w 318"/>
                <a:gd name="T7" fmla="*/ 2 h 104"/>
                <a:gd name="T8" fmla="*/ 9 w 318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4">
                  <a:moveTo>
                    <a:pt x="9" y="49"/>
                  </a:moveTo>
                  <a:cubicBezTo>
                    <a:pt x="0" y="99"/>
                    <a:pt x="20" y="104"/>
                    <a:pt x="20" y="104"/>
                  </a:cubicBezTo>
                  <a:cubicBezTo>
                    <a:pt x="318" y="104"/>
                    <a:pt x="318" y="104"/>
                    <a:pt x="318" y="10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669">
              <a:extLst>
                <a:ext uri="{FF2B5EF4-FFF2-40B4-BE49-F238E27FC236}">
                  <a16:creationId xmlns:a16="http://schemas.microsoft.com/office/drawing/2014/main" id="{9254521B-FD74-4130-972A-3DC25E59C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254020" cy="135771"/>
            </a:xfrm>
            <a:custGeom>
              <a:avLst/>
              <a:gdLst>
                <a:gd name="T0" fmla="*/ 20 w 194"/>
                <a:gd name="T1" fmla="*/ 104 h 104"/>
                <a:gd name="T2" fmla="*/ 187 w 194"/>
                <a:gd name="T3" fmla="*/ 104 h 104"/>
                <a:gd name="T4" fmla="*/ 194 w 194"/>
                <a:gd name="T5" fmla="*/ 59 h 104"/>
                <a:gd name="T6" fmla="*/ 38 w 194"/>
                <a:gd name="T7" fmla="*/ 2 h 104"/>
                <a:gd name="T8" fmla="*/ 9 w 194"/>
                <a:gd name="T9" fmla="*/ 49 h 104"/>
                <a:gd name="T10" fmla="*/ 20 w 194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04">
                  <a:moveTo>
                    <a:pt x="20" y="104"/>
                  </a:moveTo>
                  <a:cubicBezTo>
                    <a:pt x="187" y="104"/>
                    <a:pt x="187" y="104"/>
                    <a:pt x="187" y="104"/>
                  </a:cubicBezTo>
                  <a:cubicBezTo>
                    <a:pt x="189" y="89"/>
                    <a:pt x="191" y="74"/>
                    <a:pt x="194" y="59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ubicBezTo>
                    <a:pt x="0" y="99"/>
                    <a:pt x="20" y="104"/>
                    <a:pt x="20" y="10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70">
              <a:extLst>
                <a:ext uri="{FF2B5EF4-FFF2-40B4-BE49-F238E27FC236}">
                  <a16:creationId xmlns:a16="http://schemas.microsoft.com/office/drawing/2014/main" id="{7614E26F-BBD6-4702-82D3-77AD1ACA0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385410" cy="258401"/>
            </a:xfrm>
            <a:custGeom>
              <a:avLst/>
              <a:gdLst>
                <a:gd name="T0" fmla="*/ 25 w 297"/>
                <a:gd name="T1" fmla="*/ 43 h 200"/>
                <a:gd name="T2" fmla="*/ 17 w 297"/>
                <a:gd name="T3" fmla="*/ 98 h 200"/>
                <a:gd name="T4" fmla="*/ 297 w 297"/>
                <a:gd name="T5" fmla="*/ 200 h 200"/>
                <a:gd name="T6" fmla="*/ 68 w 297"/>
                <a:gd name="T7" fmla="*/ 8 h 200"/>
                <a:gd name="T8" fmla="*/ 25 w 297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43"/>
                  </a:moveTo>
                  <a:cubicBezTo>
                    <a:pt x="0" y="87"/>
                    <a:pt x="17" y="98"/>
                    <a:pt x="17" y="98"/>
                  </a:cubicBezTo>
                  <a:cubicBezTo>
                    <a:pt x="297" y="200"/>
                    <a:pt x="297" y="200"/>
                    <a:pt x="297" y="20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71">
              <a:extLst>
                <a:ext uri="{FF2B5EF4-FFF2-40B4-BE49-F238E27FC236}">
                  <a16:creationId xmlns:a16="http://schemas.microsoft.com/office/drawing/2014/main" id="{F3628951-1158-4D71-BEB9-48FBEE26B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245261" cy="197086"/>
            </a:xfrm>
            <a:custGeom>
              <a:avLst/>
              <a:gdLst>
                <a:gd name="T0" fmla="*/ 17 w 187"/>
                <a:gd name="T1" fmla="*/ 98 h 155"/>
                <a:gd name="T2" fmla="*/ 173 w 187"/>
                <a:gd name="T3" fmla="*/ 155 h 155"/>
                <a:gd name="T4" fmla="*/ 187 w 187"/>
                <a:gd name="T5" fmla="*/ 108 h 155"/>
                <a:gd name="T6" fmla="*/ 68 w 187"/>
                <a:gd name="T7" fmla="*/ 8 h 155"/>
                <a:gd name="T8" fmla="*/ 25 w 187"/>
                <a:gd name="T9" fmla="*/ 43 h 155"/>
                <a:gd name="T10" fmla="*/ 17 w 187"/>
                <a:gd name="T11" fmla="*/ 9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55">
                  <a:moveTo>
                    <a:pt x="17" y="98"/>
                  </a:moveTo>
                  <a:cubicBezTo>
                    <a:pt x="173" y="155"/>
                    <a:pt x="173" y="155"/>
                    <a:pt x="173" y="155"/>
                  </a:cubicBezTo>
                  <a:cubicBezTo>
                    <a:pt x="177" y="139"/>
                    <a:pt x="182" y="123"/>
                    <a:pt x="187" y="10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ubicBezTo>
                    <a:pt x="0" y="87"/>
                    <a:pt x="17" y="98"/>
                    <a:pt x="17" y="98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72">
              <a:extLst>
                <a:ext uri="{FF2B5EF4-FFF2-40B4-BE49-F238E27FC236}">
                  <a16:creationId xmlns:a16="http://schemas.microsoft.com/office/drawing/2014/main" id="{2F29A5FB-464A-430B-ADCC-0092AB351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310957" cy="354754"/>
            </a:xfrm>
            <a:custGeom>
              <a:avLst/>
              <a:gdLst>
                <a:gd name="T0" fmla="*/ 38 w 240"/>
                <a:gd name="T1" fmla="*/ 33 h 273"/>
                <a:gd name="T2" fmla="*/ 11 w 240"/>
                <a:gd name="T3" fmla="*/ 81 h 273"/>
                <a:gd name="T4" fmla="*/ 240 w 240"/>
                <a:gd name="T5" fmla="*/ 273 h 273"/>
                <a:gd name="T6" fmla="*/ 91 w 240"/>
                <a:gd name="T7" fmla="*/ 15 h 273"/>
                <a:gd name="T8" fmla="*/ 38 w 240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3">
                  <a:moveTo>
                    <a:pt x="38" y="33"/>
                  </a:moveTo>
                  <a:cubicBezTo>
                    <a:pt x="0" y="65"/>
                    <a:pt x="11" y="81"/>
                    <a:pt x="11" y="81"/>
                  </a:cubicBezTo>
                  <a:cubicBezTo>
                    <a:pt x="240" y="273"/>
                    <a:pt x="240" y="273"/>
                    <a:pt x="240" y="273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673">
              <a:extLst>
                <a:ext uri="{FF2B5EF4-FFF2-40B4-BE49-F238E27FC236}">
                  <a16:creationId xmlns:a16="http://schemas.microsoft.com/office/drawing/2014/main" id="{A195CE72-DAC5-4765-8954-56CE2BC8F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201464" cy="236502"/>
            </a:xfrm>
            <a:custGeom>
              <a:avLst/>
              <a:gdLst>
                <a:gd name="T0" fmla="*/ 130 w 155"/>
                <a:gd name="T1" fmla="*/ 181 h 181"/>
                <a:gd name="T2" fmla="*/ 155 w 155"/>
                <a:gd name="T3" fmla="*/ 126 h 181"/>
                <a:gd name="T4" fmla="*/ 91 w 155"/>
                <a:gd name="T5" fmla="*/ 15 h 181"/>
                <a:gd name="T6" fmla="*/ 38 w 155"/>
                <a:gd name="T7" fmla="*/ 33 h 181"/>
                <a:gd name="T8" fmla="*/ 11 w 155"/>
                <a:gd name="T9" fmla="*/ 81 h 181"/>
                <a:gd name="T10" fmla="*/ 130 w 155"/>
                <a:gd name="T1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81">
                  <a:moveTo>
                    <a:pt x="130" y="181"/>
                  </a:moveTo>
                  <a:cubicBezTo>
                    <a:pt x="137" y="162"/>
                    <a:pt x="145" y="143"/>
                    <a:pt x="155" y="12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ubicBezTo>
                    <a:pt x="0" y="65"/>
                    <a:pt x="11" y="81"/>
                    <a:pt x="11" y="81"/>
                  </a:cubicBezTo>
                  <a:lnTo>
                    <a:pt x="130" y="181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74">
              <a:extLst>
                <a:ext uri="{FF2B5EF4-FFF2-40B4-BE49-F238E27FC236}">
                  <a16:creationId xmlns:a16="http://schemas.microsoft.com/office/drawing/2014/main" id="{226A9383-6533-4FAA-B0C4-A275B7014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201464" cy="402929"/>
            </a:xfrm>
            <a:custGeom>
              <a:avLst/>
              <a:gdLst>
                <a:gd name="T0" fmla="*/ 47 w 155"/>
                <a:gd name="T1" fmla="*/ 17 h 312"/>
                <a:gd name="T2" fmla="*/ 6 w 155"/>
                <a:gd name="T3" fmla="*/ 54 h 312"/>
                <a:gd name="T4" fmla="*/ 155 w 155"/>
                <a:gd name="T5" fmla="*/ 312 h 312"/>
                <a:gd name="T6" fmla="*/ 103 w 155"/>
                <a:gd name="T7" fmla="*/ 18 h 312"/>
                <a:gd name="T8" fmla="*/ 47 w 155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2">
                  <a:moveTo>
                    <a:pt x="47" y="17"/>
                  </a:moveTo>
                  <a:cubicBezTo>
                    <a:pt x="0" y="35"/>
                    <a:pt x="6" y="54"/>
                    <a:pt x="6" y="54"/>
                  </a:cubicBezTo>
                  <a:cubicBezTo>
                    <a:pt x="155" y="312"/>
                    <a:pt x="155" y="312"/>
                    <a:pt x="155" y="312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75">
              <a:extLst>
                <a:ext uri="{FF2B5EF4-FFF2-40B4-BE49-F238E27FC236}">
                  <a16:creationId xmlns:a16="http://schemas.microsoft.com/office/drawing/2014/main" id="{642C44FA-3DDB-49A3-876F-55DD7F4C6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153290" cy="210224"/>
            </a:xfrm>
            <a:custGeom>
              <a:avLst/>
              <a:gdLst>
                <a:gd name="T0" fmla="*/ 70 w 117"/>
                <a:gd name="T1" fmla="*/ 165 h 165"/>
                <a:gd name="T2" fmla="*/ 71 w 117"/>
                <a:gd name="T3" fmla="*/ 162 h 165"/>
                <a:gd name="T4" fmla="*/ 117 w 117"/>
                <a:gd name="T5" fmla="*/ 96 h 165"/>
                <a:gd name="T6" fmla="*/ 103 w 117"/>
                <a:gd name="T7" fmla="*/ 18 h 165"/>
                <a:gd name="T8" fmla="*/ 47 w 117"/>
                <a:gd name="T9" fmla="*/ 17 h 165"/>
                <a:gd name="T10" fmla="*/ 6 w 117"/>
                <a:gd name="T11" fmla="*/ 54 h 165"/>
                <a:gd name="T12" fmla="*/ 70 w 117"/>
                <a:gd name="T13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65">
                  <a:moveTo>
                    <a:pt x="70" y="165"/>
                  </a:moveTo>
                  <a:cubicBezTo>
                    <a:pt x="70" y="164"/>
                    <a:pt x="71" y="163"/>
                    <a:pt x="71" y="162"/>
                  </a:cubicBezTo>
                  <a:cubicBezTo>
                    <a:pt x="84" y="138"/>
                    <a:pt x="99" y="116"/>
                    <a:pt x="117" y="96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ubicBezTo>
                    <a:pt x="0" y="35"/>
                    <a:pt x="6" y="54"/>
                    <a:pt x="6" y="54"/>
                  </a:cubicBezTo>
                  <a:lnTo>
                    <a:pt x="70" y="165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76">
              <a:extLst>
                <a:ext uri="{FF2B5EF4-FFF2-40B4-BE49-F238E27FC236}">
                  <a16:creationId xmlns:a16="http://schemas.microsoft.com/office/drawing/2014/main" id="{7F7C54C0-3393-4ED9-A00C-1296ACE57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4760796"/>
              <a:ext cx="91974" cy="135771"/>
            </a:xfrm>
            <a:custGeom>
              <a:avLst/>
              <a:gdLst>
                <a:gd name="T0" fmla="*/ 36 w 71"/>
                <a:gd name="T1" fmla="*/ 0 h 105"/>
                <a:gd name="T2" fmla="*/ 0 w 71"/>
                <a:gd name="T3" fmla="*/ 5 h 105"/>
                <a:gd name="T4" fmla="*/ 17 w 71"/>
                <a:gd name="T5" fmla="*/ 105 h 105"/>
                <a:gd name="T6" fmla="*/ 36 w 71"/>
                <a:gd name="T7" fmla="*/ 104 h 105"/>
                <a:gd name="T8" fmla="*/ 54 w 71"/>
                <a:gd name="T9" fmla="*/ 105 h 105"/>
                <a:gd name="T10" fmla="*/ 71 w 71"/>
                <a:gd name="T11" fmla="*/ 5 h 105"/>
                <a:gd name="T12" fmla="*/ 36 w 7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0"/>
                  </a:moveTo>
                  <a:cubicBezTo>
                    <a:pt x="19" y="0"/>
                    <a:pt x="7" y="2"/>
                    <a:pt x="0" y="5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23" y="105"/>
                    <a:pt x="29" y="104"/>
                    <a:pt x="36" y="104"/>
                  </a:cubicBezTo>
                  <a:cubicBezTo>
                    <a:pt x="43" y="104"/>
                    <a:pt x="49" y="105"/>
                    <a:pt x="54" y="10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4" y="2"/>
                    <a:pt x="52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78">
              <a:extLst>
                <a:ext uri="{FF2B5EF4-FFF2-40B4-BE49-F238E27FC236}">
                  <a16:creationId xmlns:a16="http://schemas.microsoft.com/office/drawing/2014/main" id="{BB2A56F5-CC6C-46AC-BA77-0AD1F223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4765177"/>
              <a:ext cx="109493" cy="148909"/>
            </a:xfrm>
            <a:custGeom>
              <a:avLst/>
              <a:gdLst>
                <a:gd name="T0" fmla="*/ 53 w 85"/>
                <a:gd name="T1" fmla="*/ 7 h 113"/>
                <a:gd name="T2" fmla="*/ 17 w 85"/>
                <a:gd name="T3" fmla="*/ 0 h 113"/>
                <a:gd name="T4" fmla="*/ 0 w 85"/>
                <a:gd name="T5" fmla="*/ 100 h 113"/>
                <a:gd name="T6" fmla="*/ 17 w 85"/>
                <a:gd name="T7" fmla="*/ 106 h 113"/>
                <a:gd name="T8" fmla="*/ 34 w 85"/>
                <a:gd name="T9" fmla="*/ 113 h 113"/>
                <a:gd name="T10" fmla="*/ 85 w 85"/>
                <a:gd name="T11" fmla="*/ 25 h 113"/>
                <a:gd name="T12" fmla="*/ 53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53" y="7"/>
                  </a:moveTo>
                  <a:cubicBezTo>
                    <a:pt x="37" y="2"/>
                    <a:pt x="26" y="0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5" y="101"/>
                    <a:pt x="11" y="103"/>
                    <a:pt x="17" y="106"/>
                  </a:cubicBezTo>
                  <a:cubicBezTo>
                    <a:pt x="24" y="108"/>
                    <a:pt x="29" y="110"/>
                    <a:pt x="34" y="113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79" y="19"/>
                    <a:pt x="69" y="13"/>
                    <a:pt x="53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79">
              <a:extLst>
                <a:ext uri="{FF2B5EF4-FFF2-40B4-BE49-F238E27FC236}">
                  <a16:creationId xmlns:a16="http://schemas.microsoft.com/office/drawing/2014/main" id="{16EE3A94-6049-459C-8F16-C1297DF6D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4800215"/>
              <a:ext cx="135771" cy="144530"/>
            </a:xfrm>
            <a:custGeom>
              <a:avLst/>
              <a:gdLst>
                <a:gd name="T0" fmla="*/ 82 w 106"/>
                <a:gd name="T1" fmla="*/ 19 h 111"/>
                <a:gd name="T2" fmla="*/ 51 w 106"/>
                <a:gd name="T3" fmla="*/ 0 h 111"/>
                <a:gd name="T4" fmla="*/ 0 w 106"/>
                <a:gd name="T5" fmla="*/ 88 h 111"/>
                <a:gd name="T6" fmla="*/ 15 w 106"/>
                <a:gd name="T7" fmla="*/ 99 h 111"/>
                <a:gd name="T8" fmla="*/ 28 w 106"/>
                <a:gd name="T9" fmla="*/ 111 h 111"/>
                <a:gd name="T10" fmla="*/ 106 w 106"/>
                <a:gd name="T11" fmla="*/ 46 h 111"/>
                <a:gd name="T12" fmla="*/ 82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82" y="19"/>
                  </a:moveTo>
                  <a:cubicBezTo>
                    <a:pt x="69" y="8"/>
                    <a:pt x="59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4" y="91"/>
                    <a:pt x="9" y="94"/>
                    <a:pt x="15" y="99"/>
                  </a:cubicBezTo>
                  <a:cubicBezTo>
                    <a:pt x="20" y="103"/>
                    <a:pt x="24" y="107"/>
                    <a:pt x="28" y="111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2" y="39"/>
                    <a:pt x="95" y="30"/>
                    <a:pt x="8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680">
              <a:extLst>
                <a:ext uri="{FF2B5EF4-FFF2-40B4-BE49-F238E27FC236}">
                  <a16:creationId xmlns:a16="http://schemas.microsoft.com/office/drawing/2014/main" id="{6CD0DB54-FD4B-425D-B172-629DE5951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4857149"/>
              <a:ext cx="148909" cy="127012"/>
            </a:xfrm>
            <a:custGeom>
              <a:avLst/>
              <a:gdLst>
                <a:gd name="T0" fmla="*/ 100 w 114"/>
                <a:gd name="T1" fmla="*/ 28 h 97"/>
                <a:gd name="T2" fmla="*/ 78 w 114"/>
                <a:gd name="T3" fmla="*/ 0 h 97"/>
                <a:gd name="T4" fmla="*/ 0 w 114"/>
                <a:gd name="T5" fmla="*/ 65 h 97"/>
                <a:gd name="T6" fmla="*/ 10 w 114"/>
                <a:gd name="T7" fmla="*/ 80 h 97"/>
                <a:gd name="T8" fmla="*/ 18 w 114"/>
                <a:gd name="T9" fmla="*/ 97 h 97"/>
                <a:gd name="T10" fmla="*/ 114 w 114"/>
                <a:gd name="T11" fmla="*/ 62 h 97"/>
                <a:gd name="T12" fmla="*/ 100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28"/>
                  </a:moveTo>
                  <a:cubicBezTo>
                    <a:pt x="92" y="14"/>
                    <a:pt x="84" y="5"/>
                    <a:pt x="7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9"/>
                    <a:pt x="7" y="74"/>
                    <a:pt x="10" y="80"/>
                  </a:cubicBezTo>
                  <a:cubicBezTo>
                    <a:pt x="14" y="87"/>
                    <a:pt x="16" y="92"/>
                    <a:pt x="18" y="97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3" y="54"/>
                    <a:pt x="109" y="43"/>
                    <a:pt x="100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81">
              <a:extLst>
                <a:ext uri="{FF2B5EF4-FFF2-40B4-BE49-F238E27FC236}">
                  <a16:creationId xmlns:a16="http://schemas.microsoft.com/office/drawing/2014/main" id="{54D765C8-790C-48CF-9667-2C9E0ACD9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4940364"/>
              <a:ext cx="144530" cy="91974"/>
            </a:xfrm>
            <a:custGeom>
              <a:avLst/>
              <a:gdLst>
                <a:gd name="T0" fmla="*/ 107 w 110"/>
                <a:gd name="T1" fmla="*/ 34 h 71"/>
                <a:gd name="T2" fmla="*/ 96 w 110"/>
                <a:gd name="T3" fmla="*/ 0 h 71"/>
                <a:gd name="T4" fmla="*/ 0 w 110"/>
                <a:gd name="T5" fmla="*/ 35 h 71"/>
                <a:gd name="T6" fmla="*/ 4 w 110"/>
                <a:gd name="T7" fmla="*/ 53 h 71"/>
                <a:gd name="T8" fmla="*/ 7 w 110"/>
                <a:gd name="T9" fmla="*/ 71 h 71"/>
                <a:gd name="T10" fmla="*/ 108 w 110"/>
                <a:gd name="T11" fmla="*/ 71 h 71"/>
                <a:gd name="T12" fmla="*/ 107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107" y="34"/>
                  </a:moveTo>
                  <a:cubicBezTo>
                    <a:pt x="104" y="18"/>
                    <a:pt x="100" y="7"/>
                    <a:pt x="96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" y="40"/>
                    <a:pt x="3" y="46"/>
                    <a:pt x="4" y="53"/>
                  </a:cubicBezTo>
                  <a:cubicBezTo>
                    <a:pt x="6" y="59"/>
                    <a:pt x="6" y="65"/>
                    <a:pt x="7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10" y="63"/>
                    <a:pt x="110" y="51"/>
                    <a:pt x="107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82">
              <a:extLst>
                <a:ext uri="{FF2B5EF4-FFF2-40B4-BE49-F238E27FC236}">
                  <a16:creationId xmlns:a16="http://schemas.microsoft.com/office/drawing/2014/main" id="{FB44D678-3F6E-4393-9789-B724778A6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5032335"/>
              <a:ext cx="144530" cy="87593"/>
            </a:xfrm>
            <a:custGeom>
              <a:avLst/>
              <a:gdLst>
                <a:gd name="T0" fmla="*/ 107 w 110"/>
                <a:gd name="T1" fmla="*/ 36 h 70"/>
                <a:gd name="T2" fmla="*/ 108 w 110"/>
                <a:gd name="T3" fmla="*/ 0 h 70"/>
                <a:gd name="T4" fmla="*/ 7 w 110"/>
                <a:gd name="T5" fmla="*/ 0 h 70"/>
                <a:gd name="T6" fmla="*/ 4 w 110"/>
                <a:gd name="T7" fmla="*/ 18 h 70"/>
                <a:gd name="T8" fmla="*/ 0 w 110"/>
                <a:gd name="T9" fmla="*/ 36 h 70"/>
                <a:gd name="T10" fmla="*/ 96 w 110"/>
                <a:gd name="T11" fmla="*/ 70 h 70"/>
                <a:gd name="T12" fmla="*/ 107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107" y="36"/>
                  </a:moveTo>
                  <a:cubicBezTo>
                    <a:pt x="110" y="19"/>
                    <a:pt x="110" y="8"/>
                    <a:pt x="10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5"/>
                    <a:pt x="6" y="11"/>
                    <a:pt x="4" y="18"/>
                  </a:cubicBezTo>
                  <a:cubicBezTo>
                    <a:pt x="3" y="25"/>
                    <a:pt x="2" y="31"/>
                    <a:pt x="0" y="36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100" y="63"/>
                    <a:pt x="104" y="53"/>
                    <a:pt x="107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83">
              <a:extLst>
                <a:ext uri="{FF2B5EF4-FFF2-40B4-BE49-F238E27FC236}">
                  <a16:creationId xmlns:a16="http://schemas.microsoft.com/office/drawing/2014/main" id="{2D5E87EE-B29D-40B7-B730-57D00EE41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5076132"/>
              <a:ext cx="148909" cy="127012"/>
            </a:xfrm>
            <a:custGeom>
              <a:avLst/>
              <a:gdLst>
                <a:gd name="T0" fmla="*/ 100 w 114"/>
                <a:gd name="T1" fmla="*/ 68 h 97"/>
                <a:gd name="T2" fmla="*/ 114 w 114"/>
                <a:gd name="T3" fmla="*/ 34 h 97"/>
                <a:gd name="T4" fmla="*/ 18 w 114"/>
                <a:gd name="T5" fmla="*/ 0 h 97"/>
                <a:gd name="T6" fmla="*/ 10 w 114"/>
                <a:gd name="T7" fmla="*/ 16 h 97"/>
                <a:gd name="T8" fmla="*/ 0 w 114"/>
                <a:gd name="T9" fmla="*/ 31 h 97"/>
                <a:gd name="T10" fmla="*/ 78 w 114"/>
                <a:gd name="T11" fmla="*/ 97 h 97"/>
                <a:gd name="T12" fmla="*/ 100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68"/>
                  </a:moveTo>
                  <a:cubicBezTo>
                    <a:pt x="109" y="53"/>
                    <a:pt x="113" y="42"/>
                    <a:pt x="114" y="3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4"/>
                    <a:pt x="14" y="10"/>
                    <a:pt x="10" y="16"/>
                  </a:cubicBezTo>
                  <a:cubicBezTo>
                    <a:pt x="7" y="22"/>
                    <a:pt x="3" y="27"/>
                    <a:pt x="0" y="31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84" y="91"/>
                    <a:pt x="92" y="83"/>
                    <a:pt x="100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684">
              <a:extLst>
                <a:ext uri="{FF2B5EF4-FFF2-40B4-BE49-F238E27FC236}">
                  <a16:creationId xmlns:a16="http://schemas.microsoft.com/office/drawing/2014/main" id="{784C494C-270B-4ADA-BFE5-90184C4CF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5119929"/>
              <a:ext cx="135771" cy="144530"/>
            </a:xfrm>
            <a:custGeom>
              <a:avLst/>
              <a:gdLst>
                <a:gd name="T0" fmla="*/ 82 w 106"/>
                <a:gd name="T1" fmla="*/ 93 h 112"/>
                <a:gd name="T2" fmla="*/ 106 w 106"/>
                <a:gd name="T3" fmla="*/ 66 h 112"/>
                <a:gd name="T4" fmla="*/ 28 w 106"/>
                <a:gd name="T5" fmla="*/ 0 h 112"/>
                <a:gd name="T6" fmla="*/ 15 w 106"/>
                <a:gd name="T7" fmla="*/ 13 h 112"/>
                <a:gd name="T8" fmla="*/ 0 w 106"/>
                <a:gd name="T9" fmla="*/ 24 h 112"/>
                <a:gd name="T10" fmla="*/ 51 w 106"/>
                <a:gd name="T11" fmla="*/ 112 h 112"/>
                <a:gd name="T12" fmla="*/ 82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82" y="93"/>
                  </a:moveTo>
                  <a:cubicBezTo>
                    <a:pt x="95" y="82"/>
                    <a:pt x="102" y="73"/>
                    <a:pt x="106" y="6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4"/>
                    <a:pt x="20" y="8"/>
                    <a:pt x="15" y="13"/>
                  </a:cubicBezTo>
                  <a:cubicBezTo>
                    <a:pt x="9" y="17"/>
                    <a:pt x="4" y="21"/>
                    <a:pt x="0" y="24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59" y="109"/>
                    <a:pt x="69" y="103"/>
                    <a:pt x="82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685">
              <a:extLst>
                <a:ext uri="{FF2B5EF4-FFF2-40B4-BE49-F238E27FC236}">
                  <a16:creationId xmlns:a16="http://schemas.microsoft.com/office/drawing/2014/main" id="{77E11A81-D587-439B-923D-93936C6AE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5150588"/>
              <a:ext cx="109493" cy="144530"/>
            </a:xfrm>
            <a:custGeom>
              <a:avLst/>
              <a:gdLst>
                <a:gd name="T0" fmla="*/ 53 w 85"/>
                <a:gd name="T1" fmla="*/ 105 h 112"/>
                <a:gd name="T2" fmla="*/ 85 w 85"/>
                <a:gd name="T3" fmla="*/ 88 h 112"/>
                <a:gd name="T4" fmla="*/ 34 w 85"/>
                <a:gd name="T5" fmla="*/ 0 h 112"/>
                <a:gd name="T6" fmla="*/ 17 w 85"/>
                <a:gd name="T7" fmla="*/ 7 h 112"/>
                <a:gd name="T8" fmla="*/ 0 w 85"/>
                <a:gd name="T9" fmla="*/ 12 h 112"/>
                <a:gd name="T10" fmla="*/ 17 w 85"/>
                <a:gd name="T11" fmla="*/ 112 h 112"/>
                <a:gd name="T12" fmla="*/ 53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53" y="105"/>
                  </a:moveTo>
                  <a:cubicBezTo>
                    <a:pt x="69" y="99"/>
                    <a:pt x="79" y="93"/>
                    <a:pt x="85" y="8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9" y="2"/>
                    <a:pt x="24" y="4"/>
                    <a:pt x="17" y="7"/>
                  </a:cubicBezTo>
                  <a:cubicBezTo>
                    <a:pt x="11" y="9"/>
                    <a:pt x="5" y="11"/>
                    <a:pt x="0" y="12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26" y="112"/>
                    <a:pt x="37" y="111"/>
                    <a:pt x="53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86">
              <a:extLst>
                <a:ext uri="{FF2B5EF4-FFF2-40B4-BE49-F238E27FC236}">
                  <a16:creationId xmlns:a16="http://schemas.microsoft.com/office/drawing/2014/main" id="{AA2AF01E-FCAE-41A5-8191-138AAA1D7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5163725"/>
              <a:ext cx="91974" cy="135771"/>
            </a:xfrm>
            <a:custGeom>
              <a:avLst/>
              <a:gdLst>
                <a:gd name="T0" fmla="*/ 36 w 71"/>
                <a:gd name="T1" fmla="*/ 105 h 105"/>
                <a:gd name="T2" fmla="*/ 71 w 71"/>
                <a:gd name="T3" fmla="*/ 100 h 105"/>
                <a:gd name="T4" fmla="*/ 54 w 71"/>
                <a:gd name="T5" fmla="*/ 0 h 105"/>
                <a:gd name="T6" fmla="*/ 36 w 71"/>
                <a:gd name="T7" fmla="*/ 1 h 105"/>
                <a:gd name="T8" fmla="*/ 17 w 71"/>
                <a:gd name="T9" fmla="*/ 0 h 105"/>
                <a:gd name="T10" fmla="*/ 0 w 71"/>
                <a:gd name="T11" fmla="*/ 100 h 105"/>
                <a:gd name="T12" fmla="*/ 36 w 7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105"/>
                  </a:moveTo>
                  <a:cubicBezTo>
                    <a:pt x="52" y="105"/>
                    <a:pt x="64" y="103"/>
                    <a:pt x="71" y="10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9" y="1"/>
                    <a:pt x="43" y="1"/>
                    <a:pt x="36" y="1"/>
                  </a:cubicBezTo>
                  <a:cubicBezTo>
                    <a:pt x="29" y="1"/>
                    <a:pt x="23" y="1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7" y="103"/>
                    <a:pt x="19" y="105"/>
                    <a:pt x="36" y="10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87">
              <a:extLst>
                <a:ext uri="{FF2B5EF4-FFF2-40B4-BE49-F238E27FC236}">
                  <a16:creationId xmlns:a16="http://schemas.microsoft.com/office/drawing/2014/main" id="{B322F4C4-130D-43CE-8DA1-A35AD5086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5150588"/>
              <a:ext cx="109493" cy="144530"/>
            </a:xfrm>
            <a:custGeom>
              <a:avLst/>
              <a:gdLst>
                <a:gd name="T0" fmla="*/ 32 w 85"/>
                <a:gd name="T1" fmla="*/ 105 h 112"/>
                <a:gd name="T2" fmla="*/ 68 w 85"/>
                <a:gd name="T3" fmla="*/ 112 h 112"/>
                <a:gd name="T4" fmla="*/ 85 w 85"/>
                <a:gd name="T5" fmla="*/ 12 h 112"/>
                <a:gd name="T6" fmla="*/ 68 w 85"/>
                <a:gd name="T7" fmla="*/ 7 h 112"/>
                <a:gd name="T8" fmla="*/ 51 w 85"/>
                <a:gd name="T9" fmla="*/ 0 h 112"/>
                <a:gd name="T10" fmla="*/ 0 w 85"/>
                <a:gd name="T11" fmla="*/ 88 h 112"/>
                <a:gd name="T12" fmla="*/ 32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32" y="105"/>
                  </a:moveTo>
                  <a:cubicBezTo>
                    <a:pt x="48" y="111"/>
                    <a:pt x="59" y="112"/>
                    <a:pt x="68" y="1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0" y="11"/>
                    <a:pt x="74" y="9"/>
                    <a:pt x="68" y="7"/>
                  </a:cubicBezTo>
                  <a:cubicBezTo>
                    <a:pt x="61" y="4"/>
                    <a:pt x="56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6" y="93"/>
                    <a:pt x="16" y="99"/>
                    <a:pt x="32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688">
              <a:extLst>
                <a:ext uri="{FF2B5EF4-FFF2-40B4-BE49-F238E27FC236}">
                  <a16:creationId xmlns:a16="http://schemas.microsoft.com/office/drawing/2014/main" id="{D7070383-70AC-4492-B02C-820659F15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19929"/>
              <a:ext cx="140149" cy="144530"/>
            </a:xfrm>
            <a:custGeom>
              <a:avLst/>
              <a:gdLst>
                <a:gd name="T0" fmla="*/ 24 w 106"/>
                <a:gd name="T1" fmla="*/ 93 h 112"/>
                <a:gd name="T2" fmla="*/ 55 w 106"/>
                <a:gd name="T3" fmla="*/ 112 h 112"/>
                <a:gd name="T4" fmla="*/ 106 w 106"/>
                <a:gd name="T5" fmla="*/ 24 h 112"/>
                <a:gd name="T6" fmla="*/ 91 w 106"/>
                <a:gd name="T7" fmla="*/ 13 h 112"/>
                <a:gd name="T8" fmla="*/ 78 w 106"/>
                <a:gd name="T9" fmla="*/ 0 h 112"/>
                <a:gd name="T10" fmla="*/ 0 w 106"/>
                <a:gd name="T11" fmla="*/ 66 h 112"/>
                <a:gd name="T12" fmla="*/ 24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24" y="93"/>
                  </a:moveTo>
                  <a:cubicBezTo>
                    <a:pt x="37" y="103"/>
                    <a:pt x="47" y="109"/>
                    <a:pt x="55" y="112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2" y="21"/>
                    <a:pt x="97" y="17"/>
                    <a:pt x="91" y="13"/>
                  </a:cubicBezTo>
                  <a:cubicBezTo>
                    <a:pt x="86" y="8"/>
                    <a:pt x="82" y="4"/>
                    <a:pt x="78" y="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4" y="73"/>
                    <a:pt x="11" y="82"/>
                    <a:pt x="24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89">
              <a:extLst>
                <a:ext uri="{FF2B5EF4-FFF2-40B4-BE49-F238E27FC236}">
                  <a16:creationId xmlns:a16="http://schemas.microsoft.com/office/drawing/2014/main" id="{03F99142-374A-40BA-8E6B-3190F40EF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68106"/>
              <a:ext cx="70075" cy="91974"/>
            </a:xfrm>
            <a:custGeom>
              <a:avLst/>
              <a:gdLst>
                <a:gd name="T0" fmla="*/ 33 w 54"/>
                <a:gd name="T1" fmla="*/ 6 h 72"/>
                <a:gd name="T2" fmla="*/ 32 w 54"/>
                <a:gd name="T3" fmla="*/ 0 h 72"/>
                <a:gd name="T4" fmla="*/ 0 w 54"/>
                <a:gd name="T5" fmla="*/ 27 h 72"/>
                <a:gd name="T6" fmla="*/ 24 w 54"/>
                <a:gd name="T7" fmla="*/ 54 h 72"/>
                <a:gd name="T8" fmla="*/ 54 w 54"/>
                <a:gd name="T9" fmla="*/ 72 h 72"/>
                <a:gd name="T10" fmla="*/ 33 w 54"/>
                <a:gd name="T11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72">
                  <a:moveTo>
                    <a:pt x="33" y="6"/>
                  </a:moveTo>
                  <a:cubicBezTo>
                    <a:pt x="33" y="4"/>
                    <a:pt x="32" y="2"/>
                    <a:pt x="32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34"/>
                    <a:pt x="11" y="43"/>
                    <a:pt x="24" y="54"/>
                  </a:cubicBezTo>
                  <a:cubicBezTo>
                    <a:pt x="36" y="64"/>
                    <a:pt x="46" y="69"/>
                    <a:pt x="54" y="72"/>
                  </a:cubicBezTo>
                  <a:cubicBezTo>
                    <a:pt x="45" y="51"/>
                    <a:pt x="38" y="29"/>
                    <a:pt x="33" y="6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90">
              <a:extLst>
                <a:ext uri="{FF2B5EF4-FFF2-40B4-BE49-F238E27FC236}">
                  <a16:creationId xmlns:a16="http://schemas.microsoft.com/office/drawing/2014/main" id="{9C739174-B8F8-4D39-9F67-61C63B5E9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76132"/>
              <a:ext cx="144530" cy="127012"/>
            </a:xfrm>
            <a:custGeom>
              <a:avLst/>
              <a:gdLst>
                <a:gd name="T0" fmla="*/ 14 w 114"/>
                <a:gd name="T1" fmla="*/ 68 h 97"/>
                <a:gd name="T2" fmla="*/ 36 w 114"/>
                <a:gd name="T3" fmla="*/ 97 h 97"/>
                <a:gd name="T4" fmla="*/ 114 w 114"/>
                <a:gd name="T5" fmla="*/ 31 h 97"/>
                <a:gd name="T6" fmla="*/ 104 w 114"/>
                <a:gd name="T7" fmla="*/ 16 h 97"/>
                <a:gd name="T8" fmla="*/ 96 w 114"/>
                <a:gd name="T9" fmla="*/ 0 h 97"/>
                <a:gd name="T10" fmla="*/ 0 w 114"/>
                <a:gd name="T11" fmla="*/ 34 h 97"/>
                <a:gd name="T12" fmla="*/ 14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68"/>
                  </a:moveTo>
                  <a:cubicBezTo>
                    <a:pt x="22" y="83"/>
                    <a:pt x="30" y="91"/>
                    <a:pt x="36" y="97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08" y="22"/>
                    <a:pt x="104" y="16"/>
                  </a:cubicBezTo>
                  <a:cubicBezTo>
                    <a:pt x="101" y="10"/>
                    <a:pt x="98" y="4"/>
                    <a:pt x="9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42"/>
                    <a:pt x="5" y="53"/>
                    <a:pt x="14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91">
              <a:extLst>
                <a:ext uri="{FF2B5EF4-FFF2-40B4-BE49-F238E27FC236}">
                  <a16:creationId xmlns:a16="http://schemas.microsoft.com/office/drawing/2014/main" id="{22A88ACB-3ADD-4CCF-AE33-D7C3DFC09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93651"/>
              <a:ext cx="87593" cy="109493"/>
            </a:xfrm>
            <a:custGeom>
              <a:avLst/>
              <a:gdLst>
                <a:gd name="T0" fmla="*/ 36 w 68"/>
                <a:gd name="T1" fmla="*/ 85 h 85"/>
                <a:gd name="T2" fmla="*/ 68 w 68"/>
                <a:gd name="T3" fmla="*/ 58 h 85"/>
                <a:gd name="T4" fmla="*/ 62 w 68"/>
                <a:gd name="T5" fmla="*/ 0 h 85"/>
                <a:gd name="T6" fmla="*/ 0 w 68"/>
                <a:gd name="T7" fmla="*/ 22 h 85"/>
                <a:gd name="T8" fmla="*/ 14 w 68"/>
                <a:gd name="T9" fmla="*/ 56 h 85"/>
                <a:gd name="T10" fmla="*/ 36 w 6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5">
                  <a:moveTo>
                    <a:pt x="36" y="85"/>
                  </a:moveTo>
                  <a:cubicBezTo>
                    <a:pt x="68" y="58"/>
                    <a:pt x="68" y="58"/>
                    <a:pt x="68" y="58"/>
                  </a:cubicBezTo>
                  <a:cubicBezTo>
                    <a:pt x="64" y="39"/>
                    <a:pt x="62" y="19"/>
                    <a:pt x="62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30"/>
                    <a:pt x="5" y="41"/>
                    <a:pt x="14" y="56"/>
                  </a:cubicBezTo>
                  <a:cubicBezTo>
                    <a:pt x="22" y="71"/>
                    <a:pt x="30" y="79"/>
                    <a:pt x="36" y="8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92">
              <a:extLst>
                <a:ext uri="{FF2B5EF4-FFF2-40B4-BE49-F238E27FC236}">
                  <a16:creationId xmlns:a16="http://schemas.microsoft.com/office/drawing/2014/main" id="{B346EFCD-1FD2-4B1C-860A-02E5B02CD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44530" cy="87593"/>
            </a:xfrm>
            <a:custGeom>
              <a:avLst/>
              <a:gdLst>
                <a:gd name="T0" fmla="*/ 3 w 110"/>
                <a:gd name="T1" fmla="*/ 36 h 70"/>
                <a:gd name="T2" fmla="*/ 14 w 110"/>
                <a:gd name="T3" fmla="*/ 70 h 70"/>
                <a:gd name="T4" fmla="*/ 110 w 110"/>
                <a:gd name="T5" fmla="*/ 36 h 70"/>
                <a:gd name="T6" fmla="*/ 106 w 110"/>
                <a:gd name="T7" fmla="*/ 18 h 70"/>
                <a:gd name="T8" fmla="*/ 104 w 110"/>
                <a:gd name="T9" fmla="*/ 0 h 70"/>
                <a:gd name="T10" fmla="*/ 2 w 110"/>
                <a:gd name="T11" fmla="*/ 0 h 70"/>
                <a:gd name="T12" fmla="*/ 3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3" y="36"/>
                  </a:moveTo>
                  <a:cubicBezTo>
                    <a:pt x="6" y="53"/>
                    <a:pt x="10" y="63"/>
                    <a:pt x="14" y="70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8" y="30"/>
                    <a:pt x="107" y="25"/>
                    <a:pt x="106" y="18"/>
                  </a:cubicBezTo>
                  <a:cubicBezTo>
                    <a:pt x="105" y="11"/>
                    <a:pt x="104" y="5"/>
                    <a:pt x="10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93">
              <a:extLst>
                <a:ext uri="{FF2B5EF4-FFF2-40B4-BE49-F238E27FC236}">
                  <a16:creationId xmlns:a16="http://schemas.microsoft.com/office/drawing/2014/main" id="{E65A820A-51B7-42CD-95C6-3FF458693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05112" cy="87593"/>
            </a:xfrm>
            <a:custGeom>
              <a:avLst/>
              <a:gdLst>
                <a:gd name="T0" fmla="*/ 14 w 78"/>
                <a:gd name="T1" fmla="*/ 70 h 70"/>
                <a:gd name="T2" fmla="*/ 76 w 78"/>
                <a:gd name="T3" fmla="*/ 48 h 70"/>
                <a:gd name="T4" fmla="*/ 78 w 78"/>
                <a:gd name="T5" fmla="*/ 0 h 70"/>
                <a:gd name="T6" fmla="*/ 2 w 78"/>
                <a:gd name="T7" fmla="*/ 0 h 70"/>
                <a:gd name="T8" fmla="*/ 3 w 78"/>
                <a:gd name="T9" fmla="*/ 36 h 70"/>
                <a:gd name="T10" fmla="*/ 14 w 78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70">
                  <a:moveTo>
                    <a:pt x="14" y="70"/>
                  </a:moveTo>
                  <a:cubicBezTo>
                    <a:pt x="76" y="48"/>
                    <a:pt x="76" y="48"/>
                    <a:pt x="76" y="48"/>
                  </a:cubicBezTo>
                  <a:cubicBezTo>
                    <a:pt x="76" y="32"/>
                    <a:pt x="76" y="16"/>
                    <a:pt x="7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ubicBezTo>
                    <a:pt x="6" y="53"/>
                    <a:pt x="10" y="63"/>
                    <a:pt x="14" y="7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94">
              <a:extLst>
                <a:ext uri="{FF2B5EF4-FFF2-40B4-BE49-F238E27FC236}">
                  <a16:creationId xmlns:a16="http://schemas.microsoft.com/office/drawing/2014/main" id="{BFEE46B7-3A0C-4170-9C6D-FC2A1B390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44530" cy="91974"/>
            </a:xfrm>
            <a:custGeom>
              <a:avLst/>
              <a:gdLst>
                <a:gd name="T0" fmla="*/ 3 w 110"/>
                <a:gd name="T1" fmla="*/ 34 h 71"/>
                <a:gd name="T2" fmla="*/ 2 w 110"/>
                <a:gd name="T3" fmla="*/ 71 h 71"/>
                <a:gd name="T4" fmla="*/ 104 w 110"/>
                <a:gd name="T5" fmla="*/ 71 h 71"/>
                <a:gd name="T6" fmla="*/ 106 w 110"/>
                <a:gd name="T7" fmla="*/ 53 h 71"/>
                <a:gd name="T8" fmla="*/ 110 w 110"/>
                <a:gd name="T9" fmla="*/ 35 h 71"/>
                <a:gd name="T10" fmla="*/ 14 w 110"/>
                <a:gd name="T11" fmla="*/ 0 h 71"/>
                <a:gd name="T12" fmla="*/ 3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3" y="34"/>
                  </a:moveTo>
                  <a:cubicBezTo>
                    <a:pt x="0" y="51"/>
                    <a:pt x="0" y="63"/>
                    <a:pt x="2" y="71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5"/>
                    <a:pt x="105" y="59"/>
                    <a:pt x="106" y="53"/>
                  </a:cubicBezTo>
                  <a:cubicBezTo>
                    <a:pt x="107" y="46"/>
                    <a:pt x="108" y="40"/>
                    <a:pt x="110" y="3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95">
              <a:extLst>
                <a:ext uri="{FF2B5EF4-FFF2-40B4-BE49-F238E27FC236}">
                  <a16:creationId xmlns:a16="http://schemas.microsoft.com/office/drawing/2014/main" id="{3AE60503-E7AF-403B-9621-B281E8E0B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13871" cy="91974"/>
            </a:xfrm>
            <a:custGeom>
              <a:avLst/>
              <a:gdLst>
                <a:gd name="T0" fmla="*/ 78 w 85"/>
                <a:gd name="T1" fmla="*/ 71 h 71"/>
                <a:gd name="T2" fmla="*/ 85 w 85"/>
                <a:gd name="T3" fmla="*/ 26 h 71"/>
                <a:gd name="T4" fmla="*/ 14 w 85"/>
                <a:gd name="T5" fmla="*/ 0 h 71"/>
                <a:gd name="T6" fmla="*/ 3 w 85"/>
                <a:gd name="T7" fmla="*/ 34 h 71"/>
                <a:gd name="T8" fmla="*/ 2 w 85"/>
                <a:gd name="T9" fmla="*/ 71 h 71"/>
                <a:gd name="T10" fmla="*/ 78 w 85"/>
                <a:gd name="T1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1">
                  <a:moveTo>
                    <a:pt x="78" y="71"/>
                  </a:moveTo>
                  <a:cubicBezTo>
                    <a:pt x="80" y="56"/>
                    <a:pt x="82" y="41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ubicBezTo>
                    <a:pt x="0" y="51"/>
                    <a:pt x="0" y="63"/>
                    <a:pt x="2" y="71"/>
                  </a:cubicBezTo>
                  <a:lnTo>
                    <a:pt x="78" y="71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96">
              <a:extLst>
                <a:ext uri="{FF2B5EF4-FFF2-40B4-BE49-F238E27FC236}">
                  <a16:creationId xmlns:a16="http://schemas.microsoft.com/office/drawing/2014/main" id="{C5F80DBC-D96F-412B-9ECB-761A32887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44530" cy="127012"/>
            </a:xfrm>
            <a:custGeom>
              <a:avLst/>
              <a:gdLst>
                <a:gd name="T0" fmla="*/ 14 w 114"/>
                <a:gd name="T1" fmla="*/ 28 h 97"/>
                <a:gd name="T2" fmla="*/ 0 w 114"/>
                <a:gd name="T3" fmla="*/ 62 h 97"/>
                <a:gd name="T4" fmla="*/ 96 w 114"/>
                <a:gd name="T5" fmla="*/ 97 h 97"/>
                <a:gd name="T6" fmla="*/ 104 w 114"/>
                <a:gd name="T7" fmla="*/ 80 h 97"/>
                <a:gd name="T8" fmla="*/ 114 w 114"/>
                <a:gd name="T9" fmla="*/ 65 h 97"/>
                <a:gd name="T10" fmla="*/ 36 w 114"/>
                <a:gd name="T11" fmla="*/ 0 h 97"/>
                <a:gd name="T12" fmla="*/ 14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28"/>
                  </a:moveTo>
                  <a:cubicBezTo>
                    <a:pt x="5" y="43"/>
                    <a:pt x="2" y="54"/>
                    <a:pt x="0" y="62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8" y="92"/>
                    <a:pt x="101" y="87"/>
                    <a:pt x="104" y="80"/>
                  </a:cubicBezTo>
                  <a:cubicBezTo>
                    <a:pt x="108" y="74"/>
                    <a:pt x="111" y="69"/>
                    <a:pt x="114" y="6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97">
              <a:extLst>
                <a:ext uri="{FF2B5EF4-FFF2-40B4-BE49-F238E27FC236}">
                  <a16:creationId xmlns:a16="http://schemas.microsoft.com/office/drawing/2014/main" id="{A9C3BCC5-6051-4519-9C0F-C26FDD7D8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09493" cy="113871"/>
            </a:xfrm>
            <a:custGeom>
              <a:avLst/>
              <a:gdLst>
                <a:gd name="T0" fmla="*/ 85 w 85"/>
                <a:gd name="T1" fmla="*/ 41 h 88"/>
                <a:gd name="T2" fmla="*/ 36 w 85"/>
                <a:gd name="T3" fmla="*/ 0 h 88"/>
                <a:gd name="T4" fmla="*/ 14 w 85"/>
                <a:gd name="T5" fmla="*/ 28 h 88"/>
                <a:gd name="T6" fmla="*/ 0 w 85"/>
                <a:gd name="T7" fmla="*/ 62 h 88"/>
                <a:gd name="T8" fmla="*/ 71 w 85"/>
                <a:gd name="T9" fmla="*/ 88 h 88"/>
                <a:gd name="T10" fmla="*/ 85 w 85"/>
                <a:gd name="T11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88">
                  <a:moveTo>
                    <a:pt x="85" y="41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ubicBezTo>
                    <a:pt x="5" y="43"/>
                    <a:pt x="2" y="54"/>
                    <a:pt x="0" y="62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5" y="72"/>
                    <a:pt x="80" y="56"/>
                    <a:pt x="85" y="4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98">
              <a:extLst>
                <a:ext uri="{FF2B5EF4-FFF2-40B4-BE49-F238E27FC236}">
                  <a16:creationId xmlns:a16="http://schemas.microsoft.com/office/drawing/2014/main" id="{B674130A-70E9-4720-A14E-34570FAAC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140149" cy="144530"/>
            </a:xfrm>
            <a:custGeom>
              <a:avLst/>
              <a:gdLst>
                <a:gd name="T0" fmla="*/ 24 w 106"/>
                <a:gd name="T1" fmla="*/ 19 h 111"/>
                <a:gd name="T2" fmla="*/ 0 w 106"/>
                <a:gd name="T3" fmla="*/ 46 h 111"/>
                <a:gd name="T4" fmla="*/ 78 w 106"/>
                <a:gd name="T5" fmla="*/ 111 h 111"/>
                <a:gd name="T6" fmla="*/ 91 w 106"/>
                <a:gd name="T7" fmla="*/ 99 h 111"/>
                <a:gd name="T8" fmla="*/ 106 w 106"/>
                <a:gd name="T9" fmla="*/ 88 h 111"/>
                <a:gd name="T10" fmla="*/ 55 w 106"/>
                <a:gd name="T11" fmla="*/ 0 h 111"/>
                <a:gd name="T12" fmla="*/ 24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24" y="19"/>
                  </a:moveTo>
                  <a:cubicBezTo>
                    <a:pt x="11" y="30"/>
                    <a:pt x="4" y="39"/>
                    <a:pt x="0" y="46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82" y="107"/>
                    <a:pt x="86" y="103"/>
                    <a:pt x="91" y="99"/>
                  </a:cubicBezTo>
                  <a:cubicBezTo>
                    <a:pt x="97" y="94"/>
                    <a:pt x="102" y="91"/>
                    <a:pt x="106" y="8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699">
              <a:extLst>
                <a:ext uri="{FF2B5EF4-FFF2-40B4-BE49-F238E27FC236}">
                  <a16:creationId xmlns:a16="http://schemas.microsoft.com/office/drawing/2014/main" id="{05F2A012-FC36-4615-8F50-849F1A901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96353" cy="113871"/>
            </a:xfrm>
            <a:custGeom>
              <a:avLst/>
              <a:gdLst>
                <a:gd name="T0" fmla="*/ 74 w 74"/>
                <a:gd name="T1" fmla="*/ 32 h 87"/>
                <a:gd name="T2" fmla="*/ 55 w 74"/>
                <a:gd name="T3" fmla="*/ 0 h 87"/>
                <a:gd name="T4" fmla="*/ 24 w 74"/>
                <a:gd name="T5" fmla="*/ 19 h 87"/>
                <a:gd name="T6" fmla="*/ 0 w 74"/>
                <a:gd name="T7" fmla="*/ 46 h 87"/>
                <a:gd name="T8" fmla="*/ 49 w 74"/>
                <a:gd name="T9" fmla="*/ 87 h 87"/>
                <a:gd name="T10" fmla="*/ 74 w 74"/>
                <a:gd name="T11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74" y="3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ubicBezTo>
                    <a:pt x="11" y="30"/>
                    <a:pt x="4" y="39"/>
                    <a:pt x="0" y="46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6" y="68"/>
                    <a:pt x="64" y="49"/>
                    <a:pt x="74" y="3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700">
              <a:extLst>
                <a:ext uri="{FF2B5EF4-FFF2-40B4-BE49-F238E27FC236}">
                  <a16:creationId xmlns:a16="http://schemas.microsoft.com/office/drawing/2014/main" id="{57AD6865-24BD-4DC5-B568-FDEBAE452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5177"/>
              <a:ext cx="109493" cy="148909"/>
            </a:xfrm>
            <a:custGeom>
              <a:avLst/>
              <a:gdLst>
                <a:gd name="T0" fmla="*/ 32 w 85"/>
                <a:gd name="T1" fmla="*/ 7 h 113"/>
                <a:gd name="T2" fmla="*/ 0 w 85"/>
                <a:gd name="T3" fmla="*/ 25 h 113"/>
                <a:gd name="T4" fmla="*/ 51 w 85"/>
                <a:gd name="T5" fmla="*/ 113 h 113"/>
                <a:gd name="T6" fmla="*/ 68 w 85"/>
                <a:gd name="T7" fmla="*/ 106 h 113"/>
                <a:gd name="T8" fmla="*/ 85 w 85"/>
                <a:gd name="T9" fmla="*/ 100 h 113"/>
                <a:gd name="T10" fmla="*/ 68 w 85"/>
                <a:gd name="T11" fmla="*/ 0 h 113"/>
                <a:gd name="T12" fmla="*/ 32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32" y="7"/>
                  </a:moveTo>
                  <a:cubicBezTo>
                    <a:pt x="16" y="13"/>
                    <a:pt x="6" y="19"/>
                    <a:pt x="0" y="25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56" y="110"/>
                    <a:pt x="61" y="108"/>
                    <a:pt x="68" y="106"/>
                  </a:cubicBezTo>
                  <a:cubicBezTo>
                    <a:pt x="74" y="103"/>
                    <a:pt x="80" y="101"/>
                    <a:pt x="85" y="10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9" y="0"/>
                    <a:pt x="48" y="2"/>
                    <a:pt x="32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701">
              <a:extLst>
                <a:ext uri="{FF2B5EF4-FFF2-40B4-BE49-F238E27FC236}">
                  <a16:creationId xmlns:a16="http://schemas.microsoft.com/office/drawing/2014/main" id="{E643C259-967A-44F5-9A31-0EBDB899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9556"/>
              <a:ext cx="70075" cy="70075"/>
            </a:xfrm>
            <a:custGeom>
              <a:avLst/>
              <a:gdLst>
                <a:gd name="T0" fmla="*/ 0 w 55"/>
                <a:gd name="T1" fmla="*/ 24 h 56"/>
                <a:gd name="T2" fmla="*/ 19 w 55"/>
                <a:gd name="T3" fmla="*/ 56 h 56"/>
                <a:gd name="T4" fmla="*/ 20 w 55"/>
                <a:gd name="T5" fmla="*/ 53 h 56"/>
                <a:gd name="T6" fmla="*/ 55 w 55"/>
                <a:gd name="T7" fmla="*/ 0 h 56"/>
                <a:gd name="T8" fmla="*/ 32 w 55"/>
                <a:gd name="T9" fmla="*/ 6 h 56"/>
                <a:gd name="T10" fmla="*/ 0 w 55"/>
                <a:gd name="T1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0" y="24"/>
                  </a:moveTo>
                  <a:cubicBezTo>
                    <a:pt x="19" y="56"/>
                    <a:pt x="19" y="56"/>
                    <a:pt x="19" y="56"/>
                  </a:cubicBezTo>
                  <a:cubicBezTo>
                    <a:pt x="19" y="55"/>
                    <a:pt x="20" y="54"/>
                    <a:pt x="20" y="53"/>
                  </a:cubicBezTo>
                  <a:cubicBezTo>
                    <a:pt x="30" y="34"/>
                    <a:pt x="42" y="17"/>
                    <a:pt x="55" y="0"/>
                  </a:cubicBezTo>
                  <a:cubicBezTo>
                    <a:pt x="49" y="1"/>
                    <a:pt x="41" y="3"/>
                    <a:pt x="32" y="6"/>
                  </a:cubicBezTo>
                  <a:cubicBezTo>
                    <a:pt x="16" y="12"/>
                    <a:pt x="6" y="18"/>
                    <a:pt x="0" y="2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702">
              <a:extLst>
                <a:ext uri="{FF2B5EF4-FFF2-40B4-BE49-F238E27FC236}">
                  <a16:creationId xmlns:a16="http://schemas.microsoft.com/office/drawing/2014/main" id="{881FA703-7642-47BC-9852-7FE5440B8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302198"/>
            </a:xfrm>
            <a:custGeom>
              <a:avLst/>
              <a:gdLst>
                <a:gd name="T0" fmla="*/ 39 w 77"/>
                <a:gd name="T1" fmla="*/ 0 h 232"/>
                <a:gd name="T2" fmla="*/ 0 w 77"/>
                <a:gd name="T3" fmla="*/ 14 h 232"/>
                <a:gd name="T4" fmla="*/ 39 w 77"/>
                <a:gd name="T5" fmla="*/ 232 h 232"/>
                <a:gd name="T6" fmla="*/ 77 w 77"/>
                <a:gd name="T7" fmla="*/ 14 h 232"/>
                <a:gd name="T8" fmla="*/ 39 w 77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6" y="0"/>
                    <a:pt x="39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703">
              <a:extLst>
                <a:ext uri="{FF2B5EF4-FFF2-40B4-BE49-F238E27FC236}">
                  <a16:creationId xmlns:a16="http://schemas.microsoft.com/office/drawing/2014/main" id="{7BA4CDA0-D444-4A5A-8E26-9FF64BC5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91974"/>
            </a:xfrm>
            <a:custGeom>
              <a:avLst/>
              <a:gdLst>
                <a:gd name="T0" fmla="*/ 39 w 76"/>
                <a:gd name="T1" fmla="*/ 0 h 72"/>
                <a:gd name="T2" fmla="*/ 0 w 76"/>
                <a:gd name="T3" fmla="*/ 14 h 72"/>
                <a:gd name="T4" fmla="*/ 11 w 76"/>
                <a:gd name="T5" fmla="*/ 72 h 72"/>
                <a:gd name="T6" fmla="*/ 76 w 76"/>
                <a:gd name="T7" fmla="*/ 12 h 72"/>
                <a:gd name="T8" fmla="*/ 39 w 76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30" y="49"/>
                    <a:pt x="52" y="29"/>
                    <a:pt x="76" y="12"/>
                  </a:cubicBezTo>
                  <a:cubicBezTo>
                    <a:pt x="74" y="8"/>
                    <a:pt x="66" y="0"/>
                    <a:pt x="39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704">
              <a:extLst>
                <a:ext uri="{FF2B5EF4-FFF2-40B4-BE49-F238E27FC236}">
                  <a16:creationId xmlns:a16="http://schemas.microsoft.com/office/drawing/2014/main" id="{701BA7BB-C7A9-4893-A43E-FC5ED93B7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35252"/>
              <a:ext cx="144530" cy="302198"/>
            </a:xfrm>
            <a:custGeom>
              <a:avLst/>
              <a:gdLst>
                <a:gd name="T0" fmla="*/ 79 w 114"/>
                <a:gd name="T1" fmla="*/ 13 h 231"/>
                <a:gd name="T2" fmla="*/ 38 w 114"/>
                <a:gd name="T3" fmla="*/ 13 h 231"/>
                <a:gd name="T4" fmla="*/ 0 w 114"/>
                <a:gd name="T5" fmla="*/ 231 h 231"/>
                <a:gd name="T6" fmla="*/ 110 w 114"/>
                <a:gd name="T7" fmla="*/ 40 h 231"/>
                <a:gd name="T8" fmla="*/ 79 w 114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13"/>
                  </a:moveTo>
                  <a:cubicBezTo>
                    <a:pt x="44" y="0"/>
                    <a:pt x="38" y="13"/>
                    <a:pt x="38" y="13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0"/>
                    <a:pt x="114" y="26"/>
                    <a:pt x="79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705">
              <a:extLst>
                <a:ext uri="{FF2B5EF4-FFF2-40B4-BE49-F238E27FC236}">
                  <a16:creationId xmlns:a16="http://schemas.microsoft.com/office/drawing/2014/main" id="{372354FB-B7BA-4B29-9CE9-27573BB93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74667"/>
              <a:ext cx="227742" cy="262780"/>
            </a:xfrm>
            <a:custGeom>
              <a:avLst/>
              <a:gdLst>
                <a:gd name="T0" fmla="*/ 149 w 177"/>
                <a:gd name="T1" fmla="*/ 24 h 202"/>
                <a:gd name="T2" fmla="*/ 110 w 177"/>
                <a:gd name="T3" fmla="*/ 11 h 202"/>
                <a:gd name="T4" fmla="*/ 0 w 177"/>
                <a:gd name="T5" fmla="*/ 202 h 202"/>
                <a:gd name="T6" fmla="*/ 169 w 177"/>
                <a:gd name="T7" fmla="*/ 60 h 202"/>
                <a:gd name="T8" fmla="*/ 149 w 177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2">
                  <a:moveTo>
                    <a:pt x="149" y="24"/>
                  </a:moveTo>
                  <a:cubicBezTo>
                    <a:pt x="120" y="0"/>
                    <a:pt x="110" y="11"/>
                    <a:pt x="110" y="11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77" y="48"/>
                    <a:pt x="14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706">
              <a:extLst>
                <a:ext uri="{FF2B5EF4-FFF2-40B4-BE49-F238E27FC236}">
                  <a16:creationId xmlns:a16="http://schemas.microsoft.com/office/drawing/2014/main" id="{C7FAC525-07D6-4A88-90AD-F8B54E14D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944742"/>
              <a:ext cx="280298" cy="192705"/>
            </a:xfrm>
            <a:custGeom>
              <a:avLst/>
              <a:gdLst>
                <a:gd name="T0" fmla="*/ 201 w 219"/>
                <a:gd name="T1" fmla="*/ 32 h 148"/>
                <a:gd name="T2" fmla="*/ 169 w 219"/>
                <a:gd name="T3" fmla="*/ 6 h 148"/>
                <a:gd name="T4" fmla="*/ 0 w 219"/>
                <a:gd name="T5" fmla="*/ 148 h 148"/>
                <a:gd name="T6" fmla="*/ 207 w 219"/>
                <a:gd name="T7" fmla="*/ 72 h 148"/>
                <a:gd name="T8" fmla="*/ 201 w 219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32"/>
                  </a:moveTo>
                  <a:cubicBezTo>
                    <a:pt x="182" y="0"/>
                    <a:pt x="169" y="6"/>
                    <a:pt x="169" y="6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207" y="72"/>
                    <a:pt x="207" y="72"/>
                    <a:pt x="207" y="72"/>
                  </a:cubicBezTo>
                  <a:cubicBezTo>
                    <a:pt x="207" y="72"/>
                    <a:pt x="219" y="64"/>
                    <a:pt x="201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707">
              <a:extLst>
                <a:ext uri="{FF2B5EF4-FFF2-40B4-BE49-F238E27FC236}">
                  <a16:creationId xmlns:a16="http://schemas.microsoft.com/office/drawing/2014/main" id="{81812A89-33D1-4236-9B05-F637DD102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036716"/>
              <a:ext cx="302198" cy="100734"/>
            </a:xfrm>
            <a:custGeom>
              <a:avLst/>
              <a:gdLst>
                <a:gd name="T0" fmla="*/ 228 w 235"/>
                <a:gd name="T1" fmla="*/ 37 h 77"/>
                <a:gd name="T2" fmla="*/ 207 w 235"/>
                <a:gd name="T3" fmla="*/ 1 h 77"/>
                <a:gd name="T4" fmla="*/ 0 w 235"/>
                <a:gd name="T5" fmla="*/ 77 h 77"/>
                <a:gd name="T6" fmla="*/ 220 w 235"/>
                <a:gd name="T7" fmla="*/ 77 h 77"/>
                <a:gd name="T8" fmla="*/ 228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37"/>
                  </a:moveTo>
                  <a:cubicBezTo>
                    <a:pt x="222" y="0"/>
                    <a:pt x="207" y="1"/>
                    <a:pt x="207" y="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0" y="77"/>
                    <a:pt x="235" y="73"/>
                    <a:pt x="228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708">
              <a:extLst>
                <a:ext uri="{FF2B5EF4-FFF2-40B4-BE49-F238E27FC236}">
                  <a16:creationId xmlns:a16="http://schemas.microsoft.com/office/drawing/2014/main" id="{EFEE630F-E799-4117-9E26-5786F1D3E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302198" cy="96353"/>
            </a:xfrm>
            <a:custGeom>
              <a:avLst/>
              <a:gdLst>
                <a:gd name="T0" fmla="*/ 228 w 235"/>
                <a:gd name="T1" fmla="*/ 40 h 77"/>
                <a:gd name="T2" fmla="*/ 220 w 235"/>
                <a:gd name="T3" fmla="*/ 0 h 77"/>
                <a:gd name="T4" fmla="*/ 0 w 235"/>
                <a:gd name="T5" fmla="*/ 0 h 77"/>
                <a:gd name="T6" fmla="*/ 207 w 235"/>
                <a:gd name="T7" fmla="*/ 75 h 77"/>
                <a:gd name="T8" fmla="*/ 228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40"/>
                  </a:moveTo>
                  <a:cubicBezTo>
                    <a:pt x="235" y="3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22" y="77"/>
                    <a:pt x="228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709">
              <a:extLst>
                <a:ext uri="{FF2B5EF4-FFF2-40B4-BE49-F238E27FC236}">
                  <a16:creationId xmlns:a16="http://schemas.microsoft.com/office/drawing/2014/main" id="{EECDDDB7-4816-454A-A070-BD8CF1A07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80298" cy="188327"/>
            </a:xfrm>
            <a:custGeom>
              <a:avLst/>
              <a:gdLst>
                <a:gd name="T0" fmla="*/ 201 w 219"/>
                <a:gd name="T1" fmla="*/ 116 h 148"/>
                <a:gd name="T2" fmla="*/ 207 w 219"/>
                <a:gd name="T3" fmla="*/ 75 h 148"/>
                <a:gd name="T4" fmla="*/ 0 w 219"/>
                <a:gd name="T5" fmla="*/ 0 h 148"/>
                <a:gd name="T6" fmla="*/ 169 w 219"/>
                <a:gd name="T7" fmla="*/ 142 h 148"/>
                <a:gd name="T8" fmla="*/ 201 w 219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116"/>
                  </a:moveTo>
                  <a:cubicBezTo>
                    <a:pt x="219" y="84"/>
                    <a:pt x="207" y="75"/>
                    <a:pt x="207" y="7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2"/>
                    <a:pt x="182" y="148"/>
                    <a:pt x="201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710">
              <a:extLst>
                <a:ext uri="{FF2B5EF4-FFF2-40B4-BE49-F238E27FC236}">
                  <a16:creationId xmlns:a16="http://schemas.microsoft.com/office/drawing/2014/main" id="{8779E8FC-7A15-4471-8840-F7AD3486E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27742" cy="258401"/>
            </a:xfrm>
            <a:custGeom>
              <a:avLst/>
              <a:gdLst>
                <a:gd name="T0" fmla="*/ 149 w 177"/>
                <a:gd name="T1" fmla="*/ 178 h 201"/>
                <a:gd name="T2" fmla="*/ 169 w 177"/>
                <a:gd name="T3" fmla="*/ 142 h 201"/>
                <a:gd name="T4" fmla="*/ 0 w 177"/>
                <a:gd name="T5" fmla="*/ 0 h 201"/>
                <a:gd name="T6" fmla="*/ 110 w 177"/>
                <a:gd name="T7" fmla="*/ 191 h 201"/>
                <a:gd name="T8" fmla="*/ 149 w 177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1">
                  <a:moveTo>
                    <a:pt x="149" y="178"/>
                  </a:moveTo>
                  <a:cubicBezTo>
                    <a:pt x="177" y="154"/>
                    <a:pt x="169" y="142"/>
                    <a:pt x="169" y="14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10" y="191"/>
                    <a:pt x="120" y="201"/>
                    <a:pt x="14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711">
              <a:extLst>
                <a:ext uri="{FF2B5EF4-FFF2-40B4-BE49-F238E27FC236}">
                  <a16:creationId xmlns:a16="http://schemas.microsoft.com/office/drawing/2014/main" id="{2D880048-6663-48F5-97AB-9F8A1CEFD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144530" cy="297817"/>
            </a:xfrm>
            <a:custGeom>
              <a:avLst/>
              <a:gdLst>
                <a:gd name="T0" fmla="*/ 79 w 114"/>
                <a:gd name="T1" fmla="*/ 218 h 231"/>
                <a:gd name="T2" fmla="*/ 110 w 114"/>
                <a:gd name="T3" fmla="*/ 191 h 231"/>
                <a:gd name="T4" fmla="*/ 0 w 114"/>
                <a:gd name="T5" fmla="*/ 0 h 231"/>
                <a:gd name="T6" fmla="*/ 38 w 114"/>
                <a:gd name="T7" fmla="*/ 217 h 231"/>
                <a:gd name="T8" fmla="*/ 79 w 114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218"/>
                  </a:moveTo>
                  <a:cubicBezTo>
                    <a:pt x="114" y="205"/>
                    <a:pt x="110" y="191"/>
                    <a:pt x="110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" y="217"/>
                    <a:pt x="38" y="217"/>
                    <a:pt x="38" y="217"/>
                  </a:cubicBezTo>
                  <a:cubicBezTo>
                    <a:pt x="38" y="217"/>
                    <a:pt x="44" y="231"/>
                    <a:pt x="79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712">
              <a:extLst>
                <a:ext uri="{FF2B5EF4-FFF2-40B4-BE49-F238E27FC236}">
                  <a16:creationId xmlns:a16="http://schemas.microsoft.com/office/drawing/2014/main" id="{04AA552E-2313-4816-9B06-7FC70648D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137447"/>
              <a:ext cx="100734" cy="297817"/>
            </a:xfrm>
            <a:custGeom>
              <a:avLst/>
              <a:gdLst>
                <a:gd name="T0" fmla="*/ 39 w 77"/>
                <a:gd name="T1" fmla="*/ 232 h 232"/>
                <a:gd name="T2" fmla="*/ 77 w 77"/>
                <a:gd name="T3" fmla="*/ 217 h 232"/>
                <a:gd name="T4" fmla="*/ 39 w 77"/>
                <a:gd name="T5" fmla="*/ 0 h 232"/>
                <a:gd name="T6" fmla="*/ 0 w 77"/>
                <a:gd name="T7" fmla="*/ 217 h 232"/>
                <a:gd name="T8" fmla="*/ 39 w 77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232"/>
                  </a:moveTo>
                  <a:cubicBezTo>
                    <a:pt x="76" y="232"/>
                    <a:pt x="77" y="217"/>
                    <a:pt x="77" y="217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2" y="232"/>
                    <a:pt x="39" y="2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713">
              <a:extLst>
                <a:ext uri="{FF2B5EF4-FFF2-40B4-BE49-F238E27FC236}">
                  <a16:creationId xmlns:a16="http://schemas.microsoft.com/office/drawing/2014/main" id="{DF4012D5-B8AA-45F3-8907-61D4FC4B4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395849"/>
              <a:ext cx="48178" cy="39418"/>
            </a:xfrm>
            <a:custGeom>
              <a:avLst/>
              <a:gdLst>
                <a:gd name="T0" fmla="*/ 3 w 36"/>
                <a:gd name="T1" fmla="*/ 0 h 32"/>
                <a:gd name="T2" fmla="*/ 0 w 36"/>
                <a:gd name="T3" fmla="*/ 17 h 32"/>
                <a:gd name="T4" fmla="*/ 36 w 36"/>
                <a:gd name="T5" fmla="*/ 32 h 32"/>
                <a:gd name="T6" fmla="*/ 3 w 3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2">
                  <a:moveTo>
                    <a:pt x="3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2" y="31"/>
                    <a:pt x="36" y="32"/>
                  </a:cubicBezTo>
                  <a:cubicBezTo>
                    <a:pt x="24" y="22"/>
                    <a:pt x="13" y="12"/>
                    <a:pt x="3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714">
              <a:extLst>
                <a:ext uri="{FF2B5EF4-FFF2-40B4-BE49-F238E27FC236}">
                  <a16:creationId xmlns:a16="http://schemas.microsoft.com/office/drawing/2014/main" id="{4DA7B336-EB7D-40DE-8EAA-31CC543D1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137447"/>
              <a:ext cx="148909" cy="297817"/>
            </a:xfrm>
            <a:custGeom>
              <a:avLst/>
              <a:gdLst>
                <a:gd name="T0" fmla="*/ 35 w 115"/>
                <a:gd name="T1" fmla="*/ 218 h 231"/>
                <a:gd name="T2" fmla="*/ 76 w 115"/>
                <a:gd name="T3" fmla="*/ 217 h 231"/>
                <a:gd name="T4" fmla="*/ 115 w 115"/>
                <a:gd name="T5" fmla="*/ 0 h 231"/>
                <a:gd name="T6" fmla="*/ 4 w 115"/>
                <a:gd name="T7" fmla="*/ 191 h 231"/>
                <a:gd name="T8" fmla="*/ 35 w 115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218"/>
                  </a:moveTo>
                  <a:cubicBezTo>
                    <a:pt x="70" y="231"/>
                    <a:pt x="76" y="217"/>
                    <a:pt x="76" y="217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4" y="191"/>
                    <a:pt x="0" y="205"/>
                    <a:pt x="35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715">
              <a:extLst>
                <a:ext uri="{FF2B5EF4-FFF2-40B4-BE49-F238E27FC236}">
                  <a16:creationId xmlns:a16="http://schemas.microsoft.com/office/drawing/2014/main" id="{E002AB16-D3E5-4A73-9659-1368CAC99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308255"/>
              <a:ext cx="100734" cy="127012"/>
            </a:xfrm>
            <a:custGeom>
              <a:avLst/>
              <a:gdLst>
                <a:gd name="T0" fmla="*/ 76 w 79"/>
                <a:gd name="T1" fmla="*/ 84 h 98"/>
                <a:gd name="T2" fmla="*/ 79 w 79"/>
                <a:gd name="T3" fmla="*/ 67 h 98"/>
                <a:gd name="T4" fmla="*/ 38 w 79"/>
                <a:gd name="T5" fmla="*/ 0 h 98"/>
                <a:gd name="T6" fmla="*/ 4 w 79"/>
                <a:gd name="T7" fmla="*/ 58 h 98"/>
                <a:gd name="T8" fmla="*/ 35 w 79"/>
                <a:gd name="T9" fmla="*/ 85 h 98"/>
                <a:gd name="T10" fmla="*/ 76 w 79"/>
                <a:gd name="T1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98">
                  <a:moveTo>
                    <a:pt x="76" y="84"/>
                  </a:moveTo>
                  <a:cubicBezTo>
                    <a:pt x="79" y="67"/>
                    <a:pt x="79" y="67"/>
                    <a:pt x="79" y="67"/>
                  </a:cubicBezTo>
                  <a:cubicBezTo>
                    <a:pt x="62" y="47"/>
                    <a:pt x="48" y="25"/>
                    <a:pt x="38" y="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0" y="72"/>
                    <a:pt x="35" y="85"/>
                  </a:cubicBezTo>
                  <a:cubicBezTo>
                    <a:pt x="70" y="98"/>
                    <a:pt x="76" y="84"/>
                    <a:pt x="76" y="8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716">
              <a:extLst>
                <a:ext uri="{FF2B5EF4-FFF2-40B4-BE49-F238E27FC236}">
                  <a16:creationId xmlns:a16="http://schemas.microsoft.com/office/drawing/2014/main" id="{91AA3070-774A-4EB2-AC5F-B1E752F3A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137447"/>
              <a:ext cx="232123" cy="258401"/>
            </a:xfrm>
            <a:custGeom>
              <a:avLst/>
              <a:gdLst>
                <a:gd name="T0" fmla="*/ 29 w 178"/>
                <a:gd name="T1" fmla="*/ 178 h 201"/>
                <a:gd name="T2" fmla="*/ 67 w 178"/>
                <a:gd name="T3" fmla="*/ 191 h 201"/>
                <a:gd name="T4" fmla="*/ 178 w 178"/>
                <a:gd name="T5" fmla="*/ 0 h 201"/>
                <a:gd name="T6" fmla="*/ 9 w 178"/>
                <a:gd name="T7" fmla="*/ 142 h 201"/>
                <a:gd name="T8" fmla="*/ 29 w 178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1">
                  <a:moveTo>
                    <a:pt x="29" y="178"/>
                  </a:moveTo>
                  <a:cubicBezTo>
                    <a:pt x="57" y="201"/>
                    <a:pt x="67" y="191"/>
                    <a:pt x="67" y="19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9" y="142"/>
                    <a:pt x="0" y="154"/>
                    <a:pt x="2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717">
              <a:extLst>
                <a:ext uri="{FF2B5EF4-FFF2-40B4-BE49-F238E27FC236}">
                  <a16:creationId xmlns:a16="http://schemas.microsoft.com/office/drawing/2014/main" id="{513654A3-7302-4592-BAA9-4C3373CBA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238181"/>
              <a:ext cx="131390" cy="157668"/>
            </a:xfrm>
            <a:custGeom>
              <a:avLst/>
              <a:gdLst>
                <a:gd name="T0" fmla="*/ 85 w 101"/>
                <a:gd name="T1" fmla="*/ 4 h 122"/>
                <a:gd name="T2" fmla="*/ 84 w 101"/>
                <a:gd name="T3" fmla="*/ 0 h 122"/>
                <a:gd name="T4" fmla="*/ 9 w 101"/>
                <a:gd name="T5" fmla="*/ 63 h 122"/>
                <a:gd name="T6" fmla="*/ 29 w 101"/>
                <a:gd name="T7" fmla="*/ 99 h 122"/>
                <a:gd name="T8" fmla="*/ 67 w 101"/>
                <a:gd name="T9" fmla="*/ 112 h 122"/>
                <a:gd name="T10" fmla="*/ 101 w 101"/>
                <a:gd name="T11" fmla="*/ 54 h 122"/>
                <a:gd name="T12" fmla="*/ 85 w 101"/>
                <a:gd name="T13" fmla="*/ 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22">
                  <a:moveTo>
                    <a:pt x="85" y="4"/>
                  </a:moveTo>
                  <a:cubicBezTo>
                    <a:pt x="84" y="3"/>
                    <a:pt x="84" y="1"/>
                    <a:pt x="84" y="0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0" y="75"/>
                    <a:pt x="29" y="99"/>
                  </a:cubicBezTo>
                  <a:cubicBezTo>
                    <a:pt x="57" y="122"/>
                    <a:pt x="67" y="112"/>
                    <a:pt x="67" y="112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94" y="38"/>
                    <a:pt x="88" y="21"/>
                    <a:pt x="85" y="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718">
              <a:extLst>
                <a:ext uri="{FF2B5EF4-FFF2-40B4-BE49-F238E27FC236}">
                  <a16:creationId xmlns:a16="http://schemas.microsoft.com/office/drawing/2014/main" id="{89317BF9-6A77-4AB7-B88F-E506F3D35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37447"/>
              <a:ext cx="284679" cy="188327"/>
            </a:xfrm>
            <a:custGeom>
              <a:avLst/>
              <a:gdLst>
                <a:gd name="T0" fmla="*/ 19 w 220"/>
                <a:gd name="T1" fmla="*/ 116 h 148"/>
                <a:gd name="T2" fmla="*/ 51 w 220"/>
                <a:gd name="T3" fmla="*/ 142 h 148"/>
                <a:gd name="T4" fmla="*/ 220 w 220"/>
                <a:gd name="T5" fmla="*/ 0 h 148"/>
                <a:gd name="T6" fmla="*/ 12 w 220"/>
                <a:gd name="T7" fmla="*/ 75 h 148"/>
                <a:gd name="T8" fmla="*/ 19 w 220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116"/>
                  </a:moveTo>
                  <a:cubicBezTo>
                    <a:pt x="37" y="148"/>
                    <a:pt x="51" y="142"/>
                    <a:pt x="51" y="142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0" y="84"/>
                    <a:pt x="19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719">
              <a:extLst>
                <a:ext uri="{FF2B5EF4-FFF2-40B4-BE49-F238E27FC236}">
                  <a16:creationId xmlns:a16="http://schemas.microsoft.com/office/drawing/2014/main" id="{89917B59-307E-4E0B-AB02-04F92E62C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81244"/>
              <a:ext cx="162049" cy="144530"/>
            </a:xfrm>
            <a:custGeom>
              <a:avLst/>
              <a:gdLst>
                <a:gd name="T0" fmla="*/ 51 w 126"/>
                <a:gd name="T1" fmla="*/ 106 h 112"/>
                <a:gd name="T2" fmla="*/ 126 w 126"/>
                <a:gd name="T3" fmla="*/ 43 h 112"/>
                <a:gd name="T4" fmla="*/ 121 w 126"/>
                <a:gd name="T5" fmla="*/ 0 h 112"/>
                <a:gd name="T6" fmla="*/ 12 w 126"/>
                <a:gd name="T7" fmla="*/ 39 h 112"/>
                <a:gd name="T8" fmla="*/ 19 w 126"/>
                <a:gd name="T9" fmla="*/ 80 h 112"/>
                <a:gd name="T10" fmla="*/ 51 w 126"/>
                <a:gd name="T11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12">
                  <a:moveTo>
                    <a:pt x="51" y="106"/>
                  </a:moveTo>
                  <a:cubicBezTo>
                    <a:pt x="126" y="43"/>
                    <a:pt x="126" y="43"/>
                    <a:pt x="126" y="43"/>
                  </a:cubicBezTo>
                  <a:cubicBezTo>
                    <a:pt x="123" y="28"/>
                    <a:pt x="122" y="14"/>
                    <a:pt x="121" y="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0" y="48"/>
                    <a:pt x="19" y="80"/>
                  </a:cubicBezTo>
                  <a:cubicBezTo>
                    <a:pt x="37" y="112"/>
                    <a:pt x="51" y="106"/>
                    <a:pt x="51" y="10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720">
              <a:extLst>
                <a:ext uri="{FF2B5EF4-FFF2-40B4-BE49-F238E27FC236}">
                  <a16:creationId xmlns:a16="http://schemas.microsoft.com/office/drawing/2014/main" id="{8A23196E-662E-4ECD-9639-EDD2F9013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306576" cy="96353"/>
            </a:xfrm>
            <a:custGeom>
              <a:avLst/>
              <a:gdLst>
                <a:gd name="T0" fmla="*/ 6 w 235"/>
                <a:gd name="T1" fmla="*/ 40 h 77"/>
                <a:gd name="T2" fmla="*/ 27 w 235"/>
                <a:gd name="T3" fmla="*/ 75 h 77"/>
                <a:gd name="T4" fmla="*/ 235 w 235"/>
                <a:gd name="T5" fmla="*/ 0 h 77"/>
                <a:gd name="T6" fmla="*/ 14 w 235"/>
                <a:gd name="T7" fmla="*/ 0 h 77"/>
                <a:gd name="T8" fmla="*/ 6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40"/>
                  </a:moveTo>
                  <a:cubicBezTo>
                    <a:pt x="13" y="77"/>
                    <a:pt x="27" y="75"/>
                    <a:pt x="27" y="7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721">
              <a:extLst>
                <a:ext uri="{FF2B5EF4-FFF2-40B4-BE49-F238E27FC236}">
                  <a16:creationId xmlns:a16="http://schemas.microsoft.com/office/drawing/2014/main" id="{C1A99F52-CDBB-455D-B876-596FA107D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179568" cy="96353"/>
            </a:xfrm>
            <a:custGeom>
              <a:avLst/>
              <a:gdLst>
                <a:gd name="T0" fmla="*/ 27 w 138"/>
                <a:gd name="T1" fmla="*/ 75 h 77"/>
                <a:gd name="T2" fmla="*/ 136 w 138"/>
                <a:gd name="T3" fmla="*/ 36 h 77"/>
                <a:gd name="T4" fmla="*/ 138 w 138"/>
                <a:gd name="T5" fmla="*/ 0 h 77"/>
                <a:gd name="T6" fmla="*/ 14 w 138"/>
                <a:gd name="T7" fmla="*/ 0 h 77"/>
                <a:gd name="T8" fmla="*/ 6 w 138"/>
                <a:gd name="T9" fmla="*/ 40 h 77"/>
                <a:gd name="T10" fmla="*/ 27 w 138"/>
                <a:gd name="T11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77">
                  <a:moveTo>
                    <a:pt x="27" y="75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6" y="24"/>
                    <a:pt x="137" y="12"/>
                    <a:pt x="13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ubicBezTo>
                    <a:pt x="13" y="77"/>
                    <a:pt x="27" y="75"/>
                    <a:pt x="27" y="75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722">
              <a:extLst>
                <a:ext uri="{FF2B5EF4-FFF2-40B4-BE49-F238E27FC236}">
                  <a16:creationId xmlns:a16="http://schemas.microsoft.com/office/drawing/2014/main" id="{BE1224D1-8348-47E6-8949-044F4130F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306576" cy="100734"/>
            </a:xfrm>
            <a:custGeom>
              <a:avLst/>
              <a:gdLst>
                <a:gd name="T0" fmla="*/ 6 w 235"/>
                <a:gd name="T1" fmla="*/ 37 h 77"/>
                <a:gd name="T2" fmla="*/ 14 w 235"/>
                <a:gd name="T3" fmla="*/ 77 h 77"/>
                <a:gd name="T4" fmla="*/ 235 w 235"/>
                <a:gd name="T5" fmla="*/ 77 h 77"/>
                <a:gd name="T6" fmla="*/ 27 w 235"/>
                <a:gd name="T7" fmla="*/ 1 h 77"/>
                <a:gd name="T8" fmla="*/ 6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37"/>
                  </a:moveTo>
                  <a:cubicBezTo>
                    <a:pt x="0" y="73"/>
                    <a:pt x="14" y="77"/>
                    <a:pt x="14" y="77"/>
                  </a:cubicBezTo>
                  <a:cubicBezTo>
                    <a:pt x="235" y="77"/>
                    <a:pt x="235" y="77"/>
                    <a:pt x="235" y="77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723">
              <a:extLst>
                <a:ext uri="{FF2B5EF4-FFF2-40B4-BE49-F238E27FC236}">
                  <a16:creationId xmlns:a16="http://schemas.microsoft.com/office/drawing/2014/main" id="{83809325-6AF8-42BE-87C1-C7B8B964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183946" cy="100734"/>
            </a:xfrm>
            <a:custGeom>
              <a:avLst/>
              <a:gdLst>
                <a:gd name="T0" fmla="*/ 14 w 143"/>
                <a:gd name="T1" fmla="*/ 77 h 77"/>
                <a:gd name="T2" fmla="*/ 138 w 143"/>
                <a:gd name="T3" fmla="*/ 77 h 77"/>
                <a:gd name="T4" fmla="*/ 143 w 143"/>
                <a:gd name="T5" fmla="*/ 44 h 77"/>
                <a:gd name="T6" fmla="*/ 27 w 143"/>
                <a:gd name="T7" fmla="*/ 1 h 77"/>
                <a:gd name="T8" fmla="*/ 6 w 143"/>
                <a:gd name="T9" fmla="*/ 37 h 77"/>
                <a:gd name="T10" fmla="*/ 14 w 143"/>
                <a:gd name="T1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77">
                  <a:moveTo>
                    <a:pt x="14" y="77"/>
                  </a:moveTo>
                  <a:cubicBezTo>
                    <a:pt x="138" y="77"/>
                    <a:pt x="138" y="77"/>
                    <a:pt x="138" y="77"/>
                  </a:cubicBezTo>
                  <a:cubicBezTo>
                    <a:pt x="139" y="66"/>
                    <a:pt x="141" y="55"/>
                    <a:pt x="143" y="44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ubicBezTo>
                    <a:pt x="0" y="73"/>
                    <a:pt x="14" y="77"/>
                    <a:pt x="14" y="7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724">
              <a:extLst>
                <a:ext uri="{FF2B5EF4-FFF2-40B4-BE49-F238E27FC236}">
                  <a16:creationId xmlns:a16="http://schemas.microsoft.com/office/drawing/2014/main" id="{B1771888-52E6-4377-AA24-47D2BC400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284679" cy="192705"/>
            </a:xfrm>
            <a:custGeom>
              <a:avLst/>
              <a:gdLst>
                <a:gd name="T0" fmla="*/ 19 w 220"/>
                <a:gd name="T1" fmla="*/ 32 h 148"/>
                <a:gd name="T2" fmla="*/ 12 w 220"/>
                <a:gd name="T3" fmla="*/ 72 h 148"/>
                <a:gd name="T4" fmla="*/ 220 w 220"/>
                <a:gd name="T5" fmla="*/ 148 h 148"/>
                <a:gd name="T6" fmla="*/ 51 w 220"/>
                <a:gd name="T7" fmla="*/ 6 h 148"/>
                <a:gd name="T8" fmla="*/ 19 w 220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32"/>
                  </a:moveTo>
                  <a:cubicBezTo>
                    <a:pt x="0" y="64"/>
                    <a:pt x="12" y="72"/>
                    <a:pt x="12" y="72"/>
                  </a:cubicBezTo>
                  <a:cubicBezTo>
                    <a:pt x="220" y="148"/>
                    <a:pt x="220" y="148"/>
                    <a:pt x="220" y="14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725">
              <a:extLst>
                <a:ext uri="{FF2B5EF4-FFF2-40B4-BE49-F238E27FC236}">
                  <a16:creationId xmlns:a16="http://schemas.microsoft.com/office/drawing/2014/main" id="{A91C9813-B015-4215-99C8-07C1F7DE3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179568" cy="148909"/>
            </a:xfrm>
            <a:custGeom>
              <a:avLst/>
              <a:gdLst>
                <a:gd name="T0" fmla="*/ 12 w 139"/>
                <a:gd name="T1" fmla="*/ 72 h 115"/>
                <a:gd name="T2" fmla="*/ 128 w 139"/>
                <a:gd name="T3" fmla="*/ 115 h 115"/>
                <a:gd name="T4" fmla="*/ 139 w 139"/>
                <a:gd name="T5" fmla="*/ 80 h 115"/>
                <a:gd name="T6" fmla="*/ 51 w 139"/>
                <a:gd name="T7" fmla="*/ 6 h 115"/>
                <a:gd name="T8" fmla="*/ 19 w 139"/>
                <a:gd name="T9" fmla="*/ 32 h 115"/>
                <a:gd name="T10" fmla="*/ 12 w 139"/>
                <a:gd name="T11" fmla="*/ 7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115">
                  <a:moveTo>
                    <a:pt x="12" y="72"/>
                  </a:moveTo>
                  <a:cubicBezTo>
                    <a:pt x="128" y="115"/>
                    <a:pt x="128" y="115"/>
                    <a:pt x="128" y="115"/>
                  </a:cubicBezTo>
                  <a:cubicBezTo>
                    <a:pt x="131" y="103"/>
                    <a:pt x="134" y="91"/>
                    <a:pt x="139" y="8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ubicBezTo>
                    <a:pt x="0" y="64"/>
                    <a:pt x="12" y="72"/>
                    <a:pt x="12" y="7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726">
              <a:extLst>
                <a:ext uri="{FF2B5EF4-FFF2-40B4-BE49-F238E27FC236}">
                  <a16:creationId xmlns:a16="http://schemas.microsoft.com/office/drawing/2014/main" id="{6AF310F2-C383-44A7-83B6-1F0B06F49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232123" cy="262780"/>
            </a:xfrm>
            <a:custGeom>
              <a:avLst/>
              <a:gdLst>
                <a:gd name="T0" fmla="*/ 29 w 178"/>
                <a:gd name="T1" fmla="*/ 24 h 202"/>
                <a:gd name="T2" fmla="*/ 9 w 178"/>
                <a:gd name="T3" fmla="*/ 60 h 202"/>
                <a:gd name="T4" fmla="*/ 178 w 178"/>
                <a:gd name="T5" fmla="*/ 202 h 202"/>
                <a:gd name="T6" fmla="*/ 67 w 178"/>
                <a:gd name="T7" fmla="*/ 11 h 202"/>
                <a:gd name="T8" fmla="*/ 29 w 178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2">
                  <a:moveTo>
                    <a:pt x="29" y="24"/>
                  </a:moveTo>
                  <a:cubicBezTo>
                    <a:pt x="0" y="48"/>
                    <a:pt x="9" y="60"/>
                    <a:pt x="9" y="60"/>
                  </a:cubicBezTo>
                  <a:cubicBezTo>
                    <a:pt x="178" y="202"/>
                    <a:pt x="178" y="202"/>
                    <a:pt x="178" y="20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727">
              <a:extLst>
                <a:ext uri="{FF2B5EF4-FFF2-40B4-BE49-F238E27FC236}">
                  <a16:creationId xmlns:a16="http://schemas.microsoft.com/office/drawing/2014/main" id="{3DBF7F9A-D4FF-4F04-954D-0BEA4D30F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148909" cy="175186"/>
            </a:xfrm>
            <a:custGeom>
              <a:avLst/>
              <a:gdLst>
                <a:gd name="T0" fmla="*/ 97 w 115"/>
                <a:gd name="T1" fmla="*/ 134 h 134"/>
                <a:gd name="T2" fmla="*/ 115 w 115"/>
                <a:gd name="T3" fmla="*/ 93 h 134"/>
                <a:gd name="T4" fmla="*/ 67 w 115"/>
                <a:gd name="T5" fmla="*/ 11 h 134"/>
                <a:gd name="T6" fmla="*/ 29 w 115"/>
                <a:gd name="T7" fmla="*/ 24 h 134"/>
                <a:gd name="T8" fmla="*/ 9 w 115"/>
                <a:gd name="T9" fmla="*/ 60 h 134"/>
                <a:gd name="T10" fmla="*/ 97 w 115"/>
                <a:gd name="T1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134">
                  <a:moveTo>
                    <a:pt x="97" y="134"/>
                  </a:moveTo>
                  <a:cubicBezTo>
                    <a:pt x="102" y="120"/>
                    <a:pt x="108" y="106"/>
                    <a:pt x="115" y="93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ubicBezTo>
                    <a:pt x="0" y="48"/>
                    <a:pt x="9" y="60"/>
                    <a:pt x="9" y="60"/>
                  </a:cubicBezTo>
                  <a:lnTo>
                    <a:pt x="97" y="134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728">
              <a:extLst>
                <a:ext uri="{FF2B5EF4-FFF2-40B4-BE49-F238E27FC236}">
                  <a16:creationId xmlns:a16="http://schemas.microsoft.com/office/drawing/2014/main" id="{E9289149-F1D1-47FC-BA19-915AE9236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48909" cy="302198"/>
            </a:xfrm>
            <a:custGeom>
              <a:avLst/>
              <a:gdLst>
                <a:gd name="T0" fmla="*/ 35 w 115"/>
                <a:gd name="T1" fmla="*/ 13 h 231"/>
                <a:gd name="T2" fmla="*/ 4 w 115"/>
                <a:gd name="T3" fmla="*/ 40 h 231"/>
                <a:gd name="T4" fmla="*/ 115 w 115"/>
                <a:gd name="T5" fmla="*/ 231 h 231"/>
                <a:gd name="T6" fmla="*/ 76 w 115"/>
                <a:gd name="T7" fmla="*/ 13 h 231"/>
                <a:gd name="T8" fmla="*/ 35 w 115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13"/>
                  </a:moveTo>
                  <a:cubicBezTo>
                    <a:pt x="0" y="26"/>
                    <a:pt x="4" y="40"/>
                    <a:pt x="4" y="40"/>
                  </a:cubicBezTo>
                  <a:cubicBezTo>
                    <a:pt x="115" y="231"/>
                    <a:pt x="115" y="231"/>
                    <a:pt x="115" y="23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729">
              <a:extLst>
                <a:ext uri="{FF2B5EF4-FFF2-40B4-BE49-F238E27FC236}">
                  <a16:creationId xmlns:a16="http://schemas.microsoft.com/office/drawing/2014/main" id="{A6551E99-E638-4E3A-B76D-411C92FE8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09493" cy="157668"/>
            </a:xfrm>
            <a:custGeom>
              <a:avLst/>
              <a:gdLst>
                <a:gd name="T0" fmla="*/ 52 w 87"/>
                <a:gd name="T1" fmla="*/ 122 h 122"/>
                <a:gd name="T2" fmla="*/ 53 w 87"/>
                <a:gd name="T3" fmla="*/ 120 h 122"/>
                <a:gd name="T4" fmla="*/ 87 w 87"/>
                <a:gd name="T5" fmla="*/ 71 h 122"/>
                <a:gd name="T6" fmla="*/ 76 w 87"/>
                <a:gd name="T7" fmla="*/ 13 h 122"/>
                <a:gd name="T8" fmla="*/ 35 w 87"/>
                <a:gd name="T9" fmla="*/ 13 h 122"/>
                <a:gd name="T10" fmla="*/ 4 w 87"/>
                <a:gd name="T11" fmla="*/ 40 h 122"/>
                <a:gd name="T12" fmla="*/ 52 w 87"/>
                <a:gd name="T1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22">
                  <a:moveTo>
                    <a:pt x="52" y="122"/>
                  </a:moveTo>
                  <a:cubicBezTo>
                    <a:pt x="52" y="121"/>
                    <a:pt x="53" y="120"/>
                    <a:pt x="53" y="120"/>
                  </a:cubicBezTo>
                  <a:cubicBezTo>
                    <a:pt x="63" y="102"/>
                    <a:pt x="74" y="86"/>
                    <a:pt x="87" y="7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ubicBezTo>
                    <a:pt x="0" y="26"/>
                    <a:pt x="4" y="40"/>
                    <a:pt x="4" y="40"/>
                  </a:cubicBezTo>
                  <a:lnTo>
                    <a:pt x="52" y="122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730">
              <a:extLst>
                <a:ext uri="{FF2B5EF4-FFF2-40B4-BE49-F238E27FC236}">
                  <a16:creationId xmlns:a16="http://schemas.microsoft.com/office/drawing/2014/main" id="{62123142-7CA5-4C18-BF6D-4F5B2A316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4935983"/>
              <a:ext cx="65696" cy="100734"/>
            </a:xfrm>
            <a:custGeom>
              <a:avLst/>
              <a:gdLst>
                <a:gd name="T0" fmla="*/ 27 w 53"/>
                <a:gd name="T1" fmla="*/ 0 h 78"/>
                <a:gd name="T2" fmla="*/ 0 w 53"/>
                <a:gd name="T3" fmla="*/ 4 h 78"/>
                <a:gd name="T4" fmla="*/ 13 w 53"/>
                <a:gd name="T5" fmla="*/ 78 h 78"/>
                <a:gd name="T6" fmla="*/ 27 w 53"/>
                <a:gd name="T7" fmla="*/ 77 h 78"/>
                <a:gd name="T8" fmla="*/ 40 w 53"/>
                <a:gd name="T9" fmla="*/ 78 h 78"/>
                <a:gd name="T10" fmla="*/ 53 w 53"/>
                <a:gd name="T11" fmla="*/ 4 h 78"/>
                <a:gd name="T12" fmla="*/ 27 w 53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8">
                  <a:moveTo>
                    <a:pt x="27" y="0"/>
                  </a:moveTo>
                  <a:cubicBezTo>
                    <a:pt x="14" y="0"/>
                    <a:pt x="6" y="2"/>
                    <a:pt x="0" y="4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7" y="78"/>
                    <a:pt x="22" y="77"/>
                    <a:pt x="27" y="77"/>
                  </a:cubicBezTo>
                  <a:cubicBezTo>
                    <a:pt x="32" y="77"/>
                    <a:pt x="36" y="78"/>
                    <a:pt x="40" y="7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8" y="2"/>
                    <a:pt x="3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731">
              <a:extLst>
                <a:ext uri="{FF2B5EF4-FFF2-40B4-BE49-F238E27FC236}">
                  <a16:creationId xmlns:a16="http://schemas.microsoft.com/office/drawing/2014/main" id="{564B6430-7C6E-4602-B318-4093D80BC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4940364"/>
              <a:ext cx="83215" cy="109493"/>
            </a:xfrm>
            <a:custGeom>
              <a:avLst/>
              <a:gdLst>
                <a:gd name="T0" fmla="*/ 40 w 63"/>
                <a:gd name="T1" fmla="*/ 5 h 83"/>
                <a:gd name="T2" fmla="*/ 13 w 63"/>
                <a:gd name="T3" fmla="*/ 0 h 83"/>
                <a:gd name="T4" fmla="*/ 0 w 63"/>
                <a:gd name="T5" fmla="*/ 74 h 83"/>
                <a:gd name="T6" fmla="*/ 13 w 63"/>
                <a:gd name="T7" fmla="*/ 78 h 83"/>
                <a:gd name="T8" fmla="*/ 26 w 63"/>
                <a:gd name="T9" fmla="*/ 83 h 83"/>
                <a:gd name="T10" fmla="*/ 63 w 63"/>
                <a:gd name="T11" fmla="*/ 18 h 83"/>
                <a:gd name="T12" fmla="*/ 40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40" y="5"/>
                  </a:moveTo>
                  <a:cubicBezTo>
                    <a:pt x="28" y="1"/>
                    <a:pt x="19" y="0"/>
                    <a:pt x="13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4" y="75"/>
                    <a:pt x="8" y="76"/>
                    <a:pt x="13" y="78"/>
                  </a:cubicBezTo>
                  <a:cubicBezTo>
                    <a:pt x="18" y="80"/>
                    <a:pt x="22" y="82"/>
                    <a:pt x="26" y="83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59" y="14"/>
                    <a:pt x="51" y="10"/>
                    <a:pt x="40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732">
              <a:extLst>
                <a:ext uri="{FF2B5EF4-FFF2-40B4-BE49-F238E27FC236}">
                  <a16:creationId xmlns:a16="http://schemas.microsoft.com/office/drawing/2014/main" id="{0E69562F-248A-4602-B9C8-23BEE83D9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4962261"/>
              <a:ext cx="100734" cy="109493"/>
            </a:xfrm>
            <a:custGeom>
              <a:avLst/>
              <a:gdLst>
                <a:gd name="T0" fmla="*/ 60 w 78"/>
                <a:gd name="T1" fmla="*/ 14 h 83"/>
                <a:gd name="T2" fmla="*/ 37 w 78"/>
                <a:gd name="T3" fmla="*/ 0 h 83"/>
                <a:gd name="T4" fmla="*/ 0 w 78"/>
                <a:gd name="T5" fmla="*/ 65 h 83"/>
                <a:gd name="T6" fmla="*/ 10 w 78"/>
                <a:gd name="T7" fmla="*/ 74 h 83"/>
                <a:gd name="T8" fmla="*/ 20 w 78"/>
                <a:gd name="T9" fmla="*/ 83 h 83"/>
                <a:gd name="T10" fmla="*/ 78 w 78"/>
                <a:gd name="T11" fmla="*/ 34 h 83"/>
                <a:gd name="T12" fmla="*/ 60 w 78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3">
                  <a:moveTo>
                    <a:pt x="60" y="14"/>
                  </a:moveTo>
                  <a:cubicBezTo>
                    <a:pt x="51" y="6"/>
                    <a:pt x="43" y="2"/>
                    <a:pt x="37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8"/>
                    <a:pt x="6" y="70"/>
                    <a:pt x="10" y="74"/>
                  </a:cubicBezTo>
                  <a:cubicBezTo>
                    <a:pt x="14" y="77"/>
                    <a:pt x="18" y="80"/>
                    <a:pt x="20" y="83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29"/>
                    <a:pt x="70" y="22"/>
                    <a:pt x="6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733">
              <a:extLst>
                <a:ext uri="{FF2B5EF4-FFF2-40B4-BE49-F238E27FC236}">
                  <a16:creationId xmlns:a16="http://schemas.microsoft.com/office/drawing/2014/main" id="{C2FEAE93-431A-4280-BFE8-7824E4B70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006057"/>
              <a:ext cx="109493" cy="96353"/>
            </a:xfrm>
            <a:custGeom>
              <a:avLst/>
              <a:gdLst>
                <a:gd name="T0" fmla="*/ 75 w 85"/>
                <a:gd name="T1" fmla="*/ 21 h 72"/>
                <a:gd name="T2" fmla="*/ 58 w 85"/>
                <a:gd name="T3" fmla="*/ 0 h 72"/>
                <a:gd name="T4" fmla="*/ 0 w 85"/>
                <a:gd name="T5" fmla="*/ 49 h 72"/>
                <a:gd name="T6" fmla="*/ 8 w 85"/>
                <a:gd name="T7" fmla="*/ 60 h 72"/>
                <a:gd name="T8" fmla="*/ 14 w 85"/>
                <a:gd name="T9" fmla="*/ 72 h 72"/>
                <a:gd name="T10" fmla="*/ 85 w 85"/>
                <a:gd name="T11" fmla="*/ 46 h 72"/>
                <a:gd name="T12" fmla="*/ 75 w 85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21"/>
                  </a:moveTo>
                  <a:cubicBezTo>
                    <a:pt x="68" y="11"/>
                    <a:pt x="63" y="4"/>
                    <a:pt x="58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2"/>
                    <a:pt x="5" y="56"/>
                    <a:pt x="8" y="60"/>
                  </a:cubicBezTo>
                  <a:cubicBezTo>
                    <a:pt x="10" y="65"/>
                    <a:pt x="12" y="69"/>
                    <a:pt x="14" y="72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0"/>
                    <a:pt x="81" y="32"/>
                    <a:pt x="75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734">
              <a:extLst>
                <a:ext uri="{FF2B5EF4-FFF2-40B4-BE49-F238E27FC236}">
                  <a16:creationId xmlns:a16="http://schemas.microsoft.com/office/drawing/2014/main" id="{927C1EAC-8EB0-476A-8E53-20C494F05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067373"/>
              <a:ext cx="105112" cy="70075"/>
            </a:xfrm>
            <a:custGeom>
              <a:avLst/>
              <a:gdLst>
                <a:gd name="T0" fmla="*/ 79 w 81"/>
                <a:gd name="T1" fmla="*/ 26 h 53"/>
                <a:gd name="T2" fmla="*/ 71 w 81"/>
                <a:gd name="T3" fmla="*/ 0 h 53"/>
                <a:gd name="T4" fmla="*/ 0 w 81"/>
                <a:gd name="T5" fmla="*/ 26 h 53"/>
                <a:gd name="T6" fmla="*/ 3 w 81"/>
                <a:gd name="T7" fmla="*/ 39 h 53"/>
                <a:gd name="T8" fmla="*/ 4 w 81"/>
                <a:gd name="T9" fmla="*/ 53 h 53"/>
                <a:gd name="T10" fmla="*/ 80 w 81"/>
                <a:gd name="T11" fmla="*/ 53 h 53"/>
                <a:gd name="T12" fmla="*/ 79 w 81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3">
                  <a:moveTo>
                    <a:pt x="79" y="26"/>
                  </a:moveTo>
                  <a:cubicBezTo>
                    <a:pt x="77" y="14"/>
                    <a:pt x="74" y="6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0"/>
                    <a:pt x="2" y="34"/>
                    <a:pt x="3" y="39"/>
                  </a:cubicBezTo>
                  <a:cubicBezTo>
                    <a:pt x="4" y="44"/>
                    <a:pt x="4" y="49"/>
                    <a:pt x="4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47"/>
                    <a:pt x="81" y="38"/>
                    <a:pt x="79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735">
              <a:extLst>
                <a:ext uri="{FF2B5EF4-FFF2-40B4-BE49-F238E27FC236}">
                  <a16:creationId xmlns:a16="http://schemas.microsoft.com/office/drawing/2014/main" id="{6F744B25-26D3-446A-AA35-03D659855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137447"/>
              <a:ext cx="105112" cy="65696"/>
            </a:xfrm>
            <a:custGeom>
              <a:avLst/>
              <a:gdLst>
                <a:gd name="T0" fmla="*/ 79 w 81"/>
                <a:gd name="T1" fmla="*/ 27 h 52"/>
                <a:gd name="T2" fmla="*/ 80 w 81"/>
                <a:gd name="T3" fmla="*/ 0 h 52"/>
                <a:gd name="T4" fmla="*/ 4 w 81"/>
                <a:gd name="T5" fmla="*/ 0 h 52"/>
                <a:gd name="T6" fmla="*/ 3 w 81"/>
                <a:gd name="T7" fmla="*/ 13 h 52"/>
                <a:gd name="T8" fmla="*/ 0 w 81"/>
                <a:gd name="T9" fmla="*/ 26 h 52"/>
                <a:gd name="T10" fmla="*/ 71 w 81"/>
                <a:gd name="T11" fmla="*/ 52 h 52"/>
                <a:gd name="T12" fmla="*/ 79 w 81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2">
                  <a:moveTo>
                    <a:pt x="79" y="27"/>
                  </a:moveTo>
                  <a:cubicBezTo>
                    <a:pt x="81" y="14"/>
                    <a:pt x="81" y="6"/>
                    <a:pt x="8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4"/>
                    <a:pt x="4" y="8"/>
                    <a:pt x="3" y="13"/>
                  </a:cubicBezTo>
                  <a:cubicBezTo>
                    <a:pt x="2" y="18"/>
                    <a:pt x="1" y="23"/>
                    <a:pt x="0" y="26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4" y="47"/>
                    <a:pt x="77" y="39"/>
                    <a:pt x="79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736">
              <a:extLst>
                <a:ext uri="{FF2B5EF4-FFF2-40B4-BE49-F238E27FC236}">
                  <a16:creationId xmlns:a16="http://schemas.microsoft.com/office/drawing/2014/main" id="{A9056AB9-5BFD-4B1D-BCAD-1A24906BC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168106"/>
              <a:ext cx="109493" cy="96353"/>
            </a:xfrm>
            <a:custGeom>
              <a:avLst/>
              <a:gdLst>
                <a:gd name="T0" fmla="*/ 75 w 85"/>
                <a:gd name="T1" fmla="*/ 51 h 72"/>
                <a:gd name="T2" fmla="*/ 85 w 85"/>
                <a:gd name="T3" fmla="*/ 26 h 72"/>
                <a:gd name="T4" fmla="*/ 14 w 85"/>
                <a:gd name="T5" fmla="*/ 0 h 72"/>
                <a:gd name="T6" fmla="*/ 8 w 85"/>
                <a:gd name="T7" fmla="*/ 12 h 72"/>
                <a:gd name="T8" fmla="*/ 0 w 85"/>
                <a:gd name="T9" fmla="*/ 24 h 72"/>
                <a:gd name="T10" fmla="*/ 58 w 85"/>
                <a:gd name="T11" fmla="*/ 72 h 72"/>
                <a:gd name="T12" fmla="*/ 75 w 85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51"/>
                  </a:moveTo>
                  <a:cubicBezTo>
                    <a:pt x="81" y="40"/>
                    <a:pt x="84" y="32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4"/>
                    <a:pt x="10" y="8"/>
                    <a:pt x="8" y="12"/>
                  </a:cubicBezTo>
                  <a:cubicBezTo>
                    <a:pt x="5" y="17"/>
                    <a:pt x="3" y="21"/>
                    <a:pt x="0" y="2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63" y="68"/>
                    <a:pt x="68" y="62"/>
                    <a:pt x="75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37">
              <a:extLst>
                <a:ext uri="{FF2B5EF4-FFF2-40B4-BE49-F238E27FC236}">
                  <a16:creationId xmlns:a16="http://schemas.microsoft.com/office/drawing/2014/main" id="{32785A6E-569E-42C1-A425-33B9749C9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5198763"/>
              <a:ext cx="100734" cy="109493"/>
            </a:xfrm>
            <a:custGeom>
              <a:avLst/>
              <a:gdLst>
                <a:gd name="T0" fmla="*/ 60 w 78"/>
                <a:gd name="T1" fmla="*/ 68 h 82"/>
                <a:gd name="T2" fmla="*/ 78 w 78"/>
                <a:gd name="T3" fmla="*/ 48 h 82"/>
                <a:gd name="T4" fmla="*/ 20 w 78"/>
                <a:gd name="T5" fmla="*/ 0 h 82"/>
                <a:gd name="T6" fmla="*/ 10 w 78"/>
                <a:gd name="T7" fmla="*/ 9 h 82"/>
                <a:gd name="T8" fmla="*/ 0 w 78"/>
                <a:gd name="T9" fmla="*/ 17 h 82"/>
                <a:gd name="T10" fmla="*/ 37 w 78"/>
                <a:gd name="T11" fmla="*/ 82 h 82"/>
                <a:gd name="T12" fmla="*/ 60 w 78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2">
                  <a:moveTo>
                    <a:pt x="60" y="68"/>
                  </a:moveTo>
                  <a:cubicBezTo>
                    <a:pt x="70" y="60"/>
                    <a:pt x="75" y="54"/>
                    <a:pt x="78" y="4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3"/>
                    <a:pt x="14" y="6"/>
                    <a:pt x="10" y="9"/>
                  </a:cubicBezTo>
                  <a:cubicBezTo>
                    <a:pt x="6" y="12"/>
                    <a:pt x="3" y="15"/>
                    <a:pt x="0" y="1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43" y="80"/>
                    <a:pt x="51" y="76"/>
                    <a:pt x="60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738">
              <a:extLst>
                <a:ext uri="{FF2B5EF4-FFF2-40B4-BE49-F238E27FC236}">
                  <a16:creationId xmlns:a16="http://schemas.microsoft.com/office/drawing/2014/main" id="{B8557B23-E829-49D4-9732-A99BD004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5220662"/>
              <a:ext cx="83215" cy="109493"/>
            </a:xfrm>
            <a:custGeom>
              <a:avLst/>
              <a:gdLst>
                <a:gd name="T0" fmla="*/ 40 w 63"/>
                <a:gd name="T1" fmla="*/ 78 h 84"/>
                <a:gd name="T2" fmla="*/ 63 w 63"/>
                <a:gd name="T3" fmla="*/ 65 h 84"/>
                <a:gd name="T4" fmla="*/ 26 w 63"/>
                <a:gd name="T5" fmla="*/ 0 h 84"/>
                <a:gd name="T6" fmla="*/ 13 w 63"/>
                <a:gd name="T7" fmla="*/ 5 h 84"/>
                <a:gd name="T8" fmla="*/ 0 w 63"/>
                <a:gd name="T9" fmla="*/ 9 h 84"/>
                <a:gd name="T10" fmla="*/ 13 w 63"/>
                <a:gd name="T11" fmla="*/ 84 h 84"/>
                <a:gd name="T12" fmla="*/ 40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40" y="78"/>
                  </a:moveTo>
                  <a:cubicBezTo>
                    <a:pt x="51" y="74"/>
                    <a:pt x="59" y="69"/>
                    <a:pt x="63" y="6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2"/>
                    <a:pt x="18" y="4"/>
                    <a:pt x="13" y="5"/>
                  </a:cubicBezTo>
                  <a:cubicBezTo>
                    <a:pt x="8" y="7"/>
                    <a:pt x="4" y="9"/>
                    <a:pt x="0" y="9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9" y="84"/>
                    <a:pt x="28" y="82"/>
                    <a:pt x="4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739">
              <a:extLst>
                <a:ext uri="{FF2B5EF4-FFF2-40B4-BE49-F238E27FC236}">
                  <a16:creationId xmlns:a16="http://schemas.microsoft.com/office/drawing/2014/main" id="{467C039B-9F32-4F8A-BFB7-430B0E4CB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5233800"/>
              <a:ext cx="65696" cy="100734"/>
            </a:xfrm>
            <a:custGeom>
              <a:avLst/>
              <a:gdLst>
                <a:gd name="T0" fmla="*/ 27 w 53"/>
                <a:gd name="T1" fmla="*/ 79 h 79"/>
                <a:gd name="T2" fmla="*/ 53 w 53"/>
                <a:gd name="T3" fmla="*/ 75 h 79"/>
                <a:gd name="T4" fmla="*/ 40 w 53"/>
                <a:gd name="T5" fmla="*/ 0 h 79"/>
                <a:gd name="T6" fmla="*/ 27 w 53"/>
                <a:gd name="T7" fmla="*/ 1 h 79"/>
                <a:gd name="T8" fmla="*/ 13 w 53"/>
                <a:gd name="T9" fmla="*/ 0 h 79"/>
                <a:gd name="T10" fmla="*/ 0 w 53"/>
                <a:gd name="T11" fmla="*/ 75 h 79"/>
                <a:gd name="T12" fmla="*/ 27 w 53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9">
                  <a:moveTo>
                    <a:pt x="27" y="79"/>
                  </a:moveTo>
                  <a:cubicBezTo>
                    <a:pt x="39" y="79"/>
                    <a:pt x="48" y="77"/>
                    <a:pt x="53" y="75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6" y="1"/>
                    <a:pt x="32" y="1"/>
                    <a:pt x="27" y="1"/>
                  </a:cubicBezTo>
                  <a:cubicBezTo>
                    <a:pt x="22" y="1"/>
                    <a:pt x="17" y="1"/>
                    <a:pt x="13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6" y="77"/>
                    <a:pt x="14" y="79"/>
                    <a:pt x="27" y="79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740">
              <a:extLst>
                <a:ext uri="{FF2B5EF4-FFF2-40B4-BE49-F238E27FC236}">
                  <a16:creationId xmlns:a16="http://schemas.microsoft.com/office/drawing/2014/main" id="{5E7DA6CE-5356-4944-AC9B-2FA030383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5220662"/>
              <a:ext cx="78834" cy="109493"/>
            </a:xfrm>
            <a:custGeom>
              <a:avLst/>
              <a:gdLst>
                <a:gd name="T0" fmla="*/ 24 w 63"/>
                <a:gd name="T1" fmla="*/ 78 h 84"/>
                <a:gd name="T2" fmla="*/ 50 w 63"/>
                <a:gd name="T3" fmla="*/ 84 h 84"/>
                <a:gd name="T4" fmla="*/ 63 w 63"/>
                <a:gd name="T5" fmla="*/ 9 h 84"/>
                <a:gd name="T6" fmla="*/ 50 w 63"/>
                <a:gd name="T7" fmla="*/ 5 h 84"/>
                <a:gd name="T8" fmla="*/ 38 w 63"/>
                <a:gd name="T9" fmla="*/ 0 h 84"/>
                <a:gd name="T10" fmla="*/ 0 w 63"/>
                <a:gd name="T11" fmla="*/ 65 h 84"/>
                <a:gd name="T12" fmla="*/ 24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24" y="78"/>
                  </a:moveTo>
                  <a:cubicBezTo>
                    <a:pt x="36" y="82"/>
                    <a:pt x="44" y="84"/>
                    <a:pt x="50" y="84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59" y="9"/>
                    <a:pt x="55" y="7"/>
                    <a:pt x="50" y="5"/>
                  </a:cubicBezTo>
                  <a:cubicBezTo>
                    <a:pt x="45" y="4"/>
                    <a:pt x="41" y="2"/>
                    <a:pt x="3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5" y="69"/>
                    <a:pt x="12" y="74"/>
                    <a:pt x="2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741">
              <a:extLst>
                <a:ext uri="{FF2B5EF4-FFF2-40B4-BE49-F238E27FC236}">
                  <a16:creationId xmlns:a16="http://schemas.microsoft.com/office/drawing/2014/main" id="{47939C2B-885E-44D1-9B90-C599E73D7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198763"/>
              <a:ext cx="100734" cy="109493"/>
            </a:xfrm>
            <a:custGeom>
              <a:avLst/>
              <a:gdLst>
                <a:gd name="T0" fmla="*/ 18 w 79"/>
                <a:gd name="T1" fmla="*/ 68 h 82"/>
                <a:gd name="T2" fmla="*/ 41 w 79"/>
                <a:gd name="T3" fmla="*/ 82 h 82"/>
                <a:gd name="T4" fmla="*/ 79 w 79"/>
                <a:gd name="T5" fmla="*/ 17 h 82"/>
                <a:gd name="T6" fmla="*/ 68 w 79"/>
                <a:gd name="T7" fmla="*/ 9 h 82"/>
                <a:gd name="T8" fmla="*/ 58 w 79"/>
                <a:gd name="T9" fmla="*/ 0 h 82"/>
                <a:gd name="T10" fmla="*/ 0 w 79"/>
                <a:gd name="T11" fmla="*/ 48 h 82"/>
                <a:gd name="T12" fmla="*/ 18 w 79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2">
                  <a:moveTo>
                    <a:pt x="18" y="68"/>
                  </a:moveTo>
                  <a:cubicBezTo>
                    <a:pt x="28" y="76"/>
                    <a:pt x="35" y="80"/>
                    <a:pt x="41" y="82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6" y="15"/>
                    <a:pt x="72" y="12"/>
                    <a:pt x="68" y="9"/>
                  </a:cubicBezTo>
                  <a:cubicBezTo>
                    <a:pt x="64" y="6"/>
                    <a:pt x="61" y="3"/>
                    <a:pt x="58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" y="54"/>
                    <a:pt x="9" y="60"/>
                    <a:pt x="18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742">
              <a:extLst>
                <a:ext uri="{FF2B5EF4-FFF2-40B4-BE49-F238E27FC236}">
                  <a16:creationId xmlns:a16="http://schemas.microsoft.com/office/drawing/2014/main" id="{4CC6EE81-412F-48BD-92B2-56A843EF5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238181"/>
              <a:ext cx="52556" cy="70075"/>
            </a:xfrm>
            <a:custGeom>
              <a:avLst/>
              <a:gdLst>
                <a:gd name="T0" fmla="*/ 25 w 40"/>
                <a:gd name="T1" fmla="*/ 4 h 53"/>
                <a:gd name="T2" fmla="*/ 24 w 40"/>
                <a:gd name="T3" fmla="*/ 0 h 53"/>
                <a:gd name="T4" fmla="*/ 0 w 40"/>
                <a:gd name="T5" fmla="*/ 19 h 53"/>
                <a:gd name="T6" fmla="*/ 18 w 40"/>
                <a:gd name="T7" fmla="*/ 39 h 53"/>
                <a:gd name="T8" fmla="*/ 40 w 40"/>
                <a:gd name="T9" fmla="*/ 53 h 53"/>
                <a:gd name="T10" fmla="*/ 25 w 40"/>
                <a:gd name="T11" fmla="*/ 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3">
                  <a:moveTo>
                    <a:pt x="25" y="4"/>
                  </a:moveTo>
                  <a:cubicBezTo>
                    <a:pt x="24" y="3"/>
                    <a:pt x="24" y="1"/>
                    <a:pt x="24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5"/>
                    <a:pt x="9" y="31"/>
                    <a:pt x="18" y="39"/>
                  </a:cubicBezTo>
                  <a:cubicBezTo>
                    <a:pt x="27" y="47"/>
                    <a:pt x="34" y="51"/>
                    <a:pt x="40" y="53"/>
                  </a:cubicBezTo>
                  <a:cubicBezTo>
                    <a:pt x="33" y="37"/>
                    <a:pt x="28" y="21"/>
                    <a:pt x="25" y="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743">
              <a:extLst>
                <a:ext uri="{FF2B5EF4-FFF2-40B4-BE49-F238E27FC236}">
                  <a16:creationId xmlns:a16="http://schemas.microsoft.com/office/drawing/2014/main" id="{29B3782C-FEF4-4138-98DA-A925F825C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68106"/>
              <a:ext cx="109493" cy="96353"/>
            </a:xfrm>
            <a:custGeom>
              <a:avLst/>
              <a:gdLst>
                <a:gd name="T0" fmla="*/ 10 w 84"/>
                <a:gd name="T1" fmla="*/ 51 h 72"/>
                <a:gd name="T2" fmla="*/ 26 w 84"/>
                <a:gd name="T3" fmla="*/ 72 h 72"/>
                <a:gd name="T4" fmla="*/ 84 w 84"/>
                <a:gd name="T5" fmla="*/ 24 h 72"/>
                <a:gd name="T6" fmla="*/ 77 w 84"/>
                <a:gd name="T7" fmla="*/ 12 h 72"/>
                <a:gd name="T8" fmla="*/ 71 w 84"/>
                <a:gd name="T9" fmla="*/ 0 h 72"/>
                <a:gd name="T10" fmla="*/ 0 w 84"/>
                <a:gd name="T11" fmla="*/ 26 h 72"/>
                <a:gd name="T12" fmla="*/ 10 w 84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51"/>
                  </a:moveTo>
                  <a:cubicBezTo>
                    <a:pt x="16" y="62"/>
                    <a:pt x="22" y="68"/>
                    <a:pt x="26" y="72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2" y="21"/>
                    <a:pt x="79" y="17"/>
                    <a:pt x="77" y="12"/>
                  </a:cubicBezTo>
                  <a:cubicBezTo>
                    <a:pt x="74" y="8"/>
                    <a:pt x="72" y="4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2"/>
                    <a:pt x="3" y="40"/>
                    <a:pt x="10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744">
              <a:extLst>
                <a:ext uri="{FF2B5EF4-FFF2-40B4-BE49-F238E27FC236}">
                  <a16:creationId xmlns:a16="http://schemas.microsoft.com/office/drawing/2014/main" id="{D1157F9D-2B29-44C6-B0EB-C5802C22C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81244"/>
              <a:ext cx="65696" cy="83215"/>
            </a:xfrm>
            <a:custGeom>
              <a:avLst/>
              <a:gdLst>
                <a:gd name="T0" fmla="*/ 26 w 50"/>
                <a:gd name="T1" fmla="*/ 62 h 62"/>
                <a:gd name="T2" fmla="*/ 50 w 50"/>
                <a:gd name="T3" fmla="*/ 43 h 62"/>
                <a:gd name="T4" fmla="*/ 45 w 50"/>
                <a:gd name="T5" fmla="*/ 0 h 62"/>
                <a:gd name="T6" fmla="*/ 0 w 50"/>
                <a:gd name="T7" fmla="*/ 16 h 62"/>
                <a:gd name="T8" fmla="*/ 10 w 50"/>
                <a:gd name="T9" fmla="*/ 41 h 62"/>
                <a:gd name="T10" fmla="*/ 26 w 50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62">
                  <a:moveTo>
                    <a:pt x="26" y="62"/>
                  </a:moveTo>
                  <a:cubicBezTo>
                    <a:pt x="50" y="43"/>
                    <a:pt x="50" y="43"/>
                    <a:pt x="50" y="43"/>
                  </a:cubicBezTo>
                  <a:cubicBezTo>
                    <a:pt x="47" y="28"/>
                    <a:pt x="46" y="14"/>
                    <a:pt x="45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2"/>
                    <a:pt x="3" y="30"/>
                    <a:pt x="10" y="41"/>
                  </a:cubicBezTo>
                  <a:cubicBezTo>
                    <a:pt x="16" y="52"/>
                    <a:pt x="22" y="58"/>
                    <a:pt x="26" y="6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745">
              <a:extLst>
                <a:ext uri="{FF2B5EF4-FFF2-40B4-BE49-F238E27FC236}">
                  <a16:creationId xmlns:a16="http://schemas.microsoft.com/office/drawing/2014/main" id="{63250A67-8AFC-45C0-9689-DCB178207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105112" cy="65696"/>
            </a:xfrm>
            <a:custGeom>
              <a:avLst/>
              <a:gdLst>
                <a:gd name="T0" fmla="*/ 2 w 82"/>
                <a:gd name="T1" fmla="*/ 27 h 52"/>
                <a:gd name="T2" fmla="*/ 11 w 82"/>
                <a:gd name="T3" fmla="*/ 52 h 52"/>
                <a:gd name="T4" fmla="*/ 82 w 82"/>
                <a:gd name="T5" fmla="*/ 26 h 52"/>
                <a:gd name="T6" fmla="*/ 79 w 82"/>
                <a:gd name="T7" fmla="*/ 13 h 52"/>
                <a:gd name="T8" fmla="*/ 77 w 82"/>
                <a:gd name="T9" fmla="*/ 0 h 52"/>
                <a:gd name="T10" fmla="*/ 2 w 82"/>
                <a:gd name="T11" fmla="*/ 0 h 52"/>
                <a:gd name="T12" fmla="*/ 2 w 82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2">
                  <a:moveTo>
                    <a:pt x="2" y="27"/>
                  </a:moveTo>
                  <a:cubicBezTo>
                    <a:pt x="5" y="39"/>
                    <a:pt x="8" y="47"/>
                    <a:pt x="11" y="52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0" y="23"/>
                    <a:pt x="79" y="18"/>
                    <a:pt x="79" y="13"/>
                  </a:cubicBezTo>
                  <a:cubicBezTo>
                    <a:pt x="78" y="8"/>
                    <a:pt x="77" y="4"/>
                    <a:pt x="7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746">
              <a:extLst>
                <a:ext uri="{FF2B5EF4-FFF2-40B4-BE49-F238E27FC236}">
                  <a16:creationId xmlns:a16="http://schemas.microsoft.com/office/drawing/2014/main" id="{F4D75A64-9AB7-4665-A0F7-A65F32541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74456" cy="65696"/>
            </a:xfrm>
            <a:custGeom>
              <a:avLst/>
              <a:gdLst>
                <a:gd name="T0" fmla="*/ 11 w 58"/>
                <a:gd name="T1" fmla="*/ 52 h 52"/>
                <a:gd name="T2" fmla="*/ 56 w 58"/>
                <a:gd name="T3" fmla="*/ 36 h 52"/>
                <a:gd name="T4" fmla="*/ 58 w 58"/>
                <a:gd name="T5" fmla="*/ 0 h 52"/>
                <a:gd name="T6" fmla="*/ 2 w 58"/>
                <a:gd name="T7" fmla="*/ 0 h 52"/>
                <a:gd name="T8" fmla="*/ 2 w 58"/>
                <a:gd name="T9" fmla="*/ 27 h 52"/>
                <a:gd name="T10" fmla="*/ 11 w 58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2">
                  <a:moveTo>
                    <a:pt x="11" y="52"/>
                  </a:moveTo>
                  <a:cubicBezTo>
                    <a:pt x="56" y="36"/>
                    <a:pt x="56" y="36"/>
                    <a:pt x="56" y="36"/>
                  </a:cubicBezTo>
                  <a:cubicBezTo>
                    <a:pt x="56" y="24"/>
                    <a:pt x="57" y="12"/>
                    <a:pt x="5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ubicBezTo>
                    <a:pt x="5" y="39"/>
                    <a:pt x="8" y="47"/>
                    <a:pt x="11" y="52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747">
              <a:extLst>
                <a:ext uri="{FF2B5EF4-FFF2-40B4-BE49-F238E27FC236}">
                  <a16:creationId xmlns:a16="http://schemas.microsoft.com/office/drawing/2014/main" id="{93DC7864-7405-4325-98E6-359ECE5B5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105112" cy="70075"/>
            </a:xfrm>
            <a:custGeom>
              <a:avLst/>
              <a:gdLst>
                <a:gd name="T0" fmla="*/ 2 w 82"/>
                <a:gd name="T1" fmla="*/ 26 h 53"/>
                <a:gd name="T2" fmla="*/ 2 w 82"/>
                <a:gd name="T3" fmla="*/ 53 h 53"/>
                <a:gd name="T4" fmla="*/ 77 w 82"/>
                <a:gd name="T5" fmla="*/ 53 h 53"/>
                <a:gd name="T6" fmla="*/ 79 w 82"/>
                <a:gd name="T7" fmla="*/ 39 h 53"/>
                <a:gd name="T8" fmla="*/ 82 w 82"/>
                <a:gd name="T9" fmla="*/ 26 h 53"/>
                <a:gd name="T10" fmla="*/ 11 w 82"/>
                <a:gd name="T11" fmla="*/ 0 h 53"/>
                <a:gd name="T12" fmla="*/ 2 w 82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3">
                  <a:moveTo>
                    <a:pt x="2" y="26"/>
                  </a:moveTo>
                  <a:cubicBezTo>
                    <a:pt x="0" y="38"/>
                    <a:pt x="0" y="47"/>
                    <a:pt x="2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49"/>
                    <a:pt x="78" y="44"/>
                    <a:pt x="79" y="39"/>
                  </a:cubicBezTo>
                  <a:cubicBezTo>
                    <a:pt x="79" y="34"/>
                    <a:pt x="80" y="30"/>
                    <a:pt x="82" y="2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748">
              <a:extLst>
                <a:ext uri="{FF2B5EF4-FFF2-40B4-BE49-F238E27FC236}">
                  <a16:creationId xmlns:a16="http://schemas.microsoft.com/office/drawing/2014/main" id="{ECCD1164-1704-4A42-9223-AAF767E7B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78834" cy="70075"/>
            </a:xfrm>
            <a:custGeom>
              <a:avLst/>
              <a:gdLst>
                <a:gd name="T0" fmla="*/ 58 w 63"/>
                <a:gd name="T1" fmla="*/ 53 h 53"/>
                <a:gd name="T2" fmla="*/ 63 w 63"/>
                <a:gd name="T3" fmla="*/ 20 h 53"/>
                <a:gd name="T4" fmla="*/ 11 w 63"/>
                <a:gd name="T5" fmla="*/ 0 h 53"/>
                <a:gd name="T6" fmla="*/ 2 w 63"/>
                <a:gd name="T7" fmla="*/ 26 h 53"/>
                <a:gd name="T8" fmla="*/ 2 w 63"/>
                <a:gd name="T9" fmla="*/ 53 h 53"/>
                <a:gd name="T10" fmla="*/ 58 w 63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53">
                  <a:moveTo>
                    <a:pt x="58" y="53"/>
                  </a:moveTo>
                  <a:cubicBezTo>
                    <a:pt x="59" y="42"/>
                    <a:pt x="61" y="31"/>
                    <a:pt x="63" y="2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ubicBezTo>
                    <a:pt x="0" y="38"/>
                    <a:pt x="0" y="47"/>
                    <a:pt x="2" y="53"/>
                  </a:cubicBezTo>
                  <a:lnTo>
                    <a:pt x="58" y="53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749">
              <a:extLst>
                <a:ext uri="{FF2B5EF4-FFF2-40B4-BE49-F238E27FC236}">
                  <a16:creationId xmlns:a16="http://schemas.microsoft.com/office/drawing/2014/main" id="{4A5B3C6A-0F74-492E-990D-EFD457EA1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109493" cy="96353"/>
            </a:xfrm>
            <a:custGeom>
              <a:avLst/>
              <a:gdLst>
                <a:gd name="T0" fmla="*/ 10 w 84"/>
                <a:gd name="T1" fmla="*/ 21 h 72"/>
                <a:gd name="T2" fmla="*/ 0 w 84"/>
                <a:gd name="T3" fmla="*/ 46 h 72"/>
                <a:gd name="T4" fmla="*/ 71 w 84"/>
                <a:gd name="T5" fmla="*/ 72 h 72"/>
                <a:gd name="T6" fmla="*/ 77 w 84"/>
                <a:gd name="T7" fmla="*/ 60 h 72"/>
                <a:gd name="T8" fmla="*/ 84 w 84"/>
                <a:gd name="T9" fmla="*/ 49 h 72"/>
                <a:gd name="T10" fmla="*/ 26 w 84"/>
                <a:gd name="T11" fmla="*/ 0 h 72"/>
                <a:gd name="T12" fmla="*/ 10 w 84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21"/>
                  </a:moveTo>
                  <a:cubicBezTo>
                    <a:pt x="3" y="32"/>
                    <a:pt x="1" y="40"/>
                    <a:pt x="0" y="46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2" y="69"/>
                    <a:pt x="74" y="65"/>
                    <a:pt x="77" y="60"/>
                  </a:cubicBezTo>
                  <a:cubicBezTo>
                    <a:pt x="79" y="56"/>
                    <a:pt x="82" y="52"/>
                    <a:pt x="84" y="49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750">
              <a:extLst>
                <a:ext uri="{FF2B5EF4-FFF2-40B4-BE49-F238E27FC236}">
                  <a16:creationId xmlns:a16="http://schemas.microsoft.com/office/drawing/2014/main" id="{2CDB98BB-CA87-4298-A912-D96AE6CE0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83215" cy="87593"/>
            </a:xfrm>
            <a:custGeom>
              <a:avLst/>
              <a:gdLst>
                <a:gd name="T0" fmla="*/ 63 w 63"/>
                <a:gd name="T1" fmla="*/ 31 h 66"/>
                <a:gd name="T2" fmla="*/ 26 w 63"/>
                <a:gd name="T3" fmla="*/ 0 h 66"/>
                <a:gd name="T4" fmla="*/ 10 w 63"/>
                <a:gd name="T5" fmla="*/ 21 h 66"/>
                <a:gd name="T6" fmla="*/ 0 w 63"/>
                <a:gd name="T7" fmla="*/ 46 h 66"/>
                <a:gd name="T8" fmla="*/ 52 w 63"/>
                <a:gd name="T9" fmla="*/ 66 h 66"/>
                <a:gd name="T10" fmla="*/ 63 w 63"/>
                <a:gd name="T11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6">
                  <a:moveTo>
                    <a:pt x="63" y="31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5" y="54"/>
                    <a:pt x="58" y="42"/>
                    <a:pt x="63" y="3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751">
              <a:extLst>
                <a:ext uri="{FF2B5EF4-FFF2-40B4-BE49-F238E27FC236}">
                  <a16:creationId xmlns:a16="http://schemas.microsoft.com/office/drawing/2014/main" id="{112DBD32-2BE7-4A6F-A5D3-4A48F6F58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100734" cy="109493"/>
            </a:xfrm>
            <a:custGeom>
              <a:avLst/>
              <a:gdLst>
                <a:gd name="T0" fmla="*/ 18 w 79"/>
                <a:gd name="T1" fmla="*/ 14 h 83"/>
                <a:gd name="T2" fmla="*/ 0 w 79"/>
                <a:gd name="T3" fmla="*/ 34 h 83"/>
                <a:gd name="T4" fmla="*/ 58 w 79"/>
                <a:gd name="T5" fmla="*/ 83 h 83"/>
                <a:gd name="T6" fmla="*/ 68 w 79"/>
                <a:gd name="T7" fmla="*/ 74 h 83"/>
                <a:gd name="T8" fmla="*/ 79 w 79"/>
                <a:gd name="T9" fmla="*/ 65 h 83"/>
                <a:gd name="T10" fmla="*/ 41 w 79"/>
                <a:gd name="T11" fmla="*/ 0 h 83"/>
                <a:gd name="T12" fmla="*/ 18 w 79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18" y="14"/>
                  </a:moveTo>
                  <a:cubicBezTo>
                    <a:pt x="9" y="22"/>
                    <a:pt x="3" y="29"/>
                    <a:pt x="0" y="3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61" y="80"/>
                    <a:pt x="64" y="77"/>
                    <a:pt x="68" y="74"/>
                  </a:cubicBezTo>
                  <a:cubicBezTo>
                    <a:pt x="72" y="70"/>
                    <a:pt x="76" y="68"/>
                    <a:pt x="79" y="6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752">
              <a:extLst>
                <a:ext uri="{FF2B5EF4-FFF2-40B4-BE49-F238E27FC236}">
                  <a16:creationId xmlns:a16="http://schemas.microsoft.com/office/drawing/2014/main" id="{BEDB1745-E2E5-468C-9F7C-D40989C72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70075" cy="87593"/>
            </a:xfrm>
            <a:custGeom>
              <a:avLst/>
              <a:gdLst>
                <a:gd name="T0" fmla="*/ 55 w 55"/>
                <a:gd name="T1" fmla="*/ 24 h 65"/>
                <a:gd name="T2" fmla="*/ 41 w 55"/>
                <a:gd name="T3" fmla="*/ 0 h 65"/>
                <a:gd name="T4" fmla="*/ 18 w 55"/>
                <a:gd name="T5" fmla="*/ 14 h 65"/>
                <a:gd name="T6" fmla="*/ 0 w 55"/>
                <a:gd name="T7" fmla="*/ 34 h 65"/>
                <a:gd name="T8" fmla="*/ 37 w 55"/>
                <a:gd name="T9" fmla="*/ 65 h 65"/>
                <a:gd name="T10" fmla="*/ 55 w 55"/>
                <a:gd name="T11" fmla="*/ 2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65">
                  <a:moveTo>
                    <a:pt x="55" y="24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ubicBezTo>
                    <a:pt x="9" y="22"/>
                    <a:pt x="3" y="29"/>
                    <a:pt x="0" y="34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42" y="51"/>
                    <a:pt x="48" y="37"/>
                    <a:pt x="55" y="24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753">
              <a:extLst>
                <a:ext uri="{FF2B5EF4-FFF2-40B4-BE49-F238E27FC236}">
                  <a16:creationId xmlns:a16="http://schemas.microsoft.com/office/drawing/2014/main" id="{B321CEE4-67A2-47E7-910D-C35960DB2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78834" cy="109493"/>
            </a:xfrm>
            <a:custGeom>
              <a:avLst/>
              <a:gdLst>
                <a:gd name="T0" fmla="*/ 24 w 63"/>
                <a:gd name="T1" fmla="*/ 5 h 83"/>
                <a:gd name="T2" fmla="*/ 0 w 63"/>
                <a:gd name="T3" fmla="*/ 18 h 83"/>
                <a:gd name="T4" fmla="*/ 38 w 63"/>
                <a:gd name="T5" fmla="*/ 83 h 83"/>
                <a:gd name="T6" fmla="*/ 50 w 63"/>
                <a:gd name="T7" fmla="*/ 78 h 83"/>
                <a:gd name="T8" fmla="*/ 63 w 63"/>
                <a:gd name="T9" fmla="*/ 74 h 83"/>
                <a:gd name="T10" fmla="*/ 50 w 63"/>
                <a:gd name="T11" fmla="*/ 0 h 83"/>
                <a:gd name="T12" fmla="*/ 24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24" y="5"/>
                  </a:moveTo>
                  <a:cubicBezTo>
                    <a:pt x="12" y="10"/>
                    <a:pt x="5" y="14"/>
                    <a:pt x="0" y="18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41" y="82"/>
                    <a:pt x="45" y="80"/>
                    <a:pt x="50" y="78"/>
                  </a:cubicBezTo>
                  <a:cubicBezTo>
                    <a:pt x="55" y="76"/>
                    <a:pt x="59" y="75"/>
                    <a:pt x="63" y="74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0"/>
                    <a:pt x="36" y="1"/>
                    <a:pt x="24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754">
              <a:extLst>
                <a:ext uri="{FF2B5EF4-FFF2-40B4-BE49-F238E27FC236}">
                  <a16:creationId xmlns:a16="http://schemas.microsoft.com/office/drawing/2014/main" id="{87D38742-A182-4395-82B7-0ACD79557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52556" cy="52556"/>
            </a:xfrm>
            <a:custGeom>
              <a:avLst/>
              <a:gdLst>
                <a:gd name="T0" fmla="*/ 0 w 41"/>
                <a:gd name="T1" fmla="*/ 17 h 41"/>
                <a:gd name="T2" fmla="*/ 14 w 41"/>
                <a:gd name="T3" fmla="*/ 41 h 41"/>
                <a:gd name="T4" fmla="*/ 15 w 41"/>
                <a:gd name="T5" fmla="*/ 39 h 41"/>
                <a:gd name="T6" fmla="*/ 41 w 41"/>
                <a:gd name="T7" fmla="*/ 0 h 41"/>
                <a:gd name="T8" fmla="*/ 24 w 41"/>
                <a:gd name="T9" fmla="*/ 4 h 41"/>
                <a:gd name="T10" fmla="*/ 0 w 41"/>
                <a:gd name="T11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17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5" y="39"/>
                    <a:pt x="15" y="39"/>
                  </a:cubicBezTo>
                  <a:cubicBezTo>
                    <a:pt x="23" y="25"/>
                    <a:pt x="31" y="12"/>
                    <a:pt x="41" y="0"/>
                  </a:cubicBezTo>
                  <a:cubicBezTo>
                    <a:pt x="36" y="1"/>
                    <a:pt x="30" y="2"/>
                    <a:pt x="24" y="4"/>
                  </a:cubicBezTo>
                  <a:cubicBezTo>
                    <a:pt x="12" y="9"/>
                    <a:pt x="5" y="13"/>
                    <a:pt x="0" y="17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755">
              <a:extLst>
                <a:ext uri="{FF2B5EF4-FFF2-40B4-BE49-F238E27FC236}">
                  <a16:creationId xmlns:a16="http://schemas.microsoft.com/office/drawing/2014/main" id="{EF952B35-6F6B-412B-9F97-62091A4B0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14" y="4708240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756">
              <a:extLst>
                <a:ext uri="{FF2B5EF4-FFF2-40B4-BE49-F238E27FC236}">
                  <a16:creationId xmlns:a16="http://schemas.microsoft.com/office/drawing/2014/main" id="{673E34D4-D36D-4FC1-80F4-96F4BD24B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098032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757">
              <a:extLst>
                <a:ext uri="{FF2B5EF4-FFF2-40B4-BE49-F238E27FC236}">
                  <a16:creationId xmlns:a16="http://schemas.microsoft.com/office/drawing/2014/main" id="{8ACDE079-EDD4-40A6-BB41-FB645F05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523" y="4712621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2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2" y="21"/>
                    <a:pt x="0" y="21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758">
              <a:extLst>
                <a:ext uri="{FF2B5EF4-FFF2-40B4-BE49-F238E27FC236}">
                  <a16:creationId xmlns:a16="http://schemas.microsoft.com/office/drawing/2014/main" id="{92B0B867-9580-4FCC-9BDF-FAC43223F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985" y="4966642"/>
              <a:ext cx="52556" cy="52556"/>
            </a:xfrm>
            <a:custGeom>
              <a:avLst/>
              <a:gdLst>
                <a:gd name="T0" fmla="*/ 0 w 42"/>
                <a:gd name="T1" fmla="*/ 27 h 41"/>
                <a:gd name="T2" fmla="*/ 0 w 42"/>
                <a:gd name="T3" fmla="*/ 15 h 41"/>
                <a:gd name="T4" fmla="*/ 15 w 42"/>
                <a:gd name="T5" fmla="*/ 0 h 41"/>
                <a:gd name="T6" fmla="*/ 27 w 42"/>
                <a:gd name="T7" fmla="*/ 0 h 41"/>
                <a:gd name="T8" fmla="*/ 42 w 42"/>
                <a:gd name="T9" fmla="*/ 15 h 41"/>
                <a:gd name="T10" fmla="*/ 42 w 42"/>
                <a:gd name="T11" fmla="*/ 27 h 41"/>
                <a:gd name="T12" fmla="*/ 27 w 42"/>
                <a:gd name="T13" fmla="*/ 41 h 41"/>
                <a:gd name="T14" fmla="*/ 15 w 42"/>
                <a:gd name="T15" fmla="*/ 41 h 41"/>
                <a:gd name="T16" fmla="*/ 0 w 42"/>
                <a:gd name="T17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1">
                  <a:moveTo>
                    <a:pt x="0" y="27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8" y="15"/>
                    <a:pt x="15" y="8"/>
                    <a:pt x="15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8"/>
                    <a:pt x="34" y="15"/>
                    <a:pt x="42" y="15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34" y="27"/>
                    <a:pt x="27" y="33"/>
                    <a:pt x="27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33"/>
                    <a:pt x="8" y="27"/>
                    <a:pt x="0" y="27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759">
              <a:extLst>
                <a:ext uri="{FF2B5EF4-FFF2-40B4-BE49-F238E27FC236}">
                  <a16:creationId xmlns:a16="http://schemas.microsoft.com/office/drawing/2014/main" id="{5490A4AA-61A7-4907-A5BB-4E397D7CC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821" y="5071754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1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1" y="21"/>
                    <a:pt x="0" y="21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760">
              <a:extLst>
                <a:ext uri="{FF2B5EF4-FFF2-40B4-BE49-F238E27FC236}">
                  <a16:creationId xmlns:a16="http://schemas.microsoft.com/office/drawing/2014/main" id="{FC314433-604E-4875-850E-B585FAFA6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11903"/>
              <a:ext cx="1410251" cy="455485"/>
            </a:xfrm>
            <a:custGeom>
              <a:avLst/>
              <a:gdLst>
                <a:gd name="T0" fmla="*/ 1049 w 1089"/>
                <a:gd name="T1" fmla="*/ 1 h 350"/>
                <a:gd name="T2" fmla="*/ 1053 w 1089"/>
                <a:gd name="T3" fmla="*/ 57 h 350"/>
                <a:gd name="T4" fmla="*/ 730 w 1089"/>
                <a:gd name="T5" fmla="*/ 123 h 350"/>
                <a:gd name="T6" fmla="*/ 366 w 1089"/>
                <a:gd name="T7" fmla="*/ 37 h 350"/>
                <a:gd name="T8" fmla="*/ 23 w 1089"/>
                <a:gd name="T9" fmla="*/ 38 h 350"/>
                <a:gd name="T10" fmla="*/ 0 w 1089"/>
                <a:gd name="T11" fmla="*/ 70 h 350"/>
                <a:gd name="T12" fmla="*/ 0 w 1089"/>
                <a:gd name="T13" fmla="*/ 260 h 350"/>
                <a:gd name="T14" fmla="*/ 19 w 1089"/>
                <a:gd name="T15" fmla="*/ 292 h 350"/>
                <a:gd name="T16" fmla="*/ 34 w 1089"/>
                <a:gd name="T17" fmla="*/ 247 h 350"/>
                <a:gd name="T18" fmla="*/ 366 w 1089"/>
                <a:gd name="T19" fmla="*/ 251 h 350"/>
                <a:gd name="T20" fmla="*/ 730 w 1089"/>
                <a:gd name="T21" fmla="*/ 336 h 350"/>
                <a:gd name="T22" fmla="*/ 1070 w 1089"/>
                <a:gd name="T23" fmla="*/ 258 h 350"/>
                <a:gd name="T24" fmla="*/ 1083 w 1089"/>
                <a:gd name="T25" fmla="*/ 231 h 350"/>
                <a:gd name="T26" fmla="*/ 1083 w 1089"/>
                <a:gd name="T27" fmla="*/ 34 h 350"/>
                <a:gd name="T28" fmla="*/ 1049 w 1089"/>
                <a:gd name="T29" fmla="*/ 1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9" h="350">
                  <a:moveTo>
                    <a:pt x="1049" y="1"/>
                  </a:moveTo>
                  <a:cubicBezTo>
                    <a:pt x="1089" y="15"/>
                    <a:pt x="1064" y="49"/>
                    <a:pt x="1053" y="57"/>
                  </a:cubicBezTo>
                  <a:cubicBezTo>
                    <a:pt x="960" y="122"/>
                    <a:pt x="841" y="136"/>
                    <a:pt x="730" y="123"/>
                  </a:cubicBezTo>
                  <a:cubicBezTo>
                    <a:pt x="606" y="109"/>
                    <a:pt x="488" y="65"/>
                    <a:pt x="366" y="37"/>
                  </a:cubicBezTo>
                  <a:cubicBezTo>
                    <a:pt x="253" y="11"/>
                    <a:pt x="133" y="0"/>
                    <a:pt x="23" y="38"/>
                  </a:cubicBezTo>
                  <a:cubicBezTo>
                    <a:pt x="9" y="42"/>
                    <a:pt x="0" y="55"/>
                    <a:pt x="0" y="7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3"/>
                    <a:pt x="7" y="284"/>
                    <a:pt x="19" y="292"/>
                  </a:cubicBezTo>
                  <a:cubicBezTo>
                    <a:pt x="0" y="278"/>
                    <a:pt x="0" y="260"/>
                    <a:pt x="34" y="247"/>
                  </a:cubicBezTo>
                  <a:cubicBezTo>
                    <a:pt x="141" y="214"/>
                    <a:pt x="257" y="225"/>
                    <a:pt x="366" y="251"/>
                  </a:cubicBezTo>
                  <a:cubicBezTo>
                    <a:pt x="488" y="278"/>
                    <a:pt x="606" y="322"/>
                    <a:pt x="730" y="336"/>
                  </a:cubicBezTo>
                  <a:cubicBezTo>
                    <a:pt x="847" y="350"/>
                    <a:pt x="974" y="333"/>
                    <a:pt x="1070" y="258"/>
                  </a:cubicBezTo>
                  <a:cubicBezTo>
                    <a:pt x="1078" y="252"/>
                    <a:pt x="1083" y="242"/>
                    <a:pt x="1083" y="231"/>
                  </a:cubicBezTo>
                  <a:cubicBezTo>
                    <a:pt x="1083" y="34"/>
                    <a:pt x="1083" y="34"/>
                    <a:pt x="1083" y="34"/>
                  </a:cubicBezTo>
                  <a:cubicBezTo>
                    <a:pt x="1083" y="17"/>
                    <a:pt x="1070" y="6"/>
                    <a:pt x="1049" y="1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761">
              <a:extLst>
                <a:ext uri="{FF2B5EF4-FFF2-40B4-BE49-F238E27FC236}">
                  <a16:creationId xmlns:a16="http://schemas.microsoft.com/office/drawing/2014/main" id="{0261C3CA-49F5-4FB5-8B82-098BEEEFA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25040"/>
              <a:ext cx="932870" cy="420448"/>
            </a:xfrm>
            <a:custGeom>
              <a:avLst/>
              <a:gdLst>
                <a:gd name="T0" fmla="*/ 719 w 719"/>
                <a:gd name="T1" fmla="*/ 326 h 326"/>
                <a:gd name="T2" fmla="*/ 378 w 719"/>
                <a:gd name="T3" fmla="*/ 161 h 326"/>
                <a:gd name="T4" fmla="*/ 287 w 719"/>
                <a:gd name="T5" fmla="*/ 57 h 326"/>
                <a:gd name="T6" fmla="*/ 268 w 719"/>
                <a:gd name="T7" fmla="*/ 10 h 326"/>
                <a:gd name="T8" fmla="*/ 23 w 719"/>
                <a:gd name="T9" fmla="*/ 29 h 326"/>
                <a:gd name="T10" fmla="*/ 0 w 719"/>
                <a:gd name="T11" fmla="*/ 61 h 326"/>
                <a:gd name="T12" fmla="*/ 0 w 719"/>
                <a:gd name="T13" fmla="*/ 251 h 326"/>
                <a:gd name="T14" fmla="*/ 19 w 719"/>
                <a:gd name="T15" fmla="*/ 283 h 326"/>
                <a:gd name="T16" fmla="*/ 34 w 719"/>
                <a:gd name="T17" fmla="*/ 238 h 326"/>
                <a:gd name="T18" fmla="*/ 366 w 719"/>
                <a:gd name="T19" fmla="*/ 242 h 326"/>
                <a:gd name="T20" fmla="*/ 719 w 719"/>
                <a:gd name="T21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9" h="326">
                  <a:moveTo>
                    <a:pt x="719" y="326"/>
                  </a:moveTo>
                  <a:cubicBezTo>
                    <a:pt x="594" y="299"/>
                    <a:pt x="476" y="242"/>
                    <a:pt x="378" y="161"/>
                  </a:cubicBezTo>
                  <a:cubicBezTo>
                    <a:pt x="343" y="131"/>
                    <a:pt x="309" y="98"/>
                    <a:pt x="287" y="57"/>
                  </a:cubicBezTo>
                  <a:cubicBezTo>
                    <a:pt x="279" y="43"/>
                    <a:pt x="272" y="27"/>
                    <a:pt x="268" y="10"/>
                  </a:cubicBezTo>
                  <a:cubicBezTo>
                    <a:pt x="185" y="0"/>
                    <a:pt x="102" y="1"/>
                    <a:pt x="23" y="29"/>
                  </a:cubicBezTo>
                  <a:cubicBezTo>
                    <a:pt x="9" y="33"/>
                    <a:pt x="0" y="46"/>
                    <a:pt x="0" y="61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0" y="264"/>
                    <a:pt x="7" y="275"/>
                    <a:pt x="19" y="283"/>
                  </a:cubicBezTo>
                  <a:cubicBezTo>
                    <a:pt x="0" y="269"/>
                    <a:pt x="0" y="251"/>
                    <a:pt x="34" y="238"/>
                  </a:cubicBezTo>
                  <a:cubicBezTo>
                    <a:pt x="141" y="205"/>
                    <a:pt x="257" y="216"/>
                    <a:pt x="366" y="242"/>
                  </a:cubicBezTo>
                  <a:cubicBezTo>
                    <a:pt x="484" y="269"/>
                    <a:pt x="600" y="310"/>
                    <a:pt x="719" y="32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Rectangle 1762">
              <a:extLst>
                <a:ext uri="{FF2B5EF4-FFF2-40B4-BE49-F238E27FC236}">
                  <a16:creationId xmlns:a16="http://schemas.microsoft.com/office/drawing/2014/main" id="{0D47A3C5-115E-4265-A43C-BD0AFAE10F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4363375" y="5260078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F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763">
              <a:extLst>
                <a:ext uri="{FF2B5EF4-FFF2-40B4-BE49-F238E27FC236}">
                  <a16:creationId xmlns:a16="http://schemas.microsoft.com/office/drawing/2014/main" id="{F8DDA2B6-A255-4A86-AB3A-762746A057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4450969" y="526007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764">
              <a:extLst>
                <a:ext uri="{FF2B5EF4-FFF2-40B4-BE49-F238E27FC236}">
                  <a16:creationId xmlns:a16="http://schemas.microsoft.com/office/drawing/2014/main" id="{CDD04743-FE0E-4EC9-B9A7-69DB2503FF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4499146" y="5268837"/>
              <a:ext cx="17518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765">
              <a:extLst>
                <a:ext uri="{FF2B5EF4-FFF2-40B4-BE49-F238E27FC236}">
                  <a16:creationId xmlns:a16="http://schemas.microsoft.com/office/drawing/2014/main" id="{56CB0385-9DF3-4281-B1AA-B201F6572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586740" y="5277596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1766">
              <a:extLst>
                <a:ext uri="{FF2B5EF4-FFF2-40B4-BE49-F238E27FC236}">
                  <a16:creationId xmlns:a16="http://schemas.microsoft.com/office/drawing/2014/main" id="{1ED865F6-C955-4E30-97E9-479EECE16C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669952" y="5299496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767">
              <a:extLst>
                <a:ext uri="{FF2B5EF4-FFF2-40B4-BE49-F238E27FC236}">
                  <a16:creationId xmlns:a16="http://schemas.microsoft.com/office/drawing/2014/main" id="{D88C0307-E649-453C-81AA-A169837603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744407" y="5317015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768">
              <a:extLst>
                <a:ext uri="{FF2B5EF4-FFF2-40B4-BE49-F238E27FC236}">
                  <a16:creationId xmlns:a16="http://schemas.microsoft.com/office/drawing/2014/main" id="{3DBFE8AB-1CB5-46ED-A3D1-4AB758095E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4849519" y="5343293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1769">
              <a:extLst>
                <a:ext uri="{FF2B5EF4-FFF2-40B4-BE49-F238E27FC236}">
                  <a16:creationId xmlns:a16="http://schemas.microsoft.com/office/drawing/2014/main" id="{9F305F45-322E-468B-A8DA-8A5DEF3041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972150" y="5373949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1770">
              <a:extLst>
                <a:ext uri="{FF2B5EF4-FFF2-40B4-BE49-F238E27FC236}">
                  <a16:creationId xmlns:a16="http://schemas.microsoft.com/office/drawing/2014/main" id="{5476237E-236C-48F8-8759-1E4E9088BD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5046603" y="539584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771">
              <a:extLst>
                <a:ext uri="{FF2B5EF4-FFF2-40B4-BE49-F238E27FC236}">
                  <a16:creationId xmlns:a16="http://schemas.microsoft.com/office/drawing/2014/main" id="{9C10651B-07DD-47FF-AB32-D196E6F2E7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5142955" y="5404608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1772">
              <a:extLst>
                <a:ext uri="{FF2B5EF4-FFF2-40B4-BE49-F238E27FC236}">
                  <a16:creationId xmlns:a16="http://schemas.microsoft.com/office/drawing/2014/main" id="{5AB20484-A304-4608-A5F2-FF21E59B53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34930" y="5408986"/>
              <a:ext cx="1883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1773">
              <a:extLst>
                <a:ext uri="{FF2B5EF4-FFF2-40B4-BE49-F238E27FC236}">
                  <a16:creationId xmlns:a16="http://schemas.microsoft.com/office/drawing/2014/main" id="{F5C9940A-02CE-4879-80FE-3AF61B5E86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300000">
              <a:off x="5326901" y="540460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1774">
              <a:extLst>
                <a:ext uri="{FF2B5EF4-FFF2-40B4-BE49-F238E27FC236}">
                  <a16:creationId xmlns:a16="http://schemas.microsoft.com/office/drawing/2014/main" id="{42484213-3D66-4804-95D4-88EF6D3B32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80000">
              <a:off x="5379457" y="538708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1775">
              <a:extLst>
                <a:ext uri="{FF2B5EF4-FFF2-40B4-BE49-F238E27FC236}">
                  <a16:creationId xmlns:a16="http://schemas.microsoft.com/office/drawing/2014/main" id="{ECD2B45E-8125-44AF-9CC1-E11D3E4295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60000">
              <a:off x="5475810" y="5352052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imer Congreso Internacional del Bicentenario de la Independencia del Perú  reflexionará sobre trascendental acontecimiento - Municipalidad de  MirafloresMunicipalidad de Miraflores">
            <a:extLst>
              <a:ext uri="{FF2B5EF4-FFF2-40B4-BE49-F238E27FC236}">
                <a16:creationId xmlns:a16="http://schemas.microsoft.com/office/drawing/2014/main" id="{090674C8-E511-49D1-A2B4-4A1F85CAF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E860D2-10E0-44D8-951B-73A8985BE9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sp>
        <p:nvSpPr>
          <p:cNvPr id="4" name="Rectangle 2886">
            <a:extLst>
              <a:ext uri="{FF2B5EF4-FFF2-40B4-BE49-F238E27FC236}">
                <a16:creationId xmlns:a16="http://schemas.microsoft.com/office/drawing/2014/main" id="{E2C7B898-A284-4359-8B72-5CD38D51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1967005"/>
            <a:ext cx="5315273" cy="4089665"/>
          </a:xfrm>
          <a:prstGeom prst="rect">
            <a:avLst/>
          </a:prstGeom>
          <a:solidFill>
            <a:srgbClr val="F8C6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D596BF8B-9854-43C9-BD96-9B03ADD4B7E4}"/>
              </a:ext>
            </a:extLst>
          </p:cNvPr>
          <p:cNvGrpSpPr/>
          <p:nvPr/>
        </p:nvGrpSpPr>
        <p:grpSpPr>
          <a:xfrm>
            <a:off x="6773135" y="1482870"/>
            <a:ext cx="4930532" cy="4573801"/>
            <a:chOff x="6342845" y="1459605"/>
            <a:chExt cx="4153438" cy="3852931"/>
          </a:xfrm>
        </p:grpSpPr>
        <p:sp>
          <p:nvSpPr>
            <p:cNvPr id="8" name="Freeform 2890">
              <a:extLst>
                <a:ext uri="{FF2B5EF4-FFF2-40B4-BE49-F238E27FC236}">
                  <a16:creationId xmlns:a16="http://schemas.microsoft.com/office/drawing/2014/main" id="{5B579EDB-041E-47DA-9F84-35C95BC48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2845" y="1867436"/>
              <a:ext cx="2500650" cy="3445100"/>
            </a:xfrm>
            <a:custGeom>
              <a:avLst/>
              <a:gdLst>
                <a:gd name="T0" fmla="*/ 119 w 787"/>
                <a:gd name="T1" fmla="*/ 610 h 1085"/>
                <a:gd name="T2" fmla="*/ 31 w 787"/>
                <a:gd name="T3" fmla="*/ 416 h 1085"/>
                <a:gd name="T4" fmla="*/ 21 w 787"/>
                <a:gd name="T5" fmla="*/ 331 h 1085"/>
                <a:gd name="T6" fmla="*/ 95 w 787"/>
                <a:gd name="T7" fmla="*/ 397 h 1085"/>
                <a:gd name="T8" fmla="*/ 56 w 787"/>
                <a:gd name="T9" fmla="*/ 286 h 1085"/>
                <a:gd name="T10" fmla="*/ 120 w 787"/>
                <a:gd name="T11" fmla="*/ 355 h 1085"/>
                <a:gd name="T12" fmla="*/ 64 w 787"/>
                <a:gd name="T13" fmla="*/ 166 h 1085"/>
                <a:gd name="T14" fmla="*/ 231 w 787"/>
                <a:gd name="T15" fmla="*/ 28 h 1085"/>
                <a:gd name="T16" fmla="*/ 370 w 787"/>
                <a:gd name="T17" fmla="*/ 0 h 1085"/>
                <a:gd name="T18" fmla="*/ 235 w 787"/>
                <a:gd name="T19" fmla="*/ 127 h 1085"/>
                <a:gd name="T20" fmla="*/ 317 w 787"/>
                <a:gd name="T21" fmla="*/ 86 h 1085"/>
                <a:gd name="T22" fmla="*/ 227 w 787"/>
                <a:gd name="T23" fmla="*/ 201 h 1085"/>
                <a:gd name="T24" fmla="*/ 258 w 787"/>
                <a:gd name="T25" fmla="*/ 220 h 1085"/>
                <a:gd name="T26" fmla="*/ 289 w 787"/>
                <a:gd name="T27" fmla="*/ 218 h 1085"/>
                <a:gd name="T28" fmla="*/ 257 w 787"/>
                <a:gd name="T29" fmla="*/ 308 h 1085"/>
                <a:gd name="T30" fmla="*/ 218 w 787"/>
                <a:gd name="T31" fmla="*/ 372 h 1085"/>
                <a:gd name="T32" fmla="*/ 257 w 787"/>
                <a:gd name="T33" fmla="*/ 353 h 1085"/>
                <a:gd name="T34" fmla="*/ 291 w 787"/>
                <a:gd name="T35" fmla="*/ 405 h 1085"/>
                <a:gd name="T36" fmla="*/ 222 w 787"/>
                <a:gd name="T37" fmla="*/ 500 h 1085"/>
                <a:gd name="T38" fmla="*/ 275 w 787"/>
                <a:gd name="T39" fmla="*/ 470 h 1085"/>
                <a:gd name="T40" fmla="*/ 253 w 787"/>
                <a:gd name="T41" fmla="*/ 515 h 1085"/>
                <a:gd name="T42" fmla="*/ 288 w 787"/>
                <a:gd name="T43" fmla="*/ 499 h 1085"/>
                <a:gd name="T44" fmla="*/ 233 w 787"/>
                <a:gd name="T45" fmla="*/ 645 h 1085"/>
                <a:gd name="T46" fmla="*/ 252 w 787"/>
                <a:gd name="T47" fmla="*/ 620 h 1085"/>
                <a:gd name="T48" fmla="*/ 245 w 787"/>
                <a:gd name="T49" fmla="*/ 702 h 1085"/>
                <a:gd name="T50" fmla="*/ 268 w 787"/>
                <a:gd name="T51" fmla="*/ 785 h 1085"/>
                <a:gd name="T52" fmla="*/ 277 w 787"/>
                <a:gd name="T53" fmla="*/ 759 h 1085"/>
                <a:gd name="T54" fmla="*/ 373 w 787"/>
                <a:gd name="T55" fmla="*/ 925 h 1085"/>
                <a:gd name="T56" fmla="*/ 550 w 787"/>
                <a:gd name="T57" fmla="*/ 976 h 1085"/>
                <a:gd name="T58" fmla="*/ 579 w 787"/>
                <a:gd name="T59" fmla="*/ 938 h 1085"/>
                <a:gd name="T60" fmla="*/ 554 w 787"/>
                <a:gd name="T61" fmla="*/ 916 h 1085"/>
                <a:gd name="T62" fmla="*/ 787 w 787"/>
                <a:gd name="T63" fmla="*/ 917 h 1085"/>
                <a:gd name="T64" fmla="*/ 664 w 787"/>
                <a:gd name="T65" fmla="*/ 998 h 1085"/>
                <a:gd name="T66" fmla="*/ 524 w 787"/>
                <a:gd name="T67" fmla="*/ 1069 h 1085"/>
                <a:gd name="T68" fmla="*/ 436 w 787"/>
                <a:gd name="T69" fmla="*/ 1065 h 1085"/>
                <a:gd name="T70" fmla="*/ 481 w 787"/>
                <a:gd name="T71" fmla="*/ 1022 h 1085"/>
                <a:gd name="T72" fmla="*/ 519 w 787"/>
                <a:gd name="T73" fmla="*/ 1013 h 1085"/>
                <a:gd name="T74" fmla="*/ 425 w 787"/>
                <a:gd name="T75" fmla="*/ 1000 h 1085"/>
                <a:gd name="T76" fmla="*/ 404 w 787"/>
                <a:gd name="T77" fmla="*/ 986 h 1085"/>
                <a:gd name="T78" fmla="*/ 511 w 787"/>
                <a:gd name="T79" fmla="*/ 995 h 1085"/>
                <a:gd name="T80" fmla="*/ 567 w 787"/>
                <a:gd name="T81" fmla="*/ 995 h 1085"/>
                <a:gd name="T82" fmla="*/ 203 w 787"/>
                <a:gd name="T83" fmla="*/ 873 h 1085"/>
                <a:gd name="T84" fmla="*/ 174 w 787"/>
                <a:gd name="T85" fmla="*/ 799 h 1085"/>
                <a:gd name="T86" fmla="*/ 20 w 787"/>
                <a:gd name="T87" fmla="*/ 654 h 1085"/>
                <a:gd name="T88" fmla="*/ 10 w 787"/>
                <a:gd name="T89" fmla="*/ 582 h 1085"/>
                <a:gd name="T90" fmla="*/ 47 w 787"/>
                <a:gd name="T91" fmla="*/ 593 h 1085"/>
                <a:gd name="T92" fmla="*/ 0 w 787"/>
                <a:gd name="T93" fmla="*/ 529 h 1085"/>
                <a:gd name="T94" fmla="*/ 528 w 787"/>
                <a:gd name="T95" fmla="*/ 1026 h 1085"/>
                <a:gd name="T96" fmla="*/ 640 w 787"/>
                <a:gd name="T97" fmla="*/ 998 h 1085"/>
                <a:gd name="T98" fmla="*/ 583 w 787"/>
                <a:gd name="T99" fmla="*/ 1034 h 1085"/>
                <a:gd name="T100" fmla="*/ 603 w 787"/>
                <a:gd name="T101" fmla="*/ 1046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87" h="1085">
                  <a:moveTo>
                    <a:pt x="0" y="524"/>
                  </a:moveTo>
                  <a:cubicBezTo>
                    <a:pt x="39" y="552"/>
                    <a:pt x="78" y="580"/>
                    <a:pt x="119" y="610"/>
                  </a:cubicBezTo>
                  <a:cubicBezTo>
                    <a:pt x="88" y="547"/>
                    <a:pt x="56" y="484"/>
                    <a:pt x="25" y="422"/>
                  </a:cubicBezTo>
                  <a:cubicBezTo>
                    <a:pt x="27" y="420"/>
                    <a:pt x="29" y="418"/>
                    <a:pt x="31" y="416"/>
                  </a:cubicBezTo>
                  <a:cubicBezTo>
                    <a:pt x="39" y="420"/>
                    <a:pt x="48" y="424"/>
                    <a:pt x="60" y="429"/>
                  </a:cubicBezTo>
                  <a:cubicBezTo>
                    <a:pt x="46" y="395"/>
                    <a:pt x="34" y="363"/>
                    <a:pt x="21" y="331"/>
                  </a:cubicBezTo>
                  <a:cubicBezTo>
                    <a:pt x="24" y="328"/>
                    <a:pt x="27" y="326"/>
                    <a:pt x="30" y="323"/>
                  </a:cubicBezTo>
                  <a:cubicBezTo>
                    <a:pt x="52" y="348"/>
                    <a:pt x="74" y="373"/>
                    <a:pt x="95" y="397"/>
                  </a:cubicBezTo>
                  <a:cubicBezTo>
                    <a:pt x="97" y="396"/>
                    <a:pt x="99" y="395"/>
                    <a:pt x="101" y="394"/>
                  </a:cubicBezTo>
                  <a:cubicBezTo>
                    <a:pt x="86" y="358"/>
                    <a:pt x="71" y="322"/>
                    <a:pt x="56" y="286"/>
                  </a:cubicBezTo>
                  <a:cubicBezTo>
                    <a:pt x="58" y="285"/>
                    <a:pt x="59" y="284"/>
                    <a:pt x="60" y="282"/>
                  </a:cubicBezTo>
                  <a:cubicBezTo>
                    <a:pt x="80" y="307"/>
                    <a:pt x="100" y="331"/>
                    <a:pt x="120" y="355"/>
                  </a:cubicBezTo>
                  <a:cubicBezTo>
                    <a:pt x="121" y="354"/>
                    <a:pt x="123" y="354"/>
                    <a:pt x="125" y="353"/>
                  </a:cubicBezTo>
                  <a:cubicBezTo>
                    <a:pt x="104" y="291"/>
                    <a:pt x="84" y="229"/>
                    <a:pt x="64" y="166"/>
                  </a:cubicBezTo>
                  <a:cubicBezTo>
                    <a:pt x="86" y="165"/>
                    <a:pt x="86" y="165"/>
                    <a:pt x="134" y="252"/>
                  </a:cubicBezTo>
                  <a:cubicBezTo>
                    <a:pt x="147" y="166"/>
                    <a:pt x="173" y="90"/>
                    <a:pt x="231" y="28"/>
                  </a:cubicBezTo>
                  <a:cubicBezTo>
                    <a:pt x="225" y="51"/>
                    <a:pt x="219" y="74"/>
                    <a:pt x="214" y="97"/>
                  </a:cubicBezTo>
                  <a:cubicBezTo>
                    <a:pt x="260" y="54"/>
                    <a:pt x="305" y="11"/>
                    <a:pt x="370" y="0"/>
                  </a:cubicBezTo>
                  <a:cubicBezTo>
                    <a:pt x="323" y="41"/>
                    <a:pt x="277" y="81"/>
                    <a:pt x="230" y="122"/>
                  </a:cubicBezTo>
                  <a:cubicBezTo>
                    <a:pt x="232" y="124"/>
                    <a:pt x="233" y="125"/>
                    <a:pt x="235" y="127"/>
                  </a:cubicBezTo>
                  <a:cubicBezTo>
                    <a:pt x="262" y="112"/>
                    <a:pt x="288" y="97"/>
                    <a:pt x="315" y="82"/>
                  </a:cubicBezTo>
                  <a:cubicBezTo>
                    <a:pt x="316" y="83"/>
                    <a:pt x="316" y="84"/>
                    <a:pt x="317" y="86"/>
                  </a:cubicBezTo>
                  <a:cubicBezTo>
                    <a:pt x="285" y="122"/>
                    <a:pt x="253" y="158"/>
                    <a:pt x="221" y="195"/>
                  </a:cubicBezTo>
                  <a:cubicBezTo>
                    <a:pt x="223" y="197"/>
                    <a:pt x="225" y="199"/>
                    <a:pt x="227" y="201"/>
                  </a:cubicBezTo>
                  <a:cubicBezTo>
                    <a:pt x="265" y="169"/>
                    <a:pt x="307" y="143"/>
                    <a:pt x="359" y="137"/>
                  </a:cubicBezTo>
                  <a:cubicBezTo>
                    <a:pt x="324" y="165"/>
                    <a:pt x="291" y="193"/>
                    <a:pt x="258" y="220"/>
                  </a:cubicBezTo>
                  <a:cubicBezTo>
                    <a:pt x="259" y="222"/>
                    <a:pt x="260" y="223"/>
                    <a:pt x="261" y="225"/>
                  </a:cubicBezTo>
                  <a:cubicBezTo>
                    <a:pt x="270" y="223"/>
                    <a:pt x="280" y="220"/>
                    <a:pt x="289" y="218"/>
                  </a:cubicBezTo>
                  <a:cubicBezTo>
                    <a:pt x="251" y="262"/>
                    <a:pt x="216" y="306"/>
                    <a:pt x="196" y="365"/>
                  </a:cubicBezTo>
                  <a:cubicBezTo>
                    <a:pt x="219" y="344"/>
                    <a:pt x="238" y="326"/>
                    <a:pt x="257" y="308"/>
                  </a:cubicBezTo>
                  <a:cubicBezTo>
                    <a:pt x="259" y="309"/>
                    <a:pt x="260" y="311"/>
                    <a:pt x="262" y="312"/>
                  </a:cubicBezTo>
                  <a:cubicBezTo>
                    <a:pt x="247" y="332"/>
                    <a:pt x="233" y="352"/>
                    <a:pt x="218" y="372"/>
                  </a:cubicBezTo>
                  <a:cubicBezTo>
                    <a:pt x="219" y="373"/>
                    <a:pt x="221" y="374"/>
                    <a:pt x="222" y="375"/>
                  </a:cubicBezTo>
                  <a:cubicBezTo>
                    <a:pt x="233" y="368"/>
                    <a:pt x="244" y="361"/>
                    <a:pt x="257" y="353"/>
                  </a:cubicBezTo>
                  <a:cubicBezTo>
                    <a:pt x="240" y="386"/>
                    <a:pt x="225" y="416"/>
                    <a:pt x="209" y="448"/>
                  </a:cubicBezTo>
                  <a:cubicBezTo>
                    <a:pt x="239" y="432"/>
                    <a:pt x="265" y="419"/>
                    <a:pt x="291" y="405"/>
                  </a:cubicBezTo>
                  <a:cubicBezTo>
                    <a:pt x="292" y="407"/>
                    <a:pt x="293" y="409"/>
                    <a:pt x="294" y="411"/>
                  </a:cubicBezTo>
                  <a:cubicBezTo>
                    <a:pt x="270" y="441"/>
                    <a:pt x="246" y="471"/>
                    <a:pt x="222" y="500"/>
                  </a:cubicBezTo>
                  <a:cubicBezTo>
                    <a:pt x="223" y="502"/>
                    <a:pt x="225" y="504"/>
                    <a:pt x="226" y="505"/>
                  </a:cubicBezTo>
                  <a:cubicBezTo>
                    <a:pt x="243" y="493"/>
                    <a:pt x="259" y="482"/>
                    <a:pt x="275" y="470"/>
                  </a:cubicBezTo>
                  <a:cubicBezTo>
                    <a:pt x="277" y="472"/>
                    <a:pt x="279" y="474"/>
                    <a:pt x="281" y="476"/>
                  </a:cubicBezTo>
                  <a:cubicBezTo>
                    <a:pt x="272" y="489"/>
                    <a:pt x="262" y="502"/>
                    <a:pt x="253" y="515"/>
                  </a:cubicBezTo>
                  <a:cubicBezTo>
                    <a:pt x="254" y="516"/>
                    <a:pt x="255" y="517"/>
                    <a:pt x="256" y="518"/>
                  </a:cubicBezTo>
                  <a:cubicBezTo>
                    <a:pt x="267" y="512"/>
                    <a:pt x="278" y="505"/>
                    <a:pt x="288" y="499"/>
                  </a:cubicBezTo>
                  <a:cubicBezTo>
                    <a:pt x="267" y="546"/>
                    <a:pt x="246" y="593"/>
                    <a:pt x="225" y="641"/>
                  </a:cubicBezTo>
                  <a:cubicBezTo>
                    <a:pt x="228" y="642"/>
                    <a:pt x="231" y="644"/>
                    <a:pt x="233" y="645"/>
                  </a:cubicBezTo>
                  <a:cubicBezTo>
                    <a:pt x="238" y="636"/>
                    <a:pt x="243" y="628"/>
                    <a:pt x="248" y="619"/>
                  </a:cubicBezTo>
                  <a:cubicBezTo>
                    <a:pt x="250" y="620"/>
                    <a:pt x="251" y="620"/>
                    <a:pt x="252" y="620"/>
                  </a:cubicBezTo>
                  <a:cubicBezTo>
                    <a:pt x="248" y="647"/>
                    <a:pt x="244" y="674"/>
                    <a:pt x="240" y="700"/>
                  </a:cubicBezTo>
                  <a:cubicBezTo>
                    <a:pt x="242" y="701"/>
                    <a:pt x="243" y="702"/>
                    <a:pt x="245" y="702"/>
                  </a:cubicBezTo>
                  <a:cubicBezTo>
                    <a:pt x="252" y="689"/>
                    <a:pt x="258" y="677"/>
                    <a:pt x="268" y="658"/>
                  </a:cubicBezTo>
                  <a:cubicBezTo>
                    <a:pt x="268" y="705"/>
                    <a:pt x="268" y="745"/>
                    <a:pt x="268" y="785"/>
                  </a:cubicBezTo>
                  <a:cubicBezTo>
                    <a:pt x="270" y="785"/>
                    <a:pt x="272" y="785"/>
                    <a:pt x="274" y="785"/>
                  </a:cubicBezTo>
                  <a:cubicBezTo>
                    <a:pt x="275" y="776"/>
                    <a:pt x="276" y="767"/>
                    <a:pt x="277" y="759"/>
                  </a:cubicBezTo>
                  <a:cubicBezTo>
                    <a:pt x="297" y="827"/>
                    <a:pt x="341" y="877"/>
                    <a:pt x="397" y="922"/>
                  </a:cubicBezTo>
                  <a:cubicBezTo>
                    <a:pt x="386" y="924"/>
                    <a:pt x="380" y="924"/>
                    <a:pt x="373" y="925"/>
                  </a:cubicBezTo>
                  <a:cubicBezTo>
                    <a:pt x="374" y="924"/>
                    <a:pt x="375" y="922"/>
                    <a:pt x="375" y="920"/>
                  </a:cubicBezTo>
                  <a:cubicBezTo>
                    <a:pt x="436" y="940"/>
                    <a:pt x="496" y="959"/>
                    <a:pt x="550" y="976"/>
                  </a:cubicBezTo>
                  <a:cubicBezTo>
                    <a:pt x="545" y="969"/>
                    <a:pt x="538" y="957"/>
                    <a:pt x="530" y="945"/>
                  </a:cubicBezTo>
                  <a:cubicBezTo>
                    <a:pt x="547" y="942"/>
                    <a:pt x="565" y="934"/>
                    <a:pt x="579" y="938"/>
                  </a:cubicBezTo>
                  <a:cubicBezTo>
                    <a:pt x="608" y="947"/>
                    <a:pt x="634" y="964"/>
                    <a:pt x="659" y="976"/>
                  </a:cubicBezTo>
                  <a:cubicBezTo>
                    <a:pt x="656" y="948"/>
                    <a:pt x="616" y="924"/>
                    <a:pt x="554" y="916"/>
                  </a:cubicBezTo>
                  <a:cubicBezTo>
                    <a:pt x="582" y="894"/>
                    <a:pt x="618" y="908"/>
                    <a:pt x="669" y="962"/>
                  </a:cubicBezTo>
                  <a:cubicBezTo>
                    <a:pt x="726" y="906"/>
                    <a:pt x="756" y="893"/>
                    <a:pt x="787" y="917"/>
                  </a:cubicBezTo>
                  <a:cubicBezTo>
                    <a:pt x="735" y="916"/>
                    <a:pt x="697" y="939"/>
                    <a:pt x="672" y="981"/>
                  </a:cubicBezTo>
                  <a:cubicBezTo>
                    <a:pt x="669" y="986"/>
                    <a:pt x="665" y="992"/>
                    <a:pt x="664" y="998"/>
                  </a:cubicBezTo>
                  <a:cubicBezTo>
                    <a:pt x="656" y="1043"/>
                    <a:pt x="615" y="1069"/>
                    <a:pt x="569" y="1062"/>
                  </a:cubicBezTo>
                  <a:cubicBezTo>
                    <a:pt x="555" y="1059"/>
                    <a:pt x="539" y="1065"/>
                    <a:pt x="524" y="1069"/>
                  </a:cubicBezTo>
                  <a:cubicBezTo>
                    <a:pt x="507" y="1074"/>
                    <a:pt x="490" y="1084"/>
                    <a:pt x="474" y="1085"/>
                  </a:cubicBezTo>
                  <a:cubicBezTo>
                    <a:pt x="461" y="1085"/>
                    <a:pt x="441" y="1076"/>
                    <a:pt x="436" y="1065"/>
                  </a:cubicBezTo>
                  <a:cubicBezTo>
                    <a:pt x="429" y="1048"/>
                    <a:pt x="444" y="1037"/>
                    <a:pt x="461" y="1031"/>
                  </a:cubicBezTo>
                  <a:cubicBezTo>
                    <a:pt x="468" y="1029"/>
                    <a:pt x="475" y="1027"/>
                    <a:pt x="481" y="1022"/>
                  </a:cubicBezTo>
                  <a:cubicBezTo>
                    <a:pt x="432" y="1028"/>
                    <a:pt x="384" y="1033"/>
                    <a:pt x="335" y="1039"/>
                  </a:cubicBezTo>
                  <a:cubicBezTo>
                    <a:pt x="356" y="1019"/>
                    <a:pt x="473" y="998"/>
                    <a:pt x="519" y="1013"/>
                  </a:cubicBezTo>
                  <a:cubicBezTo>
                    <a:pt x="507" y="1007"/>
                    <a:pt x="495" y="999"/>
                    <a:pt x="483" y="998"/>
                  </a:cubicBezTo>
                  <a:cubicBezTo>
                    <a:pt x="464" y="996"/>
                    <a:pt x="444" y="998"/>
                    <a:pt x="425" y="1000"/>
                  </a:cubicBezTo>
                  <a:cubicBezTo>
                    <a:pt x="393" y="1004"/>
                    <a:pt x="361" y="1005"/>
                    <a:pt x="329" y="979"/>
                  </a:cubicBezTo>
                  <a:cubicBezTo>
                    <a:pt x="358" y="982"/>
                    <a:pt x="381" y="985"/>
                    <a:pt x="404" y="986"/>
                  </a:cubicBezTo>
                  <a:cubicBezTo>
                    <a:pt x="423" y="986"/>
                    <a:pt x="441" y="981"/>
                    <a:pt x="460" y="983"/>
                  </a:cubicBezTo>
                  <a:cubicBezTo>
                    <a:pt x="477" y="984"/>
                    <a:pt x="494" y="991"/>
                    <a:pt x="511" y="995"/>
                  </a:cubicBezTo>
                  <a:cubicBezTo>
                    <a:pt x="529" y="999"/>
                    <a:pt x="546" y="1004"/>
                    <a:pt x="563" y="1009"/>
                  </a:cubicBezTo>
                  <a:cubicBezTo>
                    <a:pt x="565" y="1004"/>
                    <a:pt x="566" y="1000"/>
                    <a:pt x="567" y="995"/>
                  </a:cubicBezTo>
                  <a:cubicBezTo>
                    <a:pt x="527" y="986"/>
                    <a:pt x="488" y="975"/>
                    <a:pt x="448" y="969"/>
                  </a:cubicBezTo>
                  <a:cubicBezTo>
                    <a:pt x="359" y="956"/>
                    <a:pt x="272" y="930"/>
                    <a:pt x="203" y="873"/>
                  </a:cubicBezTo>
                  <a:cubicBezTo>
                    <a:pt x="165" y="841"/>
                    <a:pt x="117" y="818"/>
                    <a:pt x="86" y="771"/>
                  </a:cubicBezTo>
                  <a:cubicBezTo>
                    <a:pt x="116" y="781"/>
                    <a:pt x="143" y="790"/>
                    <a:pt x="174" y="799"/>
                  </a:cubicBezTo>
                  <a:cubicBezTo>
                    <a:pt x="120" y="751"/>
                    <a:pt x="68" y="705"/>
                    <a:pt x="17" y="660"/>
                  </a:cubicBezTo>
                  <a:cubicBezTo>
                    <a:pt x="18" y="658"/>
                    <a:pt x="19" y="656"/>
                    <a:pt x="20" y="654"/>
                  </a:cubicBezTo>
                  <a:cubicBezTo>
                    <a:pt x="44" y="663"/>
                    <a:pt x="67" y="672"/>
                    <a:pt x="94" y="683"/>
                  </a:cubicBezTo>
                  <a:cubicBezTo>
                    <a:pt x="65" y="647"/>
                    <a:pt x="37" y="615"/>
                    <a:pt x="10" y="582"/>
                  </a:cubicBezTo>
                  <a:cubicBezTo>
                    <a:pt x="11" y="580"/>
                    <a:pt x="13" y="578"/>
                    <a:pt x="14" y="576"/>
                  </a:cubicBezTo>
                  <a:cubicBezTo>
                    <a:pt x="25" y="582"/>
                    <a:pt x="36" y="587"/>
                    <a:pt x="47" y="593"/>
                  </a:cubicBezTo>
                  <a:cubicBezTo>
                    <a:pt x="48" y="591"/>
                    <a:pt x="50" y="589"/>
                    <a:pt x="51" y="588"/>
                  </a:cubicBezTo>
                  <a:cubicBezTo>
                    <a:pt x="34" y="568"/>
                    <a:pt x="17" y="549"/>
                    <a:pt x="0" y="529"/>
                  </a:cubicBezTo>
                  <a:cubicBezTo>
                    <a:pt x="0" y="528"/>
                    <a:pt x="0" y="526"/>
                    <a:pt x="0" y="524"/>
                  </a:cubicBezTo>
                  <a:close/>
                  <a:moveTo>
                    <a:pt x="528" y="1026"/>
                  </a:moveTo>
                  <a:cubicBezTo>
                    <a:pt x="570" y="1058"/>
                    <a:pt x="595" y="1061"/>
                    <a:pt x="627" y="1041"/>
                  </a:cubicBezTo>
                  <a:cubicBezTo>
                    <a:pt x="644" y="1031"/>
                    <a:pt x="646" y="1016"/>
                    <a:pt x="640" y="998"/>
                  </a:cubicBezTo>
                  <a:cubicBezTo>
                    <a:pt x="630" y="998"/>
                    <a:pt x="621" y="998"/>
                    <a:pt x="617" y="998"/>
                  </a:cubicBezTo>
                  <a:cubicBezTo>
                    <a:pt x="604" y="1011"/>
                    <a:pt x="594" y="1022"/>
                    <a:pt x="583" y="1034"/>
                  </a:cubicBezTo>
                  <a:cubicBezTo>
                    <a:pt x="589" y="1035"/>
                    <a:pt x="597" y="1037"/>
                    <a:pt x="605" y="1039"/>
                  </a:cubicBezTo>
                  <a:cubicBezTo>
                    <a:pt x="605" y="1042"/>
                    <a:pt x="604" y="1044"/>
                    <a:pt x="603" y="1046"/>
                  </a:cubicBezTo>
                  <a:cubicBezTo>
                    <a:pt x="579" y="1040"/>
                    <a:pt x="555" y="1033"/>
                    <a:pt x="528" y="102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2891">
              <a:extLst>
                <a:ext uri="{FF2B5EF4-FFF2-40B4-BE49-F238E27FC236}">
                  <a16:creationId xmlns:a16="http://schemas.microsoft.com/office/drawing/2014/main" id="{B78A80DC-BC12-4AB4-BBE0-2C372714B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5404" y="1459605"/>
              <a:ext cx="160989" cy="107324"/>
            </a:xfrm>
            <a:custGeom>
              <a:avLst/>
              <a:gdLst>
                <a:gd name="T0" fmla="*/ 52 w 52"/>
                <a:gd name="T1" fmla="*/ 0 h 35"/>
                <a:gd name="T2" fmla="*/ 0 w 52"/>
                <a:gd name="T3" fmla="*/ 20 h 35"/>
                <a:gd name="T4" fmla="*/ 41 w 52"/>
                <a:gd name="T5" fmla="*/ 0 h 35"/>
                <a:gd name="T6" fmla="*/ 52 w 52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35">
                  <a:moveTo>
                    <a:pt x="52" y="0"/>
                  </a:moveTo>
                  <a:cubicBezTo>
                    <a:pt x="41" y="19"/>
                    <a:pt x="29" y="35"/>
                    <a:pt x="0" y="20"/>
                  </a:cubicBezTo>
                  <a:cubicBezTo>
                    <a:pt x="14" y="13"/>
                    <a:pt x="27" y="7"/>
                    <a:pt x="41" y="0"/>
                  </a:cubicBezTo>
                  <a:cubicBezTo>
                    <a:pt x="45" y="0"/>
                    <a:pt x="49" y="0"/>
                    <a:pt x="52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2892">
              <a:extLst>
                <a:ext uri="{FF2B5EF4-FFF2-40B4-BE49-F238E27FC236}">
                  <a16:creationId xmlns:a16="http://schemas.microsoft.com/office/drawing/2014/main" id="{7EF45BC3-9840-4095-B931-8ABAA675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323" y="1459605"/>
              <a:ext cx="160989" cy="107324"/>
            </a:xfrm>
            <a:custGeom>
              <a:avLst/>
              <a:gdLst>
                <a:gd name="T0" fmla="*/ 11 w 52"/>
                <a:gd name="T1" fmla="*/ 0 h 35"/>
                <a:gd name="T2" fmla="*/ 52 w 52"/>
                <a:gd name="T3" fmla="*/ 20 h 35"/>
                <a:gd name="T4" fmla="*/ 0 w 52"/>
                <a:gd name="T5" fmla="*/ 0 h 35"/>
                <a:gd name="T6" fmla="*/ 11 w 52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35">
                  <a:moveTo>
                    <a:pt x="11" y="0"/>
                  </a:moveTo>
                  <a:cubicBezTo>
                    <a:pt x="25" y="7"/>
                    <a:pt x="38" y="13"/>
                    <a:pt x="52" y="20"/>
                  </a:cubicBezTo>
                  <a:cubicBezTo>
                    <a:pt x="24" y="35"/>
                    <a:pt x="11" y="19"/>
                    <a:pt x="0" y="0"/>
                  </a:cubicBezTo>
                  <a:cubicBezTo>
                    <a:pt x="3" y="0"/>
                    <a:pt x="7" y="0"/>
                    <a:pt x="11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2893">
              <a:extLst>
                <a:ext uri="{FF2B5EF4-FFF2-40B4-BE49-F238E27FC236}">
                  <a16:creationId xmlns:a16="http://schemas.microsoft.com/office/drawing/2014/main" id="{C25ACBB0-46A0-4AB0-9EC4-3DEB94795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7858" y="1824506"/>
              <a:ext cx="2028425" cy="3477294"/>
            </a:xfrm>
            <a:custGeom>
              <a:avLst/>
              <a:gdLst>
                <a:gd name="T0" fmla="*/ 459 w 640"/>
                <a:gd name="T1" fmla="*/ 221 h 1097"/>
                <a:gd name="T2" fmla="*/ 520 w 640"/>
                <a:gd name="T3" fmla="*/ 216 h 1097"/>
                <a:gd name="T4" fmla="*/ 580 w 640"/>
                <a:gd name="T5" fmla="*/ 245 h 1097"/>
                <a:gd name="T6" fmla="*/ 599 w 640"/>
                <a:gd name="T7" fmla="*/ 316 h 1097"/>
                <a:gd name="T8" fmla="*/ 585 w 640"/>
                <a:gd name="T9" fmla="*/ 433 h 1097"/>
                <a:gd name="T10" fmla="*/ 529 w 640"/>
                <a:gd name="T11" fmla="*/ 479 h 1097"/>
                <a:gd name="T12" fmla="*/ 502 w 640"/>
                <a:gd name="T13" fmla="*/ 524 h 1097"/>
                <a:gd name="T14" fmla="*/ 575 w 640"/>
                <a:gd name="T15" fmla="*/ 502 h 1097"/>
                <a:gd name="T16" fmla="*/ 631 w 640"/>
                <a:gd name="T17" fmla="*/ 522 h 1097"/>
                <a:gd name="T18" fmla="*/ 638 w 640"/>
                <a:gd name="T19" fmla="*/ 635 h 1097"/>
                <a:gd name="T20" fmla="*/ 572 w 640"/>
                <a:gd name="T21" fmla="*/ 722 h 1097"/>
                <a:gd name="T22" fmla="*/ 497 w 640"/>
                <a:gd name="T23" fmla="*/ 742 h 1097"/>
                <a:gd name="T24" fmla="*/ 474 w 640"/>
                <a:gd name="T25" fmla="*/ 751 h 1097"/>
                <a:gd name="T26" fmla="*/ 535 w 640"/>
                <a:gd name="T27" fmla="*/ 776 h 1097"/>
                <a:gd name="T28" fmla="*/ 505 w 640"/>
                <a:gd name="T29" fmla="*/ 779 h 1097"/>
                <a:gd name="T30" fmla="*/ 482 w 640"/>
                <a:gd name="T31" fmla="*/ 771 h 1097"/>
                <a:gd name="T32" fmla="*/ 512 w 640"/>
                <a:gd name="T33" fmla="*/ 864 h 1097"/>
                <a:gd name="T34" fmla="*/ 315 w 640"/>
                <a:gd name="T35" fmla="*/ 949 h 1097"/>
                <a:gd name="T36" fmla="*/ 234 w 640"/>
                <a:gd name="T37" fmla="*/ 960 h 1097"/>
                <a:gd name="T38" fmla="*/ 159 w 640"/>
                <a:gd name="T39" fmla="*/ 1015 h 1097"/>
                <a:gd name="T40" fmla="*/ 337 w 640"/>
                <a:gd name="T41" fmla="*/ 995 h 1097"/>
                <a:gd name="T42" fmla="*/ 155 w 640"/>
                <a:gd name="T43" fmla="*/ 1033 h 1097"/>
                <a:gd name="T44" fmla="*/ 338 w 640"/>
                <a:gd name="T45" fmla="*/ 1047 h 1097"/>
                <a:gd name="T46" fmla="*/ 231 w 640"/>
                <a:gd name="T47" fmla="*/ 1086 h 1097"/>
                <a:gd name="T48" fmla="*/ 159 w 640"/>
                <a:gd name="T49" fmla="*/ 1088 h 1097"/>
                <a:gd name="T50" fmla="*/ 59 w 640"/>
                <a:gd name="T51" fmla="*/ 1077 h 1097"/>
                <a:gd name="T52" fmla="*/ 10 w 640"/>
                <a:gd name="T53" fmla="*/ 1018 h 1097"/>
                <a:gd name="T54" fmla="*/ 118 w 640"/>
                <a:gd name="T55" fmla="*/ 949 h 1097"/>
                <a:gd name="T56" fmla="*/ 180 w 640"/>
                <a:gd name="T57" fmla="*/ 960 h 1097"/>
                <a:gd name="T58" fmla="*/ 286 w 640"/>
                <a:gd name="T59" fmla="*/ 871 h 1097"/>
                <a:gd name="T60" fmla="*/ 406 w 640"/>
                <a:gd name="T61" fmla="*/ 717 h 1097"/>
                <a:gd name="T62" fmla="*/ 376 w 640"/>
                <a:gd name="T63" fmla="*/ 521 h 1097"/>
                <a:gd name="T64" fmla="*/ 419 w 640"/>
                <a:gd name="T65" fmla="*/ 519 h 1097"/>
                <a:gd name="T66" fmla="*/ 477 w 640"/>
                <a:gd name="T67" fmla="*/ 554 h 1097"/>
                <a:gd name="T68" fmla="*/ 488 w 640"/>
                <a:gd name="T69" fmla="*/ 477 h 1097"/>
                <a:gd name="T70" fmla="*/ 413 w 640"/>
                <a:gd name="T71" fmla="*/ 463 h 1097"/>
                <a:gd name="T72" fmla="*/ 358 w 640"/>
                <a:gd name="T73" fmla="*/ 400 h 1097"/>
                <a:gd name="T74" fmla="*/ 359 w 640"/>
                <a:gd name="T75" fmla="*/ 338 h 1097"/>
                <a:gd name="T76" fmla="*/ 410 w 640"/>
                <a:gd name="T77" fmla="*/ 327 h 1097"/>
                <a:gd name="T78" fmla="*/ 255 w 640"/>
                <a:gd name="T79" fmla="*/ 147 h 1097"/>
                <a:gd name="T80" fmla="*/ 278 w 640"/>
                <a:gd name="T81" fmla="*/ 53 h 1097"/>
                <a:gd name="T82" fmla="*/ 374 w 640"/>
                <a:gd name="T83" fmla="*/ 1 h 1097"/>
                <a:gd name="T84" fmla="*/ 449 w 640"/>
                <a:gd name="T85" fmla="*/ 0 h 1097"/>
                <a:gd name="T86" fmla="*/ 486 w 640"/>
                <a:gd name="T87" fmla="*/ 158 h 1097"/>
                <a:gd name="T88" fmla="*/ 472 w 640"/>
                <a:gd name="T89" fmla="*/ 206 h 1097"/>
                <a:gd name="T90" fmla="*/ 427 w 640"/>
                <a:gd name="T91" fmla="*/ 752 h 1097"/>
                <a:gd name="T92" fmla="*/ 401 w 640"/>
                <a:gd name="T93" fmla="*/ 791 h 1097"/>
                <a:gd name="T94" fmla="*/ 427 w 640"/>
                <a:gd name="T95" fmla="*/ 752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40" h="1097">
                  <a:moveTo>
                    <a:pt x="473" y="205"/>
                  </a:moveTo>
                  <a:cubicBezTo>
                    <a:pt x="469" y="210"/>
                    <a:pt x="464" y="216"/>
                    <a:pt x="459" y="221"/>
                  </a:cubicBezTo>
                  <a:cubicBezTo>
                    <a:pt x="471" y="235"/>
                    <a:pt x="482" y="247"/>
                    <a:pt x="494" y="261"/>
                  </a:cubicBezTo>
                  <a:cubicBezTo>
                    <a:pt x="502" y="247"/>
                    <a:pt x="510" y="234"/>
                    <a:pt x="520" y="216"/>
                  </a:cubicBezTo>
                  <a:cubicBezTo>
                    <a:pt x="527" y="234"/>
                    <a:pt x="534" y="249"/>
                    <a:pt x="541" y="266"/>
                  </a:cubicBezTo>
                  <a:cubicBezTo>
                    <a:pt x="552" y="261"/>
                    <a:pt x="564" y="254"/>
                    <a:pt x="580" y="245"/>
                  </a:cubicBezTo>
                  <a:cubicBezTo>
                    <a:pt x="580" y="276"/>
                    <a:pt x="580" y="304"/>
                    <a:pt x="580" y="334"/>
                  </a:cubicBezTo>
                  <a:cubicBezTo>
                    <a:pt x="588" y="327"/>
                    <a:pt x="593" y="322"/>
                    <a:pt x="599" y="316"/>
                  </a:cubicBezTo>
                  <a:cubicBezTo>
                    <a:pt x="601" y="320"/>
                    <a:pt x="603" y="322"/>
                    <a:pt x="603" y="324"/>
                  </a:cubicBezTo>
                  <a:cubicBezTo>
                    <a:pt x="615" y="363"/>
                    <a:pt x="610" y="401"/>
                    <a:pt x="585" y="433"/>
                  </a:cubicBezTo>
                  <a:cubicBezTo>
                    <a:pt x="575" y="447"/>
                    <a:pt x="557" y="456"/>
                    <a:pt x="543" y="467"/>
                  </a:cubicBezTo>
                  <a:cubicBezTo>
                    <a:pt x="538" y="471"/>
                    <a:pt x="534" y="475"/>
                    <a:pt x="529" y="479"/>
                  </a:cubicBezTo>
                  <a:cubicBezTo>
                    <a:pt x="530" y="479"/>
                    <a:pt x="530" y="479"/>
                    <a:pt x="530" y="479"/>
                  </a:cubicBezTo>
                  <a:cubicBezTo>
                    <a:pt x="521" y="494"/>
                    <a:pt x="511" y="509"/>
                    <a:pt x="502" y="524"/>
                  </a:cubicBezTo>
                  <a:cubicBezTo>
                    <a:pt x="505" y="526"/>
                    <a:pt x="507" y="528"/>
                    <a:pt x="510" y="530"/>
                  </a:cubicBezTo>
                  <a:cubicBezTo>
                    <a:pt x="531" y="521"/>
                    <a:pt x="551" y="512"/>
                    <a:pt x="575" y="502"/>
                  </a:cubicBezTo>
                  <a:cubicBezTo>
                    <a:pt x="572" y="524"/>
                    <a:pt x="569" y="541"/>
                    <a:pt x="566" y="563"/>
                  </a:cubicBezTo>
                  <a:cubicBezTo>
                    <a:pt x="588" y="549"/>
                    <a:pt x="606" y="538"/>
                    <a:pt x="631" y="522"/>
                  </a:cubicBezTo>
                  <a:cubicBezTo>
                    <a:pt x="627" y="561"/>
                    <a:pt x="623" y="596"/>
                    <a:pt x="619" y="633"/>
                  </a:cubicBezTo>
                  <a:cubicBezTo>
                    <a:pt x="623" y="633"/>
                    <a:pt x="630" y="634"/>
                    <a:pt x="638" y="635"/>
                  </a:cubicBezTo>
                  <a:cubicBezTo>
                    <a:pt x="638" y="637"/>
                    <a:pt x="640" y="639"/>
                    <a:pt x="639" y="640"/>
                  </a:cubicBezTo>
                  <a:cubicBezTo>
                    <a:pt x="631" y="679"/>
                    <a:pt x="604" y="703"/>
                    <a:pt x="572" y="722"/>
                  </a:cubicBezTo>
                  <a:cubicBezTo>
                    <a:pt x="557" y="732"/>
                    <a:pt x="541" y="742"/>
                    <a:pt x="524" y="749"/>
                  </a:cubicBezTo>
                  <a:cubicBezTo>
                    <a:pt x="517" y="751"/>
                    <a:pt x="506" y="744"/>
                    <a:pt x="497" y="742"/>
                  </a:cubicBezTo>
                  <a:cubicBezTo>
                    <a:pt x="490" y="740"/>
                    <a:pt x="483" y="740"/>
                    <a:pt x="476" y="739"/>
                  </a:cubicBezTo>
                  <a:cubicBezTo>
                    <a:pt x="475" y="743"/>
                    <a:pt x="474" y="747"/>
                    <a:pt x="474" y="751"/>
                  </a:cubicBezTo>
                  <a:cubicBezTo>
                    <a:pt x="488" y="754"/>
                    <a:pt x="503" y="757"/>
                    <a:pt x="518" y="761"/>
                  </a:cubicBezTo>
                  <a:cubicBezTo>
                    <a:pt x="524" y="764"/>
                    <a:pt x="531" y="770"/>
                    <a:pt x="535" y="776"/>
                  </a:cubicBezTo>
                  <a:cubicBezTo>
                    <a:pt x="536" y="778"/>
                    <a:pt x="528" y="790"/>
                    <a:pt x="525" y="789"/>
                  </a:cubicBezTo>
                  <a:cubicBezTo>
                    <a:pt x="518" y="788"/>
                    <a:pt x="508" y="785"/>
                    <a:pt x="505" y="779"/>
                  </a:cubicBezTo>
                  <a:cubicBezTo>
                    <a:pt x="494" y="754"/>
                    <a:pt x="475" y="760"/>
                    <a:pt x="456" y="767"/>
                  </a:cubicBezTo>
                  <a:cubicBezTo>
                    <a:pt x="464" y="768"/>
                    <a:pt x="471" y="769"/>
                    <a:pt x="482" y="771"/>
                  </a:cubicBezTo>
                  <a:cubicBezTo>
                    <a:pt x="471" y="796"/>
                    <a:pt x="462" y="821"/>
                    <a:pt x="451" y="847"/>
                  </a:cubicBezTo>
                  <a:cubicBezTo>
                    <a:pt x="469" y="852"/>
                    <a:pt x="487" y="857"/>
                    <a:pt x="512" y="864"/>
                  </a:cubicBezTo>
                  <a:cubicBezTo>
                    <a:pt x="497" y="882"/>
                    <a:pt x="488" y="899"/>
                    <a:pt x="474" y="910"/>
                  </a:cubicBezTo>
                  <a:cubicBezTo>
                    <a:pt x="428" y="950"/>
                    <a:pt x="376" y="965"/>
                    <a:pt x="315" y="949"/>
                  </a:cubicBezTo>
                  <a:cubicBezTo>
                    <a:pt x="303" y="946"/>
                    <a:pt x="289" y="946"/>
                    <a:pt x="277" y="948"/>
                  </a:cubicBezTo>
                  <a:cubicBezTo>
                    <a:pt x="262" y="950"/>
                    <a:pt x="248" y="956"/>
                    <a:pt x="234" y="960"/>
                  </a:cubicBezTo>
                  <a:cubicBezTo>
                    <a:pt x="177" y="979"/>
                    <a:pt x="121" y="998"/>
                    <a:pt x="58" y="1020"/>
                  </a:cubicBezTo>
                  <a:cubicBezTo>
                    <a:pt x="96" y="1028"/>
                    <a:pt x="127" y="1040"/>
                    <a:pt x="159" y="1015"/>
                  </a:cubicBezTo>
                  <a:cubicBezTo>
                    <a:pt x="172" y="1005"/>
                    <a:pt x="192" y="1002"/>
                    <a:pt x="209" y="1000"/>
                  </a:cubicBezTo>
                  <a:cubicBezTo>
                    <a:pt x="252" y="997"/>
                    <a:pt x="294" y="997"/>
                    <a:pt x="337" y="995"/>
                  </a:cubicBezTo>
                  <a:cubicBezTo>
                    <a:pt x="308" y="1025"/>
                    <a:pt x="270" y="1018"/>
                    <a:pt x="233" y="1013"/>
                  </a:cubicBezTo>
                  <a:cubicBezTo>
                    <a:pt x="204" y="1009"/>
                    <a:pt x="178" y="1012"/>
                    <a:pt x="155" y="1033"/>
                  </a:cubicBezTo>
                  <a:cubicBezTo>
                    <a:pt x="218" y="1016"/>
                    <a:pt x="277" y="1037"/>
                    <a:pt x="338" y="1037"/>
                  </a:cubicBezTo>
                  <a:cubicBezTo>
                    <a:pt x="338" y="1040"/>
                    <a:pt x="338" y="1044"/>
                    <a:pt x="338" y="1047"/>
                  </a:cubicBezTo>
                  <a:cubicBezTo>
                    <a:pt x="299" y="1047"/>
                    <a:pt x="260" y="1047"/>
                    <a:pt x="227" y="1047"/>
                  </a:cubicBezTo>
                  <a:cubicBezTo>
                    <a:pt x="229" y="1060"/>
                    <a:pt x="237" y="1081"/>
                    <a:pt x="231" y="1086"/>
                  </a:cubicBezTo>
                  <a:cubicBezTo>
                    <a:pt x="220" y="1095"/>
                    <a:pt x="201" y="1096"/>
                    <a:pt x="186" y="1097"/>
                  </a:cubicBezTo>
                  <a:cubicBezTo>
                    <a:pt x="177" y="1097"/>
                    <a:pt x="168" y="1092"/>
                    <a:pt x="159" y="1088"/>
                  </a:cubicBezTo>
                  <a:cubicBezTo>
                    <a:pt x="138" y="1079"/>
                    <a:pt x="117" y="1070"/>
                    <a:pt x="92" y="1078"/>
                  </a:cubicBezTo>
                  <a:cubicBezTo>
                    <a:pt x="82" y="1081"/>
                    <a:pt x="69" y="1080"/>
                    <a:pt x="59" y="1077"/>
                  </a:cubicBezTo>
                  <a:cubicBezTo>
                    <a:pt x="47" y="1074"/>
                    <a:pt x="37" y="1066"/>
                    <a:pt x="25" y="1059"/>
                  </a:cubicBezTo>
                  <a:cubicBezTo>
                    <a:pt x="39" y="1039"/>
                    <a:pt x="0" y="1037"/>
                    <a:pt x="10" y="1018"/>
                  </a:cubicBezTo>
                  <a:cubicBezTo>
                    <a:pt x="18" y="1003"/>
                    <a:pt x="24" y="984"/>
                    <a:pt x="37" y="976"/>
                  </a:cubicBezTo>
                  <a:cubicBezTo>
                    <a:pt x="62" y="963"/>
                    <a:pt x="91" y="957"/>
                    <a:pt x="118" y="949"/>
                  </a:cubicBezTo>
                  <a:cubicBezTo>
                    <a:pt x="123" y="947"/>
                    <a:pt x="132" y="948"/>
                    <a:pt x="134" y="951"/>
                  </a:cubicBezTo>
                  <a:cubicBezTo>
                    <a:pt x="145" y="978"/>
                    <a:pt x="164" y="963"/>
                    <a:pt x="180" y="960"/>
                  </a:cubicBezTo>
                  <a:cubicBezTo>
                    <a:pt x="188" y="958"/>
                    <a:pt x="195" y="955"/>
                    <a:pt x="202" y="953"/>
                  </a:cubicBezTo>
                  <a:cubicBezTo>
                    <a:pt x="245" y="941"/>
                    <a:pt x="278" y="925"/>
                    <a:pt x="286" y="871"/>
                  </a:cubicBezTo>
                  <a:cubicBezTo>
                    <a:pt x="291" y="842"/>
                    <a:pt x="317" y="815"/>
                    <a:pt x="338" y="790"/>
                  </a:cubicBezTo>
                  <a:cubicBezTo>
                    <a:pt x="358" y="764"/>
                    <a:pt x="383" y="741"/>
                    <a:pt x="406" y="717"/>
                  </a:cubicBezTo>
                  <a:cubicBezTo>
                    <a:pt x="354" y="653"/>
                    <a:pt x="348" y="584"/>
                    <a:pt x="350" y="510"/>
                  </a:cubicBezTo>
                  <a:cubicBezTo>
                    <a:pt x="359" y="514"/>
                    <a:pt x="367" y="517"/>
                    <a:pt x="376" y="521"/>
                  </a:cubicBezTo>
                  <a:cubicBezTo>
                    <a:pt x="381" y="510"/>
                    <a:pt x="386" y="500"/>
                    <a:pt x="392" y="487"/>
                  </a:cubicBezTo>
                  <a:cubicBezTo>
                    <a:pt x="401" y="498"/>
                    <a:pt x="409" y="508"/>
                    <a:pt x="419" y="519"/>
                  </a:cubicBezTo>
                  <a:cubicBezTo>
                    <a:pt x="429" y="505"/>
                    <a:pt x="439" y="492"/>
                    <a:pt x="449" y="479"/>
                  </a:cubicBezTo>
                  <a:cubicBezTo>
                    <a:pt x="458" y="504"/>
                    <a:pt x="468" y="529"/>
                    <a:pt x="477" y="554"/>
                  </a:cubicBezTo>
                  <a:cubicBezTo>
                    <a:pt x="481" y="553"/>
                    <a:pt x="485" y="552"/>
                    <a:pt x="488" y="551"/>
                  </a:cubicBezTo>
                  <a:cubicBezTo>
                    <a:pt x="488" y="527"/>
                    <a:pt x="488" y="502"/>
                    <a:pt x="488" y="477"/>
                  </a:cubicBezTo>
                  <a:cubicBezTo>
                    <a:pt x="475" y="478"/>
                    <a:pt x="462" y="478"/>
                    <a:pt x="448" y="479"/>
                  </a:cubicBezTo>
                  <a:cubicBezTo>
                    <a:pt x="441" y="465"/>
                    <a:pt x="432" y="460"/>
                    <a:pt x="413" y="463"/>
                  </a:cubicBezTo>
                  <a:cubicBezTo>
                    <a:pt x="385" y="469"/>
                    <a:pt x="350" y="440"/>
                    <a:pt x="335" y="405"/>
                  </a:cubicBezTo>
                  <a:cubicBezTo>
                    <a:pt x="342" y="403"/>
                    <a:pt x="348" y="402"/>
                    <a:pt x="358" y="400"/>
                  </a:cubicBezTo>
                  <a:cubicBezTo>
                    <a:pt x="345" y="380"/>
                    <a:pt x="333" y="362"/>
                    <a:pt x="319" y="342"/>
                  </a:cubicBezTo>
                  <a:cubicBezTo>
                    <a:pt x="334" y="341"/>
                    <a:pt x="347" y="339"/>
                    <a:pt x="359" y="338"/>
                  </a:cubicBezTo>
                  <a:cubicBezTo>
                    <a:pt x="357" y="319"/>
                    <a:pt x="356" y="301"/>
                    <a:pt x="354" y="277"/>
                  </a:cubicBezTo>
                  <a:cubicBezTo>
                    <a:pt x="379" y="298"/>
                    <a:pt x="419" y="296"/>
                    <a:pt x="410" y="327"/>
                  </a:cubicBezTo>
                  <a:cubicBezTo>
                    <a:pt x="414" y="302"/>
                    <a:pt x="420" y="265"/>
                    <a:pt x="427" y="222"/>
                  </a:cubicBezTo>
                  <a:cubicBezTo>
                    <a:pt x="352" y="244"/>
                    <a:pt x="308" y="192"/>
                    <a:pt x="255" y="147"/>
                  </a:cubicBezTo>
                  <a:cubicBezTo>
                    <a:pt x="271" y="141"/>
                    <a:pt x="283" y="137"/>
                    <a:pt x="295" y="132"/>
                  </a:cubicBezTo>
                  <a:cubicBezTo>
                    <a:pt x="290" y="108"/>
                    <a:pt x="285" y="85"/>
                    <a:pt x="278" y="53"/>
                  </a:cubicBezTo>
                  <a:cubicBezTo>
                    <a:pt x="311" y="62"/>
                    <a:pt x="335" y="69"/>
                    <a:pt x="363" y="77"/>
                  </a:cubicBezTo>
                  <a:cubicBezTo>
                    <a:pt x="367" y="53"/>
                    <a:pt x="370" y="29"/>
                    <a:pt x="374" y="1"/>
                  </a:cubicBezTo>
                  <a:cubicBezTo>
                    <a:pt x="389" y="13"/>
                    <a:pt x="402" y="23"/>
                    <a:pt x="416" y="35"/>
                  </a:cubicBezTo>
                  <a:cubicBezTo>
                    <a:pt x="424" y="26"/>
                    <a:pt x="433" y="17"/>
                    <a:pt x="449" y="0"/>
                  </a:cubicBezTo>
                  <a:cubicBezTo>
                    <a:pt x="458" y="47"/>
                    <a:pt x="466" y="87"/>
                    <a:pt x="474" y="126"/>
                  </a:cubicBezTo>
                  <a:cubicBezTo>
                    <a:pt x="477" y="137"/>
                    <a:pt x="484" y="147"/>
                    <a:pt x="486" y="158"/>
                  </a:cubicBezTo>
                  <a:cubicBezTo>
                    <a:pt x="488" y="166"/>
                    <a:pt x="488" y="175"/>
                    <a:pt x="485" y="183"/>
                  </a:cubicBezTo>
                  <a:cubicBezTo>
                    <a:pt x="483" y="191"/>
                    <a:pt x="477" y="198"/>
                    <a:pt x="472" y="206"/>
                  </a:cubicBezTo>
                  <a:lnTo>
                    <a:pt x="473" y="205"/>
                  </a:lnTo>
                  <a:close/>
                  <a:moveTo>
                    <a:pt x="427" y="752"/>
                  </a:moveTo>
                  <a:cubicBezTo>
                    <a:pt x="418" y="750"/>
                    <a:pt x="408" y="748"/>
                    <a:pt x="395" y="745"/>
                  </a:cubicBezTo>
                  <a:cubicBezTo>
                    <a:pt x="398" y="763"/>
                    <a:pt x="399" y="777"/>
                    <a:pt x="401" y="791"/>
                  </a:cubicBezTo>
                  <a:cubicBezTo>
                    <a:pt x="440" y="778"/>
                    <a:pt x="443" y="772"/>
                    <a:pt x="424" y="738"/>
                  </a:cubicBezTo>
                  <a:cubicBezTo>
                    <a:pt x="425" y="743"/>
                    <a:pt x="426" y="748"/>
                    <a:pt x="427" y="75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894">
              <a:extLst>
                <a:ext uri="{FF2B5EF4-FFF2-40B4-BE49-F238E27FC236}">
                  <a16:creationId xmlns:a16="http://schemas.microsoft.com/office/drawing/2014/main" id="{E73437CB-74F3-4673-B87F-0C9512CCCA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884" y="2232337"/>
              <a:ext cx="2221608" cy="2532844"/>
            </a:xfrm>
            <a:custGeom>
              <a:avLst/>
              <a:gdLst>
                <a:gd name="T0" fmla="*/ 0 w 701"/>
                <a:gd name="T1" fmla="*/ 569 h 797"/>
                <a:gd name="T2" fmla="*/ 57 w 701"/>
                <a:gd name="T3" fmla="*/ 374 h 797"/>
                <a:gd name="T4" fmla="*/ 80 w 701"/>
                <a:gd name="T5" fmla="*/ 289 h 797"/>
                <a:gd name="T6" fmla="*/ 24 w 701"/>
                <a:gd name="T7" fmla="*/ 178 h 797"/>
                <a:gd name="T8" fmla="*/ 21 w 701"/>
                <a:gd name="T9" fmla="*/ 142 h 797"/>
                <a:gd name="T10" fmla="*/ 127 w 701"/>
                <a:gd name="T11" fmla="*/ 26 h 797"/>
                <a:gd name="T12" fmla="*/ 167 w 701"/>
                <a:gd name="T13" fmla="*/ 20 h 797"/>
                <a:gd name="T14" fmla="*/ 238 w 701"/>
                <a:gd name="T15" fmla="*/ 43 h 797"/>
                <a:gd name="T16" fmla="*/ 323 w 701"/>
                <a:gd name="T17" fmla="*/ 15 h 797"/>
                <a:gd name="T18" fmla="*/ 361 w 701"/>
                <a:gd name="T19" fmla="*/ 13 h 797"/>
                <a:gd name="T20" fmla="*/ 512 w 701"/>
                <a:gd name="T21" fmla="*/ 23 h 797"/>
                <a:gd name="T22" fmla="*/ 567 w 701"/>
                <a:gd name="T23" fmla="*/ 34 h 797"/>
                <a:gd name="T24" fmla="*/ 661 w 701"/>
                <a:gd name="T25" fmla="*/ 138 h 797"/>
                <a:gd name="T26" fmla="*/ 661 w 701"/>
                <a:gd name="T27" fmla="*/ 180 h 797"/>
                <a:gd name="T28" fmla="*/ 622 w 701"/>
                <a:gd name="T29" fmla="*/ 365 h 797"/>
                <a:gd name="T30" fmla="*/ 680 w 701"/>
                <a:gd name="T31" fmla="*/ 527 h 797"/>
                <a:gd name="T32" fmla="*/ 534 w 701"/>
                <a:gd name="T33" fmla="*/ 735 h 797"/>
                <a:gd name="T34" fmla="*/ 453 w 701"/>
                <a:gd name="T35" fmla="*/ 746 h 797"/>
                <a:gd name="T36" fmla="*/ 360 w 701"/>
                <a:gd name="T37" fmla="*/ 787 h 797"/>
                <a:gd name="T38" fmla="*/ 332 w 701"/>
                <a:gd name="T39" fmla="*/ 793 h 797"/>
                <a:gd name="T40" fmla="*/ 183 w 701"/>
                <a:gd name="T41" fmla="*/ 740 h 797"/>
                <a:gd name="T42" fmla="*/ 15 w 701"/>
                <a:gd name="T43" fmla="*/ 626 h 797"/>
                <a:gd name="T44" fmla="*/ 0 w 701"/>
                <a:gd name="T45" fmla="*/ 569 h 797"/>
                <a:gd name="T46" fmla="*/ 343 w 701"/>
                <a:gd name="T47" fmla="*/ 783 h 797"/>
                <a:gd name="T48" fmla="*/ 445 w 701"/>
                <a:gd name="T49" fmla="*/ 732 h 797"/>
                <a:gd name="T50" fmla="*/ 503 w 701"/>
                <a:gd name="T51" fmla="*/ 724 h 797"/>
                <a:gd name="T52" fmla="*/ 659 w 701"/>
                <a:gd name="T53" fmla="*/ 494 h 797"/>
                <a:gd name="T54" fmla="*/ 606 w 701"/>
                <a:gd name="T55" fmla="*/ 368 h 797"/>
                <a:gd name="T56" fmla="*/ 618 w 701"/>
                <a:gd name="T57" fmla="*/ 202 h 797"/>
                <a:gd name="T58" fmla="*/ 656 w 701"/>
                <a:gd name="T59" fmla="*/ 159 h 797"/>
                <a:gd name="T60" fmla="*/ 555 w 701"/>
                <a:gd name="T61" fmla="*/ 45 h 797"/>
                <a:gd name="T62" fmla="*/ 518 w 701"/>
                <a:gd name="T63" fmla="*/ 39 h 797"/>
                <a:gd name="T64" fmla="*/ 366 w 701"/>
                <a:gd name="T65" fmla="*/ 39 h 797"/>
                <a:gd name="T66" fmla="*/ 341 w 701"/>
                <a:gd name="T67" fmla="*/ 20 h 797"/>
                <a:gd name="T68" fmla="*/ 247 w 701"/>
                <a:gd name="T69" fmla="*/ 59 h 797"/>
                <a:gd name="T70" fmla="*/ 144 w 701"/>
                <a:gd name="T71" fmla="*/ 35 h 797"/>
                <a:gd name="T72" fmla="*/ 30 w 701"/>
                <a:gd name="T73" fmla="*/ 159 h 797"/>
                <a:gd name="T74" fmla="*/ 36 w 701"/>
                <a:gd name="T75" fmla="*/ 167 h 797"/>
                <a:gd name="T76" fmla="*/ 74 w 701"/>
                <a:gd name="T77" fmla="*/ 380 h 797"/>
                <a:gd name="T78" fmla="*/ 36 w 701"/>
                <a:gd name="T79" fmla="*/ 465 h 797"/>
                <a:gd name="T80" fmla="*/ 20 w 701"/>
                <a:gd name="T81" fmla="*/ 580 h 797"/>
                <a:gd name="T82" fmla="*/ 188 w 701"/>
                <a:gd name="T83" fmla="*/ 725 h 797"/>
                <a:gd name="T84" fmla="*/ 343 w 701"/>
                <a:gd name="T85" fmla="*/ 7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1" h="797">
                  <a:moveTo>
                    <a:pt x="0" y="569"/>
                  </a:moveTo>
                  <a:cubicBezTo>
                    <a:pt x="2" y="492"/>
                    <a:pt x="30" y="433"/>
                    <a:pt x="57" y="374"/>
                  </a:cubicBezTo>
                  <a:cubicBezTo>
                    <a:pt x="70" y="348"/>
                    <a:pt x="79" y="318"/>
                    <a:pt x="80" y="289"/>
                  </a:cubicBezTo>
                  <a:cubicBezTo>
                    <a:pt x="82" y="244"/>
                    <a:pt x="60" y="206"/>
                    <a:pt x="24" y="178"/>
                  </a:cubicBezTo>
                  <a:cubicBezTo>
                    <a:pt x="7" y="166"/>
                    <a:pt x="7" y="156"/>
                    <a:pt x="21" y="142"/>
                  </a:cubicBezTo>
                  <a:cubicBezTo>
                    <a:pt x="57" y="104"/>
                    <a:pt x="93" y="65"/>
                    <a:pt x="127" y="26"/>
                  </a:cubicBezTo>
                  <a:cubicBezTo>
                    <a:pt x="140" y="11"/>
                    <a:pt x="151" y="14"/>
                    <a:pt x="167" y="20"/>
                  </a:cubicBezTo>
                  <a:cubicBezTo>
                    <a:pt x="190" y="30"/>
                    <a:pt x="214" y="39"/>
                    <a:pt x="238" y="43"/>
                  </a:cubicBezTo>
                  <a:cubicBezTo>
                    <a:pt x="271" y="49"/>
                    <a:pt x="300" y="39"/>
                    <a:pt x="323" y="15"/>
                  </a:cubicBezTo>
                  <a:cubicBezTo>
                    <a:pt x="336" y="2"/>
                    <a:pt x="346" y="0"/>
                    <a:pt x="361" y="13"/>
                  </a:cubicBezTo>
                  <a:cubicBezTo>
                    <a:pt x="407" y="51"/>
                    <a:pt x="459" y="55"/>
                    <a:pt x="512" y="23"/>
                  </a:cubicBezTo>
                  <a:cubicBezTo>
                    <a:pt x="535" y="9"/>
                    <a:pt x="550" y="14"/>
                    <a:pt x="567" y="34"/>
                  </a:cubicBezTo>
                  <a:cubicBezTo>
                    <a:pt x="596" y="70"/>
                    <a:pt x="629" y="104"/>
                    <a:pt x="661" y="138"/>
                  </a:cubicBezTo>
                  <a:cubicBezTo>
                    <a:pt x="677" y="154"/>
                    <a:pt x="681" y="163"/>
                    <a:pt x="661" y="180"/>
                  </a:cubicBezTo>
                  <a:cubicBezTo>
                    <a:pt x="602" y="228"/>
                    <a:pt x="591" y="296"/>
                    <a:pt x="622" y="365"/>
                  </a:cubicBezTo>
                  <a:cubicBezTo>
                    <a:pt x="645" y="417"/>
                    <a:pt x="669" y="471"/>
                    <a:pt x="680" y="527"/>
                  </a:cubicBezTo>
                  <a:cubicBezTo>
                    <a:pt x="701" y="629"/>
                    <a:pt x="636" y="715"/>
                    <a:pt x="534" y="735"/>
                  </a:cubicBezTo>
                  <a:cubicBezTo>
                    <a:pt x="507" y="740"/>
                    <a:pt x="480" y="743"/>
                    <a:pt x="453" y="746"/>
                  </a:cubicBezTo>
                  <a:cubicBezTo>
                    <a:pt x="418" y="751"/>
                    <a:pt x="386" y="760"/>
                    <a:pt x="360" y="787"/>
                  </a:cubicBezTo>
                  <a:cubicBezTo>
                    <a:pt x="354" y="793"/>
                    <a:pt x="335" y="797"/>
                    <a:pt x="332" y="793"/>
                  </a:cubicBezTo>
                  <a:cubicBezTo>
                    <a:pt x="292" y="746"/>
                    <a:pt x="236" y="747"/>
                    <a:pt x="183" y="740"/>
                  </a:cubicBezTo>
                  <a:cubicBezTo>
                    <a:pt x="108" y="731"/>
                    <a:pt x="45" y="701"/>
                    <a:pt x="15" y="626"/>
                  </a:cubicBezTo>
                  <a:cubicBezTo>
                    <a:pt x="6" y="605"/>
                    <a:pt x="3" y="581"/>
                    <a:pt x="0" y="569"/>
                  </a:cubicBezTo>
                  <a:close/>
                  <a:moveTo>
                    <a:pt x="343" y="783"/>
                  </a:moveTo>
                  <a:cubicBezTo>
                    <a:pt x="371" y="750"/>
                    <a:pt x="405" y="736"/>
                    <a:pt x="445" y="732"/>
                  </a:cubicBezTo>
                  <a:cubicBezTo>
                    <a:pt x="464" y="729"/>
                    <a:pt x="484" y="727"/>
                    <a:pt x="503" y="724"/>
                  </a:cubicBezTo>
                  <a:cubicBezTo>
                    <a:pt x="630" y="709"/>
                    <a:pt x="693" y="617"/>
                    <a:pt x="659" y="494"/>
                  </a:cubicBezTo>
                  <a:cubicBezTo>
                    <a:pt x="646" y="451"/>
                    <a:pt x="624" y="410"/>
                    <a:pt x="606" y="368"/>
                  </a:cubicBezTo>
                  <a:cubicBezTo>
                    <a:pt x="580" y="310"/>
                    <a:pt x="582" y="255"/>
                    <a:pt x="618" y="202"/>
                  </a:cubicBezTo>
                  <a:cubicBezTo>
                    <a:pt x="628" y="186"/>
                    <a:pt x="643" y="173"/>
                    <a:pt x="656" y="159"/>
                  </a:cubicBezTo>
                  <a:cubicBezTo>
                    <a:pt x="622" y="121"/>
                    <a:pt x="587" y="84"/>
                    <a:pt x="555" y="45"/>
                  </a:cubicBezTo>
                  <a:cubicBezTo>
                    <a:pt x="543" y="31"/>
                    <a:pt x="535" y="30"/>
                    <a:pt x="518" y="39"/>
                  </a:cubicBezTo>
                  <a:cubicBezTo>
                    <a:pt x="468" y="65"/>
                    <a:pt x="416" y="72"/>
                    <a:pt x="366" y="39"/>
                  </a:cubicBezTo>
                  <a:cubicBezTo>
                    <a:pt x="358" y="33"/>
                    <a:pt x="350" y="27"/>
                    <a:pt x="341" y="20"/>
                  </a:cubicBezTo>
                  <a:cubicBezTo>
                    <a:pt x="314" y="48"/>
                    <a:pt x="283" y="65"/>
                    <a:pt x="247" y="59"/>
                  </a:cubicBezTo>
                  <a:cubicBezTo>
                    <a:pt x="212" y="54"/>
                    <a:pt x="179" y="43"/>
                    <a:pt x="144" y="35"/>
                  </a:cubicBezTo>
                  <a:cubicBezTo>
                    <a:pt x="107" y="74"/>
                    <a:pt x="69" y="117"/>
                    <a:pt x="30" y="159"/>
                  </a:cubicBezTo>
                  <a:cubicBezTo>
                    <a:pt x="32" y="162"/>
                    <a:pt x="34" y="165"/>
                    <a:pt x="36" y="167"/>
                  </a:cubicBezTo>
                  <a:cubicBezTo>
                    <a:pt x="103" y="229"/>
                    <a:pt x="115" y="300"/>
                    <a:pt x="74" y="380"/>
                  </a:cubicBezTo>
                  <a:cubicBezTo>
                    <a:pt x="60" y="408"/>
                    <a:pt x="44" y="435"/>
                    <a:pt x="36" y="465"/>
                  </a:cubicBezTo>
                  <a:cubicBezTo>
                    <a:pt x="26" y="502"/>
                    <a:pt x="16" y="543"/>
                    <a:pt x="20" y="580"/>
                  </a:cubicBezTo>
                  <a:cubicBezTo>
                    <a:pt x="30" y="665"/>
                    <a:pt x="93" y="715"/>
                    <a:pt x="188" y="725"/>
                  </a:cubicBezTo>
                  <a:cubicBezTo>
                    <a:pt x="244" y="731"/>
                    <a:pt x="302" y="731"/>
                    <a:pt x="343" y="783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895">
              <a:extLst>
                <a:ext uri="{FF2B5EF4-FFF2-40B4-BE49-F238E27FC236}">
                  <a16:creationId xmlns:a16="http://schemas.microsoft.com/office/drawing/2014/main" id="{D5DBBB3E-4FA4-4207-A72C-BDC17DEF0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4" y="1706453"/>
              <a:ext cx="440031" cy="536619"/>
            </a:xfrm>
            <a:custGeom>
              <a:avLst/>
              <a:gdLst>
                <a:gd name="T0" fmla="*/ 0 w 137"/>
                <a:gd name="T1" fmla="*/ 70 h 169"/>
                <a:gd name="T2" fmla="*/ 18 w 137"/>
                <a:gd name="T3" fmla="*/ 67 h 169"/>
                <a:gd name="T4" fmla="*/ 1 w 137"/>
                <a:gd name="T5" fmla="*/ 38 h 169"/>
                <a:gd name="T6" fmla="*/ 17 w 137"/>
                <a:gd name="T7" fmla="*/ 36 h 169"/>
                <a:gd name="T8" fmla="*/ 16 w 137"/>
                <a:gd name="T9" fmla="*/ 0 h 169"/>
                <a:gd name="T10" fmla="*/ 41 w 137"/>
                <a:gd name="T11" fmla="*/ 52 h 169"/>
                <a:gd name="T12" fmla="*/ 80 w 137"/>
                <a:gd name="T13" fmla="*/ 25 h 169"/>
                <a:gd name="T14" fmla="*/ 86 w 137"/>
                <a:gd name="T15" fmla="*/ 29 h 169"/>
                <a:gd name="T16" fmla="*/ 114 w 137"/>
                <a:gd name="T17" fmla="*/ 106 h 169"/>
                <a:gd name="T18" fmla="*/ 128 w 137"/>
                <a:gd name="T19" fmla="*/ 131 h 169"/>
                <a:gd name="T20" fmla="*/ 137 w 137"/>
                <a:gd name="T21" fmla="*/ 155 h 169"/>
                <a:gd name="T22" fmla="*/ 83 w 137"/>
                <a:gd name="T23" fmla="*/ 152 h 169"/>
                <a:gd name="T24" fmla="*/ 30 w 137"/>
                <a:gd name="T25" fmla="*/ 117 h 169"/>
                <a:gd name="T26" fmla="*/ 0 w 137"/>
                <a:gd name="T27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69">
                  <a:moveTo>
                    <a:pt x="0" y="70"/>
                  </a:moveTo>
                  <a:cubicBezTo>
                    <a:pt x="6" y="69"/>
                    <a:pt x="11" y="68"/>
                    <a:pt x="18" y="67"/>
                  </a:cubicBezTo>
                  <a:cubicBezTo>
                    <a:pt x="12" y="57"/>
                    <a:pt x="7" y="49"/>
                    <a:pt x="1" y="38"/>
                  </a:cubicBezTo>
                  <a:cubicBezTo>
                    <a:pt x="7" y="37"/>
                    <a:pt x="12" y="36"/>
                    <a:pt x="17" y="36"/>
                  </a:cubicBezTo>
                  <a:cubicBezTo>
                    <a:pt x="17" y="25"/>
                    <a:pt x="16" y="15"/>
                    <a:pt x="16" y="0"/>
                  </a:cubicBezTo>
                  <a:cubicBezTo>
                    <a:pt x="41" y="15"/>
                    <a:pt x="51" y="30"/>
                    <a:pt x="41" y="52"/>
                  </a:cubicBezTo>
                  <a:cubicBezTo>
                    <a:pt x="54" y="43"/>
                    <a:pt x="67" y="34"/>
                    <a:pt x="80" y="25"/>
                  </a:cubicBezTo>
                  <a:cubicBezTo>
                    <a:pt x="82" y="26"/>
                    <a:pt x="84" y="28"/>
                    <a:pt x="86" y="29"/>
                  </a:cubicBezTo>
                  <a:cubicBezTo>
                    <a:pt x="71" y="65"/>
                    <a:pt x="83" y="88"/>
                    <a:pt x="114" y="106"/>
                  </a:cubicBezTo>
                  <a:cubicBezTo>
                    <a:pt x="121" y="110"/>
                    <a:pt x="124" y="123"/>
                    <a:pt x="128" y="131"/>
                  </a:cubicBezTo>
                  <a:cubicBezTo>
                    <a:pt x="131" y="138"/>
                    <a:pt x="133" y="145"/>
                    <a:pt x="137" y="155"/>
                  </a:cubicBezTo>
                  <a:cubicBezTo>
                    <a:pt x="121" y="166"/>
                    <a:pt x="104" y="169"/>
                    <a:pt x="83" y="152"/>
                  </a:cubicBezTo>
                  <a:cubicBezTo>
                    <a:pt x="67" y="139"/>
                    <a:pt x="46" y="131"/>
                    <a:pt x="30" y="117"/>
                  </a:cubicBezTo>
                  <a:cubicBezTo>
                    <a:pt x="18" y="105"/>
                    <a:pt x="11" y="87"/>
                    <a:pt x="0" y="7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896">
              <a:extLst>
                <a:ext uri="{FF2B5EF4-FFF2-40B4-BE49-F238E27FC236}">
                  <a16:creationId xmlns:a16="http://schemas.microsoft.com/office/drawing/2014/main" id="{D4EF52A5-A00D-4348-A526-C54B7B84E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706453"/>
              <a:ext cx="461496" cy="525890"/>
            </a:xfrm>
            <a:custGeom>
              <a:avLst/>
              <a:gdLst>
                <a:gd name="T0" fmla="*/ 0 w 145"/>
                <a:gd name="T1" fmla="*/ 157 h 163"/>
                <a:gd name="T2" fmla="*/ 20 w 145"/>
                <a:gd name="T3" fmla="*/ 145 h 163"/>
                <a:gd name="T4" fmla="*/ 61 w 145"/>
                <a:gd name="T5" fmla="*/ 132 h 163"/>
                <a:gd name="T6" fmla="*/ 13 w 145"/>
                <a:gd name="T7" fmla="*/ 132 h 163"/>
                <a:gd name="T8" fmla="*/ 29 w 145"/>
                <a:gd name="T9" fmla="*/ 103 h 163"/>
                <a:gd name="T10" fmla="*/ 55 w 145"/>
                <a:gd name="T11" fmla="*/ 26 h 163"/>
                <a:gd name="T12" fmla="*/ 90 w 145"/>
                <a:gd name="T13" fmla="*/ 36 h 163"/>
                <a:gd name="T14" fmla="*/ 117 w 145"/>
                <a:gd name="T15" fmla="*/ 0 h 163"/>
                <a:gd name="T16" fmla="*/ 125 w 145"/>
                <a:gd name="T17" fmla="*/ 3 h 163"/>
                <a:gd name="T18" fmla="*/ 123 w 145"/>
                <a:gd name="T19" fmla="*/ 35 h 163"/>
                <a:gd name="T20" fmla="*/ 140 w 145"/>
                <a:gd name="T21" fmla="*/ 35 h 163"/>
                <a:gd name="T22" fmla="*/ 124 w 145"/>
                <a:gd name="T23" fmla="*/ 67 h 163"/>
                <a:gd name="T24" fmla="*/ 145 w 145"/>
                <a:gd name="T25" fmla="*/ 69 h 163"/>
                <a:gd name="T26" fmla="*/ 113 w 145"/>
                <a:gd name="T27" fmla="*/ 99 h 163"/>
                <a:gd name="T28" fmla="*/ 127 w 145"/>
                <a:gd name="T29" fmla="*/ 103 h 163"/>
                <a:gd name="T30" fmla="*/ 11 w 145"/>
                <a:gd name="T31" fmla="*/ 163 h 163"/>
                <a:gd name="T32" fmla="*/ 0 w 145"/>
                <a:gd name="T33" fmla="*/ 15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5" h="163">
                  <a:moveTo>
                    <a:pt x="0" y="157"/>
                  </a:moveTo>
                  <a:cubicBezTo>
                    <a:pt x="6" y="153"/>
                    <a:pt x="13" y="148"/>
                    <a:pt x="20" y="145"/>
                  </a:cubicBezTo>
                  <a:cubicBezTo>
                    <a:pt x="33" y="140"/>
                    <a:pt x="46" y="137"/>
                    <a:pt x="61" y="132"/>
                  </a:cubicBezTo>
                  <a:cubicBezTo>
                    <a:pt x="35" y="100"/>
                    <a:pt x="35" y="148"/>
                    <a:pt x="13" y="132"/>
                  </a:cubicBezTo>
                  <a:cubicBezTo>
                    <a:pt x="17" y="124"/>
                    <a:pt x="20" y="110"/>
                    <a:pt x="29" y="103"/>
                  </a:cubicBezTo>
                  <a:cubicBezTo>
                    <a:pt x="61" y="79"/>
                    <a:pt x="67" y="65"/>
                    <a:pt x="55" y="26"/>
                  </a:cubicBezTo>
                  <a:cubicBezTo>
                    <a:pt x="69" y="30"/>
                    <a:pt x="81" y="33"/>
                    <a:pt x="90" y="36"/>
                  </a:cubicBezTo>
                  <a:cubicBezTo>
                    <a:pt x="99" y="24"/>
                    <a:pt x="108" y="12"/>
                    <a:pt x="117" y="0"/>
                  </a:cubicBezTo>
                  <a:cubicBezTo>
                    <a:pt x="120" y="1"/>
                    <a:pt x="122" y="2"/>
                    <a:pt x="125" y="3"/>
                  </a:cubicBezTo>
                  <a:cubicBezTo>
                    <a:pt x="124" y="13"/>
                    <a:pt x="124" y="24"/>
                    <a:pt x="123" y="35"/>
                  </a:cubicBezTo>
                  <a:cubicBezTo>
                    <a:pt x="128" y="35"/>
                    <a:pt x="132" y="35"/>
                    <a:pt x="140" y="35"/>
                  </a:cubicBezTo>
                  <a:cubicBezTo>
                    <a:pt x="134" y="47"/>
                    <a:pt x="129" y="56"/>
                    <a:pt x="124" y="67"/>
                  </a:cubicBezTo>
                  <a:cubicBezTo>
                    <a:pt x="130" y="67"/>
                    <a:pt x="135" y="68"/>
                    <a:pt x="145" y="69"/>
                  </a:cubicBezTo>
                  <a:cubicBezTo>
                    <a:pt x="133" y="80"/>
                    <a:pt x="123" y="89"/>
                    <a:pt x="113" y="99"/>
                  </a:cubicBezTo>
                  <a:cubicBezTo>
                    <a:pt x="117" y="100"/>
                    <a:pt x="121" y="101"/>
                    <a:pt x="127" y="103"/>
                  </a:cubicBezTo>
                  <a:cubicBezTo>
                    <a:pt x="93" y="134"/>
                    <a:pt x="59" y="162"/>
                    <a:pt x="11" y="163"/>
                  </a:cubicBezTo>
                  <a:cubicBezTo>
                    <a:pt x="7" y="161"/>
                    <a:pt x="3" y="159"/>
                    <a:pt x="0" y="157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897">
              <a:extLst>
                <a:ext uri="{FF2B5EF4-FFF2-40B4-BE49-F238E27FC236}">
                  <a16:creationId xmlns:a16="http://schemas.microsoft.com/office/drawing/2014/main" id="{7B2B5784-F9CC-47EB-871A-ED0EE843E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503" y="1577665"/>
              <a:ext cx="246848" cy="225384"/>
            </a:xfrm>
            <a:custGeom>
              <a:avLst/>
              <a:gdLst>
                <a:gd name="T0" fmla="*/ 23 w 78"/>
                <a:gd name="T1" fmla="*/ 0 h 71"/>
                <a:gd name="T2" fmla="*/ 33 w 78"/>
                <a:gd name="T3" fmla="*/ 43 h 71"/>
                <a:gd name="T4" fmla="*/ 78 w 78"/>
                <a:gd name="T5" fmla="*/ 41 h 71"/>
                <a:gd name="T6" fmla="*/ 21 w 78"/>
                <a:gd name="T7" fmla="*/ 57 h 71"/>
                <a:gd name="T8" fmla="*/ 23 w 78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1">
                  <a:moveTo>
                    <a:pt x="23" y="0"/>
                  </a:moveTo>
                  <a:cubicBezTo>
                    <a:pt x="28" y="19"/>
                    <a:pt x="30" y="30"/>
                    <a:pt x="33" y="43"/>
                  </a:cubicBezTo>
                  <a:cubicBezTo>
                    <a:pt x="47" y="42"/>
                    <a:pt x="62" y="42"/>
                    <a:pt x="78" y="41"/>
                  </a:cubicBezTo>
                  <a:cubicBezTo>
                    <a:pt x="59" y="65"/>
                    <a:pt x="40" y="71"/>
                    <a:pt x="21" y="57"/>
                  </a:cubicBezTo>
                  <a:cubicBezTo>
                    <a:pt x="0" y="43"/>
                    <a:pt x="3" y="26"/>
                    <a:pt x="23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898">
              <a:extLst>
                <a:ext uri="{FF2B5EF4-FFF2-40B4-BE49-F238E27FC236}">
                  <a16:creationId xmlns:a16="http://schemas.microsoft.com/office/drawing/2014/main" id="{EFC7E09E-EB09-4AE2-8914-5B947BD13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8563" y="1513270"/>
              <a:ext cx="268313" cy="225384"/>
            </a:xfrm>
            <a:custGeom>
              <a:avLst/>
              <a:gdLst>
                <a:gd name="T0" fmla="*/ 28 w 82"/>
                <a:gd name="T1" fmla="*/ 37 h 71"/>
                <a:gd name="T2" fmla="*/ 82 w 82"/>
                <a:gd name="T3" fmla="*/ 44 h 71"/>
                <a:gd name="T4" fmla="*/ 5 w 82"/>
                <a:gd name="T5" fmla="*/ 43 h 71"/>
                <a:gd name="T6" fmla="*/ 2 w 82"/>
                <a:gd name="T7" fmla="*/ 29 h 71"/>
                <a:gd name="T8" fmla="*/ 24 w 82"/>
                <a:gd name="T9" fmla="*/ 0 h 71"/>
                <a:gd name="T10" fmla="*/ 32 w 82"/>
                <a:gd name="T11" fmla="*/ 3 h 71"/>
                <a:gd name="T12" fmla="*/ 28 w 82"/>
                <a:gd name="T13" fmla="*/ 3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71">
                  <a:moveTo>
                    <a:pt x="28" y="37"/>
                  </a:moveTo>
                  <a:cubicBezTo>
                    <a:pt x="45" y="39"/>
                    <a:pt x="62" y="41"/>
                    <a:pt x="82" y="44"/>
                  </a:cubicBezTo>
                  <a:cubicBezTo>
                    <a:pt x="53" y="71"/>
                    <a:pt x="29" y="47"/>
                    <a:pt x="5" y="43"/>
                  </a:cubicBezTo>
                  <a:cubicBezTo>
                    <a:pt x="3" y="43"/>
                    <a:pt x="0" y="32"/>
                    <a:pt x="2" y="29"/>
                  </a:cubicBezTo>
                  <a:cubicBezTo>
                    <a:pt x="8" y="19"/>
                    <a:pt x="17" y="9"/>
                    <a:pt x="24" y="0"/>
                  </a:cubicBezTo>
                  <a:cubicBezTo>
                    <a:pt x="27" y="1"/>
                    <a:pt x="29" y="2"/>
                    <a:pt x="32" y="3"/>
                  </a:cubicBezTo>
                  <a:cubicBezTo>
                    <a:pt x="31" y="14"/>
                    <a:pt x="29" y="25"/>
                    <a:pt x="28" y="37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899">
              <a:extLst>
                <a:ext uri="{FF2B5EF4-FFF2-40B4-BE49-F238E27FC236}">
                  <a16:creationId xmlns:a16="http://schemas.microsoft.com/office/drawing/2014/main" id="{63EC2B6F-63AA-43A0-AFC7-7529D5017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513270"/>
              <a:ext cx="257577" cy="214648"/>
            </a:xfrm>
            <a:custGeom>
              <a:avLst/>
              <a:gdLst>
                <a:gd name="T0" fmla="*/ 7 w 83"/>
                <a:gd name="T1" fmla="*/ 41 h 71"/>
                <a:gd name="T2" fmla="*/ 50 w 83"/>
                <a:gd name="T3" fmla="*/ 41 h 71"/>
                <a:gd name="T4" fmla="*/ 46 w 83"/>
                <a:gd name="T5" fmla="*/ 4 h 71"/>
                <a:gd name="T6" fmla="*/ 53 w 83"/>
                <a:gd name="T7" fmla="*/ 0 h 71"/>
                <a:gd name="T8" fmla="*/ 83 w 83"/>
                <a:gd name="T9" fmla="*/ 39 h 71"/>
                <a:gd name="T10" fmla="*/ 0 w 83"/>
                <a:gd name="T11" fmla="*/ 50 h 71"/>
                <a:gd name="T12" fmla="*/ 8 w 83"/>
                <a:gd name="T13" fmla="*/ 40 h 71"/>
                <a:gd name="T14" fmla="*/ 7 w 83"/>
                <a:gd name="T15" fmla="*/ 4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1">
                  <a:moveTo>
                    <a:pt x="7" y="41"/>
                  </a:moveTo>
                  <a:cubicBezTo>
                    <a:pt x="21" y="41"/>
                    <a:pt x="34" y="41"/>
                    <a:pt x="50" y="41"/>
                  </a:cubicBezTo>
                  <a:cubicBezTo>
                    <a:pt x="48" y="27"/>
                    <a:pt x="47" y="16"/>
                    <a:pt x="46" y="4"/>
                  </a:cubicBezTo>
                  <a:cubicBezTo>
                    <a:pt x="48" y="3"/>
                    <a:pt x="50" y="2"/>
                    <a:pt x="53" y="0"/>
                  </a:cubicBezTo>
                  <a:cubicBezTo>
                    <a:pt x="62" y="12"/>
                    <a:pt x="72" y="25"/>
                    <a:pt x="83" y="39"/>
                  </a:cubicBezTo>
                  <a:cubicBezTo>
                    <a:pt x="52" y="48"/>
                    <a:pt x="29" y="71"/>
                    <a:pt x="0" y="50"/>
                  </a:cubicBezTo>
                  <a:cubicBezTo>
                    <a:pt x="2" y="47"/>
                    <a:pt x="5" y="43"/>
                    <a:pt x="8" y="40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900">
              <a:extLst>
                <a:ext uri="{FF2B5EF4-FFF2-40B4-BE49-F238E27FC236}">
                  <a16:creationId xmlns:a16="http://schemas.microsoft.com/office/drawing/2014/main" id="{482B9943-5999-4EAC-9AE1-699968D2D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6900" y="1588394"/>
              <a:ext cx="257577" cy="225384"/>
            </a:xfrm>
            <a:custGeom>
              <a:avLst/>
              <a:gdLst>
                <a:gd name="T0" fmla="*/ 49 w 80"/>
                <a:gd name="T1" fmla="*/ 40 h 72"/>
                <a:gd name="T2" fmla="*/ 60 w 80"/>
                <a:gd name="T3" fmla="*/ 0 h 72"/>
                <a:gd name="T4" fmla="*/ 64 w 80"/>
                <a:gd name="T5" fmla="*/ 50 h 72"/>
                <a:gd name="T6" fmla="*/ 0 w 80"/>
                <a:gd name="T7" fmla="*/ 40 h 72"/>
                <a:gd name="T8" fmla="*/ 49 w 80"/>
                <a:gd name="T9" fmla="*/ 4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2">
                  <a:moveTo>
                    <a:pt x="49" y="40"/>
                  </a:moveTo>
                  <a:cubicBezTo>
                    <a:pt x="52" y="27"/>
                    <a:pt x="56" y="16"/>
                    <a:pt x="60" y="0"/>
                  </a:cubicBezTo>
                  <a:cubicBezTo>
                    <a:pt x="78" y="20"/>
                    <a:pt x="80" y="35"/>
                    <a:pt x="64" y="50"/>
                  </a:cubicBezTo>
                  <a:cubicBezTo>
                    <a:pt x="41" y="72"/>
                    <a:pt x="24" y="55"/>
                    <a:pt x="0" y="40"/>
                  </a:cubicBezTo>
                  <a:cubicBezTo>
                    <a:pt x="21" y="40"/>
                    <a:pt x="35" y="40"/>
                    <a:pt x="49" y="4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901">
              <a:extLst>
                <a:ext uri="{FF2B5EF4-FFF2-40B4-BE49-F238E27FC236}">
                  <a16:creationId xmlns:a16="http://schemas.microsoft.com/office/drawing/2014/main" id="{BE585748-D1E4-4B24-BEBC-47572004F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517" y="2092819"/>
              <a:ext cx="160989" cy="193183"/>
            </a:xfrm>
            <a:custGeom>
              <a:avLst/>
              <a:gdLst>
                <a:gd name="T0" fmla="*/ 40 w 51"/>
                <a:gd name="T1" fmla="*/ 38 h 64"/>
                <a:gd name="T2" fmla="*/ 51 w 51"/>
                <a:gd name="T3" fmla="*/ 44 h 64"/>
                <a:gd name="T4" fmla="*/ 9 w 51"/>
                <a:gd name="T5" fmla="*/ 48 h 64"/>
                <a:gd name="T6" fmla="*/ 3 w 51"/>
                <a:gd name="T7" fmla="*/ 23 h 64"/>
                <a:gd name="T8" fmla="*/ 39 w 51"/>
                <a:gd name="T9" fmla="*/ 0 h 64"/>
                <a:gd name="T10" fmla="*/ 49 w 51"/>
                <a:gd name="T11" fmla="*/ 13 h 64"/>
                <a:gd name="T12" fmla="*/ 14 w 51"/>
                <a:gd name="T13" fmla="*/ 31 h 64"/>
                <a:gd name="T14" fmla="*/ 40 w 51"/>
                <a:gd name="T15" fmla="*/ 3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4">
                  <a:moveTo>
                    <a:pt x="40" y="38"/>
                  </a:moveTo>
                  <a:cubicBezTo>
                    <a:pt x="43" y="40"/>
                    <a:pt x="47" y="42"/>
                    <a:pt x="51" y="44"/>
                  </a:cubicBezTo>
                  <a:cubicBezTo>
                    <a:pt x="39" y="64"/>
                    <a:pt x="22" y="55"/>
                    <a:pt x="9" y="48"/>
                  </a:cubicBezTo>
                  <a:cubicBezTo>
                    <a:pt x="4" y="45"/>
                    <a:pt x="0" y="26"/>
                    <a:pt x="3" y="23"/>
                  </a:cubicBezTo>
                  <a:cubicBezTo>
                    <a:pt x="13" y="13"/>
                    <a:pt x="27" y="7"/>
                    <a:pt x="39" y="0"/>
                  </a:cubicBezTo>
                  <a:cubicBezTo>
                    <a:pt x="42" y="5"/>
                    <a:pt x="46" y="9"/>
                    <a:pt x="49" y="13"/>
                  </a:cubicBezTo>
                  <a:cubicBezTo>
                    <a:pt x="39" y="18"/>
                    <a:pt x="30" y="23"/>
                    <a:pt x="14" y="31"/>
                  </a:cubicBezTo>
                  <a:cubicBezTo>
                    <a:pt x="28" y="35"/>
                    <a:pt x="34" y="37"/>
                    <a:pt x="40" y="38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902">
              <a:extLst>
                <a:ext uri="{FF2B5EF4-FFF2-40B4-BE49-F238E27FC236}">
                  <a16:creationId xmlns:a16="http://schemas.microsoft.com/office/drawing/2014/main" id="{7062F436-BB97-47AF-BE0B-044A00C99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858" y="1566929"/>
              <a:ext cx="203919" cy="75130"/>
            </a:xfrm>
            <a:custGeom>
              <a:avLst/>
              <a:gdLst>
                <a:gd name="T0" fmla="*/ 63 w 63"/>
                <a:gd name="T1" fmla="*/ 23 h 26"/>
                <a:gd name="T2" fmla="*/ 0 w 63"/>
                <a:gd name="T3" fmla="*/ 26 h 26"/>
                <a:gd name="T4" fmla="*/ 62 w 63"/>
                <a:gd name="T5" fmla="*/ 24 h 26"/>
                <a:gd name="T6" fmla="*/ 63 w 63"/>
                <a:gd name="T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6">
                  <a:moveTo>
                    <a:pt x="63" y="23"/>
                  </a:moveTo>
                  <a:cubicBezTo>
                    <a:pt x="45" y="24"/>
                    <a:pt x="27" y="25"/>
                    <a:pt x="0" y="26"/>
                  </a:cubicBezTo>
                  <a:cubicBezTo>
                    <a:pt x="40" y="0"/>
                    <a:pt x="59" y="1"/>
                    <a:pt x="62" y="24"/>
                  </a:cubicBezTo>
                  <a:lnTo>
                    <a:pt x="63" y="23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903">
              <a:extLst>
                <a:ext uri="{FF2B5EF4-FFF2-40B4-BE49-F238E27FC236}">
                  <a16:creationId xmlns:a16="http://schemas.microsoft.com/office/drawing/2014/main" id="{7C77E7BA-D859-4E02-86BD-A2C524A30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9657" y="2425520"/>
              <a:ext cx="118060" cy="139524"/>
            </a:xfrm>
            <a:custGeom>
              <a:avLst/>
              <a:gdLst>
                <a:gd name="T0" fmla="*/ 0 w 36"/>
                <a:gd name="T1" fmla="*/ 16 h 43"/>
                <a:gd name="T2" fmla="*/ 3 w 36"/>
                <a:gd name="T3" fmla="*/ 16 h 43"/>
                <a:gd name="T4" fmla="*/ 35 w 36"/>
                <a:gd name="T5" fmla="*/ 20 h 43"/>
                <a:gd name="T6" fmla="*/ 25 w 36"/>
                <a:gd name="T7" fmla="*/ 38 h 43"/>
                <a:gd name="T8" fmla="*/ 1 w 36"/>
                <a:gd name="T9" fmla="*/ 15 h 43"/>
                <a:gd name="T10" fmla="*/ 0 w 36"/>
                <a:gd name="T11" fmla="*/ 1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3">
                  <a:moveTo>
                    <a:pt x="0" y="16"/>
                  </a:moveTo>
                  <a:cubicBezTo>
                    <a:pt x="1" y="16"/>
                    <a:pt x="2" y="17"/>
                    <a:pt x="3" y="16"/>
                  </a:cubicBezTo>
                  <a:cubicBezTo>
                    <a:pt x="15" y="13"/>
                    <a:pt x="28" y="0"/>
                    <a:pt x="35" y="20"/>
                  </a:cubicBezTo>
                  <a:cubicBezTo>
                    <a:pt x="36" y="25"/>
                    <a:pt x="29" y="37"/>
                    <a:pt x="25" y="38"/>
                  </a:cubicBezTo>
                  <a:cubicBezTo>
                    <a:pt x="7" y="43"/>
                    <a:pt x="4" y="29"/>
                    <a:pt x="1" y="15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904">
              <a:extLst>
                <a:ext uri="{FF2B5EF4-FFF2-40B4-BE49-F238E27FC236}">
                  <a16:creationId xmlns:a16="http://schemas.microsoft.com/office/drawing/2014/main" id="{BF615059-2CB9-4781-AB23-20128C365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939" y="1577665"/>
              <a:ext cx="171718" cy="75130"/>
            </a:xfrm>
            <a:custGeom>
              <a:avLst/>
              <a:gdLst>
                <a:gd name="T0" fmla="*/ 53 w 55"/>
                <a:gd name="T1" fmla="*/ 21 h 21"/>
                <a:gd name="T2" fmla="*/ 0 w 55"/>
                <a:gd name="T3" fmla="*/ 14 h 21"/>
                <a:gd name="T4" fmla="*/ 2 w 55"/>
                <a:gd name="T5" fmla="*/ 0 h 21"/>
                <a:gd name="T6" fmla="*/ 55 w 55"/>
                <a:gd name="T7" fmla="*/ 9 h 21"/>
                <a:gd name="T8" fmla="*/ 53 w 5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1">
                  <a:moveTo>
                    <a:pt x="53" y="21"/>
                  </a:moveTo>
                  <a:cubicBezTo>
                    <a:pt x="35" y="19"/>
                    <a:pt x="18" y="16"/>
                    <a:pt x="0" y="14"/>
                  </a:cubicBezTo>
                  <a:cubicBezTo>
                    <a:pt x="1" y="9"/>
                    <a:pt x="2" y="4"/>
                    <a:pt x="2" y="0"/>
                  </a:cubicBezTo>
                  <a:cubicBezTo>
                    <a:pt x="20" y="3"/>
                    <a:pt x="37" y="6"/>
                    <a:pt x="55" y="9"/>
                  </a:cubicBezTo>
                  <a:cubicBezTo>
                    <a:pt x="54" y="13"/>
                    <a:pt x="53" y="17"/>
                    <a:pt x="53" y="2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905">
              <a:extLst>
                <a:ext uri="{FF2B5EF4-FFF2-40B4-BE49-F238E27FC236}">
                  <a16:creationId xmlns:a16="http://schemas.microsoft.com/office/drawing/2014/main" id="{F2CEE8F0-7475-48A0-9907-488C74FA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305" y="1470341"/>
              <a:ext cx="139524" cy="139524"/>
            </a:xfrm>
            <a:custGeom>
              <a:avLst/>
              <a:gdLst>
                <a:gd name="T0" fmla="*/ 30 w 42"/>
                <a:gd name="T1" fmla="*/ 44 h 44"/>
                <a:gd name="T2" fmla="*/ 0 w 42"/>
                <a:gd name="T3" fmla="*/ 9 h 44"/>
                <a:gd name="T4" fmla="*/ 11 w 42"/>
                <a:gd name="T5" fmla="*/ 0 h 44"/>
                <a:gd name="T6" fmla="*/ 42 w 42"/>
                <a:gd name="T7" fmla="*/ 32 h 44"/>
                <a:gd name="T8" fmla="*/ 30 w 42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4">
                  <a:moveTo>
                    <a:pt x="30" y="44"/>
                  </a:moveTo>
                  <a:cubicBezTo>
                    <a:pt x="20" y="32"/>
                    <a:pt x="10" y="21"/>
                    <a:pt x="0" y="9"/>
                  </a:cubicBezTo>
                  <a:cubicBezTo>
                    <a:pt x="4" y="6"/>
                    <a:pt x="7" y="3"/>
                    <a:pt x="11" y="0"/>
                  </a:cubicBezTo>
                  <a:cubicBezTo>
                    <a:pt x="21" y="11"/>
                    <a:pt x="32" y="22"/>
                    <a:pt x="42" y="32"/>
                  </a:cubicBezTo>
                  <a:cubicBezTo>
                    <a:pt x="38" y="36"/>
                    <a:pt x="34" y="40"/>
                    <a:pt x="30" y="4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906">
              <a:extLst>
                <a:ext uri="{FF2B5EF4-FFF2-40B4-BE49-F238E27FC236}">
                  <a16:creationId xmlns:a16="http://schemas.microsoft.com/office/drawing/2014/main" id="{4A135183-4F36-4097-9DD7-9109E61F4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5887" y="1470341"/>
              <a:ext cx="139524" cy="139524"/>
            </a:xfrm>
            <a:custGeom>
              <a:avLst/>
              <a:gdLst>
                <a:gd name="T0" fmla="*/ 0 w 42"/>
                <a:gd name="T1" fmla="*/ 34 h 45"/>
                <a:gd name="T2" fmla="*/ 31 w 42"/>
                <a:gd name="T3" fmla="*/ 0 h 45"/>
                <a:gd name="T4" fmla="*/ 42 w 42"/>
                <a:gd name="T5" fmla="*/ 9 h 45"/>
                <a:gd name="T6" fmla="*/ 13 w 42"/>
                <a:gd name="T7" fmla="*/ 45 h 45"/>
                <a:gd name="T8" fmla="*/ 0 w 42"/>
                <a:gd name="T9" fmla="*/ 3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5">
                  <a:moveTo>
                    <a:pt x="0" y="34"/>
                  </a:moveTo>
                  <a:cubicBezTo>
                    <a:pt x="11" y="23"/>
                    <a:pt x="21" y="12"/>
                    <a:pt x="31" y="0"/>
                  </a:cubicBezTo>
                  <a:cubicBezTo>
                    <a:pt x="34" y="3"/>
                    <a:pt x="38" y="6"/>
                    <a:pt x="42" y="9"/>
                  </a:cubicBezTo>
                  <a:cubicBezTo>
                    <a:pt x="32" y="21"/>
                    <a:pt x="23" y="33"/>
                    <a:pt x="13" y="45"/>
                  </a:cubicBezTo>
                  <a:cubicBezTo>
                    <a:pt x="9" y="41"/>
                    <a:pt x="5" y="38"/>
                    <a:pt x="0" y="3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907">
              <a:extLst>
                <a:ext uri="{FF2B5EF4-FFF2-40B4-BE49-F238E27FC236}">
                  <a16:creationId xmlns:a16="http://schemas.microsoft.com/office/drawing/2014/main" id="{1146EE54-3B23-4FD4-8BB6-2547E9C50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2111" y="3348505"/>
              <a:ext cx="96595" cy="75130"/>
            </a:xfrm>
            <a:custGeom>
              <a:avLst/>
              <a:gdLst>
                <a:gd name="T0" fmla="*/ 1 w 29"/>
                <a:gd name="T1" fmla="*/ 0 h 26"/>
                <a:gd name="T2" fmla="*/ 0 w 29"/>
                <a:gd name="T3" fmla="*/ 0 h 26"/>
                <a:gd name="T4" fmla="*/ 26 w 29"/>
                <a:gd name="T5" fmla="*/ 4 h 26"/>
                <a:gd name="T6" fmla="*/ 27 w 29"/>
                <a:gd name="T7" fmla="*/ 18 h 26"/>
                <a:gd name="T8" fmla="*/ 8 w 29"/>
                <a:gd name="T9" fmla="*/ 26 h 26"/>
                <a:gd name="T10" fmla="*/ 1 w 29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6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" y="1"/>
                    <a:pt x="18" y="1"/>
                    <a:pt x="26" y="4"/>
                  </a:cubicBezTo>
                  <a:cubicBezTo>
                    <a:pt x="28" y="5"/>
                    <a:pt x="29" y="16"/>
                    <a:pt x="27" y="18"/>
                  </a:cubicBezTo>
                  <a:cubicBezTo>
                    <a:pt x="22" y="23"/>
                    <a:pt x="14" y="24"/>
                    <a:pt x="8" y="26"/>
                  </a:cubicBezTo>
                  <a:cubicBezTo>
                    <a:pt x="5" y="17"/>
                    <a:pt x="3" y="9"/>
                    <a:pt x="1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908">
              <a:extLst>
                <a:ext uri="{FF2B5EF4-FFF2-40B4-BE49-F238E27FC236}">
                  <a16:creationId xmlns:a16="http://schemas.microsoft.com/office/drawing/2014/main" id="{2B37558B-6D91-4C63-B08A-029E58DDF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5491" y="2565044"/>
              <a:ext cx="107324" cy="96595"/>
            </a:xfrm>
            <a:custGeom>
              <a:avLst/>
              <a:gdLst>
                <a:gd name="T0" fmla="*/ 0 w 35"/>
                <a:gd name="T1" fmla="*/ 16 h 30"/>
                <a:gd name="T2" fmla="*/ 21 w 35"/>
                <a:gd name="T3" fmla="*/ 1 h 30"/>
                <a:gd name="T4" fmla="*/ 34 w 35"/>
                <a:gd name="T5" fmla="*/ 13 h 30"/>
                <a:gd name="T6" fmla="*/ 21 w 35"/>
                <a:gd name="T7" fmla="*/ 28 h 30"/>
                <a:gd name="T8" fmla="*/ 0 w 35"/>
                <a:gd name="T9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0">
                  <a:moveTo>
                    <a:pt x="0" y="16"/>
                  </a:moveTo>
                  <a:cubicBezTo>
                    <a:pt x="10" y="8"/>
                    <a:pt x="15" y="1"/>
                    <a:pt x="21" y="1"/>
                  </a:cubicBezTo>
                  <a:cubicBezTo>
                    <a:pt x="25" y="0"/>
                    <a:pt x="35" y="10"/>
                    <a:pt x="34" y="13"/>
                  </a:cubicBezTo>
                  <a:cubicBezTo>
                    <a:pt x="32" y="19"/>
                    <a:pt x="27" y="26"/>
                    <a:pt x="21" y="28"/>
                  </a:cubicBezTo>
                  <a:cubicBezTo>
                    <a:pt x="17" y="30"/>
                    <a:pt x="10" y="23"/>
                    <a:pt x="0" y="1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909">
              <a:extLst>
                <a:ext uri="{FF2B5EF4-FFF2-40B4-BE49-F238E27FC236}">
                  <a16:creationId xmlns:a16="http://schemas.microsoft.com/office/drawing/2014/main" id="{57DB16C7-245A-490B-B1D6-043BCC168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939" y="2092819"/>
              <a:ext cx="128789" cy="107324"/>
            </a:xfrm>
            <a:custGeom>
              <a:avLst/>
              <a:gdLst>
                <a:gd name="T0" fmla="*/ 35 w 41"/>
                <a:gd name="T1" fmla="*/ 32 h 32"/>
                <a:gd name="T2" fmla="*/ 0 w 41"/>
                <a:gd name="T3" fmla="*/ 9 h 32"/>
                <a:gd name="T4" fmla="*/ 41 w 41"/>
                <a:gd name="T5" fmla="*/ 23 h 32"/>
                <a:gd name="T6" fmla="*/ 35 w 41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2">
                  <a:moveTo>
                    <a:pt x="35" y="32"/>
                  </a:moveTo>
                  <a:cubicBezTo>
                    <a:pt x="23" y="24"/>
                    <a:pt x="12" y="16"/>
                    <a:pt x="0" y="9"/>
                  </a:cubicBezTo>
                  <a:cubicBezTo>
                    <a:pt x="22" y="0"/>
                    <a:pt x="37" y="3"/>
                    <a:pt x="41" y="23"/>
                  </a:cubicBezTo>
                  <a:cubicBezTo>
                    <a:pt x="39" y="26"/>
                    <a:pt x="37" y="29"/>
                    <a:pt x="35" y="3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10">
              <a:extLst>
                <a:ext uri="{FF2B5EF4-FFF2-40B4-BE49-F238E27FC236}">
                  <a16:creationId xmlns:a16="http://schemas.microsoft.com/office/drawing/2014/main" id="{F9B92CF3-6D75-475D-AE0E-F550034487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7549" y="3455829"/>
              <a:ext cx="2028425" cy="1148369"/>
            </a:xfrm>
            <a:custGeom>
              <a:avLst/>
              <a:gdLst>
                <a:gd name="T0" fmla="*/ 325 w 641"/>
                <a:gd name="T1" fmla="*/ 1 h 365"/>
                <a:gd name="T2" fmla="*/ 548 w 641"/>
                <a:gd name="T3" fmla="*/ 1 h 365"/>
                <a:gd name="T4" fmla="*/ 589 w 641"/>
                <a:gd name="T5" fmla="*/ 27 h 365"/>
                <a:gd name="T6" fmla="*/ 628 w 641"/>
                <a:gd name="T7" fmla="*/ 151 h 365"/>
                <a:gd name="T8" fmla="*/ 506 w 641"/>
                <a:gd name="T9" fmla="*/ 317 h 365"/>
                <a:gd name="T10" fmla="*/ 425 w 641"/>
                <a:gd name="T11" fmla="*/ 329 h 365"/>
                <a:gd name="T12" fmla="*/ 339 w 641"/>
                <a:gd name="T13" fmla="*/ 360 h 365"/>
                <a:gd name="T14" fmla="*/ 315 w 641"/>
                <a:gd name="T15" fmla="*/ 361 h 365"/>
                <a:gd name="T16" fmla="*/ 185 w 641"/>
                <a:gd name="T17" fmla="*/ 323 h 365"/>
                <a:gd name="T18" fmla="*/ 135 w 641"/>
                <a:gd name="T19" fmla="*/ 315 h 365"/>
                <a:gd name="T20" fmla="*/ 25 w 641"/>
                <a:gd name="T21" fmla="*/ 125 h 365"/>
                <a:gd name="T22" fmla="*/ 60 w 641"/>
                <a:gd name="T23" fmla="*/ 28 h 365"/>
                <a:gd name="T24" fmla="*/ 103 w 641"/>
                <a:gd name="T25" fmla="*/ 1 h 365"/>
                <a:gd name="T26" fmla="*/ 325 w 641"/>
                <a:gd name="T27" fmla="*/ 1 h 365"/>
                <a:gd name="T28" fmla="*/ 318 w 641"/>
                <a:gd name="T29" fmla="*/ 206 h 365"/>
                <a:gd name="T30" fmla="*/ 358 w 641"/>
                <a:gd name="T31" fmla="*/ 191 h 365"/>
                <a:gd name="T32" fmla="*/ 418 w 641"/>
                <a:gd name="T33" fmla="*/ 215 h 365"/>
                <a:gd name="T34" fmla="*/ 499 w 641"/>
                <a:gd name="T35" fmla="*/ 211 h 365"/>
                <a:gd name="T36" fmla="*/ 539 w 641"/>
                <a:gd name="T37" fmla="*/ 127 h 365"/>
                <a:gd name="T38" fmla="*/ 489 w 641"/>
                <a:gd name="T39" fmla="*/ 72 h 365"/>
                <a:gd name="T40" fmla="*/ 440 w 641"/>
                <a:gd name="T41" fmla="*/ 99 h 365"/>
                <a:gd name="T42" fmla="*/ 445 w 641"/>
                <a:gd name="T43" fmla="*/ 119 h 365"/>
                <a:gd name="T44" fmla="*/ 461 w 641"/>
                <a:gd name="T45" fmla="*/ 114 h 365"/>
                <a:gd name="T46" fmla="*/ 488 w 641"/>
                <a:gd name="T47" fmla="*/ 114 h 365"/>
                <a:gd name="T48" fmla="*/ 489 w 641"/>
                <a:gd name="T49" fmla="*/ 143 h 365"/>
                <a:gd name="T50" fmla="*/ 463 w 641"/>
                <a:gd name="T51" fmla="*/ 141 h 365"/>
                <a:gd name="T52" fmla="*/ 361 w 641"/>
                <a:gd name="T53" fmla="*/ 66 h 365"/>
                <a:gd name="T54" fmla="*/ 115 w 641"/>
                <a:gd name="T55" fmla="*/ 141 h 365"/>
                <a:gd name="T56" fmla="*/ 115 w 641"/>
                <a:gd name="T57" fmla="*/ 233 h 365"/>
                <a:gd name="T58" fmla="*/ 120 w 641"/>
                <a:gd name="T59" fmla="*/ 239 h 365"/>
                <a:gd name="T60" fmla="*/ 233 w 641"/>
                <a:gd name="T61" fmla="*/ 300 h 365"/>
                <a:gd name="T62" fmla="*/ 244 w 641"/>
                <a:gd name="T63" fmla="*/ 301 h 365"/>
                <a:gd name="T64" fmla="*/ 342 w 641"/>
                <a:gd name="T65" fmla="*/ 302 h 365"/>
                <a:gd name="T66" fmla="*/ 395 w 641"/>
                <a:gd name="T67" fmla="*/ 301 h 365"/>
                <a:gd name="T68" fmla="*/ 440 w 641"/>
                <a:gd name="T69" fmla="*/ 278 h 365"/>
                <a:gd name="T70" fmla="*/ 318 w 641"/>
                <a:gd name="T71" fmla="*/ 206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41" h="365">
                  <a:moveTo>
                    <a:pt x="325" y="1"/>
                  </a:moveTo>
                  <a:cubicBezTo>
                    <a:pt x="400" y="1"/>
                    <a:pt x="474" y="2"/>
                    <a:pt x="548" y="1"/>
                  </a:cubicBezTo>
                  <a:cubicBezTo>
                    <a:pt x="568" y="1"/>
                    <a:pt x="582" y="6"/>
                    <a:pt x="589" y="27"/>
                  </a:cubicBezTo>
                  <a:cubicBezTo>
                    <a:pt x="602" y="68"/>
                    <a:pt x="622" y="109"/>
                    <a:pt x="628" y="151"/>
                  </a:cubicBezTo>
                  <a:cubicBezTo>
                    <a:pt x="641" y="238"/>
                    <a:pt x="591" y="301"/>
                    <a:pt x="506" y="317"/>
                  </a:cubicBezTo>
                  <a:cubicBezTo>
                    <a:pt x="479" y="322"/>
                    <a:pt x="451" y="322"/>
                    <a:pt x="425" y="329"/>
                  </a:cubicBezTo>
                  <a:cubicBezTo>
                    <a:pt x="396" y="337"/>
                    <a:pt x="368" y="350"/>
                    <a:pt x="339" y="360"/>
                  </a:cubicBezTo>
                  <a:cubicBezTo>
                    <a:pt x="331" y="362"/>
                    <a:pt x="320" y="365"/>
                    <a:pt x="315" y="361"/>
                  </a:cubicBezTo>
                  <a:cubicBezTo>
                    <a:pt x="276" y="332"/>
                    <a:pt x="230" y="329"/>
                    <a:pt x="185" y="323"/>
                  </a:cubicBezTo>
                  <a:cubicBezTo>
                    <a:pt x="168" y="321"/>
                    <a:pt x="151" y="319"/>
                    <a:pt x="135" y="315"/>
                  </a:cubicBezTo>
                  <a:cubicBezTo>
                    <a:pt x="45" y="292"/>
                    <a:pt x="0" y="216"/>
                    <a:pt x="25" y="125"/>
                  </a:cubicBezTo>
                  <a:cubicBezTo>
                    <a:pt x="33" y="92"/>
                    <a:pt x="49" y="61"/>
                    <a:pt x="60" y="28"/>
                  </a:cubicBezTo>
                  <a:cubicBezTo>
                    <a:pt x="68" y="7"/>
                    <a:pt x="81" y="0"/>
                    <a:pt x="103" y="1"/>
                  </a:cubicBezTo>
                  <a:cubicBezTo>
                    <a:pt x="177" y="2"/>
                    <a:pt x="251" y="1"/>
                    <a:pt x="325" y="1"/>
                  </a:cubicBezTo>
                  <a:close/>
                  <a:moveTo>
                    <a:pt x="318" y="206"/>
                  </a:moveTo>
                  <a:cubicBezTo>
                    <a:pt x="327" y="186"/>
                    <a:pt x="342" y="186"/>
                    <a:pt x="358" y="191"/>
                  </a:cubicBezTo>
                  <a:cubicBezTo>
                    <a:pt x="378" y="199"/>
                    <a:pt x="397" y="208"/>
                    <a:pt x="418" y="215"/>
                  </a:cubicBezTo>
                  <a:cubicBezTo>
                    <a:pt x="445" y="225"/>
                    <a:pt x="472" y="226"/>
                    <a:pt x="499" y="211"/>
                  </a:cubicBezTo>
                  <a:cubicBezTo>
                    <a:pt x="526" y="195"/>
                    <a:pt x="544" y="158"/>
                    <a:pt x="539" y="127"/>
                  </a:cubicBezTo>
                  <a:cubicBezTo>
                    <a:pt x="535" y="99"/>
                    <a:pt x="515" y="78"/>
                    <a:pt x="489" y="72"/>
                  </a:cubicBezTo>
                  <a:cubicBezTo>
                    <a:pt x="467" y="67"/>
                    <a:pt x="444" y="80"/>
                    <a:pt x="440" y="99"/>
                  </a:cubicBezTo>
                  <a:cubicBezTo>
                    <a:pt x="439" y="105"/>
                    <a:pt x="443" y="112"/>
                    <a:pt x="445" y="119"/>
                  </a:cubicBezTo>
                  <a:cubicBezTo>
                    <a:pt x="451" y="117"/>
                    <a:pt x="458" y="117"/>
                    <a:pt x="461" y="114"/>
                  </a:cubicBezTo>
                  <a:cubicBezTo>
                    <a:pt x="471" y="103"/>
                    <a:pt x="481" y="101"/>
                    <a:pt x="488" y="114"/>
                  </a:cubicBezTo>
                  <a:cubicBezTo>
                    <a:pt x="492" y="122"/>
                    <a:pt x="489" y="133"/>
                    <a:pt x="489" y="143"/>
                  </a:cubicBezTo>
                  <a:cubicBezTo>
                    <a:pt x="480" y="142"/>
                    <a:pt x="469" y="146"/>
                    <a:pt x="463" y="141"/>
                  </a:cubicBezTo>
                  <a:cubicBezTo>
                    <a:pt x="428" y="117"/>
                    <a:pt x="397" y="87"/>
                    <a:pt x="361" y="66"/>
                  </a:cubicBezTo>
                  <a:cubicBezTo>
                    <a:pt x="266" y="10"/>
                    <a:pt x="166" y="51"/>
                    <a:pt x="115" y="141"/>
                  </a:cubicBezTo>
                  <a:cubicBezTo>
                    <a:pt x="96" y="173"/>
                    <a:pt x="121" y="202"/>
                    <a:pt x="115" y="233"/>
                  </a:cubicBezTo>
                  <a:cubicBezTo>
                    <a:pt x="115" y="234"/>
                    <a:pt x="118" y="237"/>
                    <a:pt x="120" y="239"/>
                  </a:cubicBezTo>
                  <a:cubicBezTo>
                    <a:pt x="158" y="259"/>
                    <a:pt x="195" y="280"/>
                    <a:pt x="233" y="300"/>
                  </a:cubicBezTo>
                  <a:cubicBezTo>
                    <a:pt x="236" y="302"/>
                    <a:pt x="240" y="301"/>
                    <a:pt x="244" y="301"/>
                  </a:cubicBezTo>
                  <a:cubicBezTo>
                    <a:pt x="277" y="301"/>
                    <a:pt x="309" y="302"/>
                    <a:pt x="342" y="302"/>
                  </a:cubicBezTo>
                  <a:cubicBezTo>
                    <a:pt x="360" y="302"/>
                    <a:pt x="378" y="298"/>
                    <a:pt x="395" y="301"/>
                  </a:cubicBezTo>
                  <a:cubicBezTo>
                    <a:pt x="415" y="305"/>
                    <a:pt x="427" y="300"/>
                    <a:pt x="440" y="278"/>
                  </a:cubicBezTo>
                  <a:cubicBezTo>
                    <a:pt x="393" y="264"/>
                    <a:pt x="376" y="207"/>
                    <a:pt x="318" y="206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911">
              <a:extLst>
                <a:ext uri="{FF2B5EF4-FFF2-40B4-BE49-F238E27FC236}">
                  <a16:creationId xmlns:a16="http://schemas.microsoft.com/office/drawing/2014/main" id="{5DF7F3AE-FEBB-4A52-B232-8254B18F37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10788" y="2414791"/>
              <a:ext cx="837126" cy="955186"/>
            </a:xfrm>
            <a:custGeom>
              <a:avLst/>
              <a:gdLst>
                <a:gd name="T0" fmla="*/ 223 w 267"/>
                <a:gd name="T1" fmla="*/ 299 h 302"/>
                <a:gd name="T2" fmla="*/ 151 w 267"/>
                <a:gd name="T3" fmla="*/ 298 h 302"/>
                <a:gd name="T4" fmla="*/ 130 w 267"/>
                <a:gd name="T5" fmla="*/ 272 h 302"/>
                <a:gd name="T6" fmla="*/ 132 w 267"/>
                <a:gd name="T7" fmla="*/ 183 h 302"/>
                <a:gd name="T8" fmla="*/ 128 w 267"/>
                <a:gd name="T9" fmla="*/ 169 h 302"/>
                <a:gd name="T10" fmla="*/ 113 w 267"/>
                <a:gd name="T11" fmla="*/ 169 h 302"/>
                <a:gd name="T12" fmla="*/ 107 w 267"/>
                <a:gd name="T13" fmla="*/ 183 h 302"/>
                <a:gd name="T14" fmla="*/ 111 w 267"/>
                <a:gd name="T15" fmla="*/ 269 h 302"/>
                <a:gd name="T16" fmla="*/ 80 w 267"/>
                <a:gd name="T17" fmla="*/ 299 h 302"/>
                <a:gd name="T18" fmla="*/ 21 w 267"/>
                <a:gd name="T19" fmla="*/ 299 h 302"/>
                <a:gd name="T20" fmla="*/ 2 w 267"/>
                <a:gd name="T21" fmla="*/ 280 h 302"/>
                <a:gd name="T22" fmla="*/ 1 w 267"/>
                <a:gd name="T23" fmla="*/ 0 h 302"/>
                <a:gd name="T24" fmla="*/ 166 w 267"/>
                <a:gd name="T25" fmla="*/ 4 h 302"/>
                <a:gd name="T26" fmla="*/ 192 w 267"/>
                <a:gd name="T27" fmla="*/ 12 h 302"/>
                <a:gd name="T28" fmla="*/ 262 w 267"/>
                <a:gd name="T29" fmla="*/ 89 h 302"/>
                <a:gd name="T30" fmla="*/ 263 w 267"/>
                <a:gd name="T31" fmla="*/ 112 h 302"/>
                <a:gd name="T32" fmla="*/ 223 w 267"/>
                <a:gd name="T33" fmla="*/ 299 h 302"/>
                <a:gd name="T34" fmla="*/ 78 w 267"/>
                <a:gd name="T35" fmla="*/ 115 h 302"/>
                <a:gd name="T36" fmla="*/ 99 w 267"/>
                <a:gd name="T37" fmla="*/ 134 h 302"/>
                <a:gd name="T38" fmla="*/ 99 w 267"/>
                <a:gd name="T39" fmla="*/ 57 h 302"/>
                <a:gd name="T40" fmla="*/ 79 w 267"/>
                <a:gd name="T41" fmla="*/ 66 h 302"/>
                <a:gd name="T42" fmla="*/ 61 w 267"/>
                <a:gd name="T43" fmla="*/ 81 h 302"/>
                <a:gd name="T44" fmla="*/ 81 w 267"/>
                <a:gd name="T45" fmla="*/ 94 h 302"/>
                <a:gd name="T46" fmla="*/ 79 w 267"/>
                <a:gd name="T47" fmla="*/ 116 h 302"/>
                <a:gd name="T48" fmla="*/ 22 w 267"/>
                <a:gd name="T49" fmla="*/ 119 h 302"/>
                <a:gd name="T50" fmla="*/ 70 w 267"/>
                <a:gd name="T51" fmla="*/ 131 h 302"/>
                <a:gd name="T52" fmla="*/ 78 w 267"/>
                <a:gd name="T53" fmla="*/ 115 h 302"/>
                <a:gd name="T54" fmla="*/ 139 w 267"/>
                <a:gd name="T55" fmla="*/ 132 h 302"/>
                <a:gd name="T56" fmla="*/ 144 w 267"/>
                <a:gd name="T57" fmla="*/ 154 h 302"/>
                <a:gd name="T58" fmla="*/ 173 w 267"/>
                <a:gd name="T59" fmla="*/ 137 h 302"/>
                <a:gd name="T60" fmla="*/ 158 w 267"/>
                <a:gd name="T61" fmla="*/ 120 h 302"/>
                <a:gd name="T62" fmla="*/ 169 w 267"/>
                <a:gd name="T63" fmla="*/ 89 h 302"/>
                <a:gd name="T64" fmla="*/ 160 w 267"/>
                <a:gd name="T65" fmla="*/ 93 h 302"/>
                <a:gd name="T66" fmla="*/ 128 w 267"/>
                <a:gd name="T67" fmla="*/ 61 h 302"/>
                <a:gd name="T68" fmla="*/ 122 w 267"/>
                <a:gd name="T69" fmla="*/ 100 h 302"/>
                <a:gd name="T70" fmla="*/ 130 w 267"/>
                <a:gd name="T71" fmla="*/ 125 h 302"/>
                <a:gd name="T72" fmla="*/ 139 w 267"/>
                <a:gd name="T73" fmla="*/ 132 h 302"/>
                <a:gd name="T74" fmla="*/ 96 w 267"/>
                <a:gd name="T75" fmla="*/ 179 h 302"/>
                <a:gd name="T76" fmla="*/ 50 w 267"/>
                <a:gd name="T77" fmla="*/ 171 h 302"/>
                <a:gd name="T78" fmla="*/ 50 w 267"/>
                <a:gd name="T79" fmla="*/ 205 h 302"/>
                <a:gd name="T80" fmla="*/ 96 w 267"/>
                <a:gd name="T81" fmla="*/ 179 h 302"/>
                <a:gd name="T82" fmla="*/ 152 w 267"/>
                <a:gd name="T83" fmla="*/ 178 h 302"/>
                <a:gd name="T84" fmla="*/ 145 w 267"/>
                <a:gd name="T85" fmla="*/ 217 h 302"/>
                <a:gd name="T86" fmla="*/ 189 w 267"/>
                <a:gd name="T87" fmla="*/ 208 h 302"/>
                <a:gd name="T88" fmla="*/ 152 w 267"/>
                <a:gd name="T89" fmla="*/ 178 h 302"/>
                <a:gd name="T90" fmla="*/ 44 w 267"/>
                <a:gd name="T91" fmla="*/ 134 h 302"/>
                <a:gd name="T92" fmla="*/ 105 w 267"/>
                <a:gd name="T93" fmla="*/ 146 h 302"/>
                <a:gd name="T94" fmla="*/ 44 w 267"/>
                <a:gd name="T95" fmla="*/ 13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302">
                  <a:moveTo>
                    <a:pt x="223" y="299"/>
                  </a:moveTo>
                  <a:cubicBezTo>
                    <a:pt x="196" y="299"/>
                    <a:pt x="173" y="301"/>
                    <a:pt x="151" y="298"/>
                  </a:cubicBezTo>
                  <a:cubicBezTo>
                    <a:pt x="143" y="296"/>
                    <a:pt x="131" y="282"/>
                    <a:pt x="130" y="272"/>
                  </a:cubicBezTo>
                  <a:cubicBezTo>
                    <a:pt x="128" y="243"/>
                    <a:pt x="131" y="213"/>
                    <a:pt x="132" y="183"/>
                  </a:cubicBezTo>
                  <a:cubicBezTo>
                    <a:pt x="132" y="178"/>
                    <a:pt x="131" y="171"/>
                    <a:pt x="128" y="169"/>
                  </a:cubicBezTo>
                  <a:cubicBezTo>
                    <a:pt x="124" y="166"/>
                    <a:pt x="117" y="167"/>
                    <a:pt x="113" y="169"/>
                  </a:cubicBezTo>
                  <a:cubicBezTo>
                    <a:pt x="109" y="171"/>
                    <a:pt x="107" y="178"/>
                    <a:pt x="107" y="183"/>
                  </a:cubicBezTo>
                  <a:cubicBezTo>
                    <a:pt x="108" y="211"/>
                    <a:pt x="110" y="240"/>
                    <a:pt x="111" y="269"/>
                  </a:cubicBezTo>
                  <a:cubicBezTo>
                    <a:pt x="111" y="289"/>
                    <a:pt x="103" y="301"/>
                    <a:pt x="80" y="299"/>
                  </a:cubicBezTo>
                  <a:cubicBezTo>
                    <a:pt x="61" y="298"/>
                    <a:pt x="41" y="302"/>
                    <a:pt x="21" y="299"/>
                  </a:cubicBezTo>
                  <a:cubicBezTo>
                    <a:pt x="14" y="298"/>
                    <a:pt x="2" y="287"/>
                    <a:pt x="2" y="280"/>
                  </a:cubicBezTo>
                  <a:cubicBezTo>
                    <a:pt x="0" y="189"/>
                    <a:pt x="1" y="97"/>
                    <a:pt x="1" y="0"/>
                  </a:cubicBezTo>
                  <a:cubicBezTo>
                    <a:pt x="58" y="32"/>
                    <a:pt x="111" y="27"/>
                    <a:pt x="166" y="4"/>
                  </a:cubicBezTo>
                  <a:cubicBezTo>
                    <a:pt x="172" y="1"/>
                    <a:pt x="186" y="6"/>
                    <a:pt x="192" y="12"/>
                  </a:cubicBezTo>
                  <a:cubicBezTo>
                    <a:pt x="216" y="36"/>
                    <a:pt x="240" y="62"/>
                    <a:pt x="262" y="89"/>
                  </a:cubicBezTo>
                  <a:cubicBezTo>
                    <a:pt x="266" y="93"/>
                    <a:pt x="267" y="107"/>
                    <a:pt x="263" y="112"/>
                  </a:cubicBezTo>
                  <a:cubicBezTo>
                    <a:pt x="219" y="166"/>
                    <a:pt x="202" y="226"/>
                    <a:pt x="223" y="299"/>
                  </a:cubicBezTo>
                  <a:close/>
                  <a:moveTo>
                    <a:pt x="78" y="115"/>
                  </a:moveTo>
                  <a:cubicBezTo>
                    <a:pt x="84" y="120"/>
                    <a:pt x="89" y="126"/>
                    <a:pt x="99" y="134"/>
                  </a:cubicBezTo>
                  <a:cubicBezTo>
                    <a:pt x="99" y="104"/>
                    <a:pt x="99" y="81"/>
                    <a:pt x="99" y="57"/>
                  </a:cubicBezTo>
                  <a:cubicBezTo>
                    <a:pt x="92" y="60"/>
                    <a:pt x="85" y="63"/>
                    <a:pt x="79" y="66"/>
                  </a:cubicBezTo>
                  <a:cubicBezTo>
                    <a:pt x="73" y="70"/>
                    <a:pt x="67" y="76"/>
                    <a:pt x="61" y="81"/>
                  </a:cubicBezTo>
                  <a:cubicBezTo>
                    <a:pt x="68" y="85"/>
                    <a:pt x="75" y="90"/>
                    <a:pt x="81" y="94"/>
                  </a:cubicBezTo>
                  <a:cubicBezTo>
                    <a:pt x="81" y="100"/>
                    <a:pt x="80" y="108"/>
                    <a:pt x="79" y="116"/>
                  </a:cubicBezTo>
                  <a:cubicBezTo>
                    <a:pt x="63" y="90"/>
                    <a:pt x="45" y="92"/>
                    <a:pt x="22" y="119"/>
                  </a:cubicBezTo>
                  <a:cubicBezTo>
                    <a:pt x="40" y="124"/>
                    <a:pt x="55" y="128"/>
                    <a:pt x="70" y="131"/>
                  </a:cubicBezTo>
                  <a:cubicBezTo>
                    <a:pt x="72" y="131"/>
                    <a:pt x="75" y="121"/>
                    <a:pt x="78" y="115"/>
                  </a:cubicBezTo>
                  <a:close/>
                  <a:moveTo>
                    <a:pt x="139" y="132"/>
                  </a:moveTo>
                  <a:cubicBezTo>
                    <a:pt x="141" y="140"/>
                    <a:pt x="142" y="147"/>
                    <a:pt x="144" y="154"/>
                  </a:cubicBezTo>
                  <a:cubicBezTo>
                    <a:pt x="153" y="149"/>
                    <a:pt x="163" y="143"/>
                    <a:pt x="173" y="137"/>
                  </a:cubicBezTo>
                  <a:cubicBezTo>
                    <a:pt x="168" y="131"/>
                    <a:pt x="163" y="126"/>
                    <a:pt x="158" y="120"/>
                  </a:cubicBezTo>
                  <a:cubicBezTo>
                    <a:pt x="162" y="110"/>
                    <a:pt x="165" y="99"/>
                    <a:pt x="169" y="89"/>
                  </a:cubicBezTo>
                  <a:cubicBezTo>
                    <a:pt x="166" y="90"/>
                    <a:pt x="163" y="91"/>
                    <a:pt x="160" y="93"/>
                  </a:cubicBezTo>
                  <a:cubicBezTo>
                    <a:pt x="149" y="82"/>
                    <a:pt x="139" y="72"/>
                    <a:pt x="128" y="61"/>
                  </a:cubicBezTo>
                  <a:cubicBezTo>
                    <a:pt x="118" y="69"/>
                    <a:pt x="88" y="76"/>
                    <a:pt x="122" y="100"/>
                  </a:cubicBezTo>
                  <a:cubicBezTo>
                    <a:pt x="128" y="104"/>
                    <a:pt x="127" y="116"/>
                    <a:pt x="130" y="125"/>
                  </a:cubicBezTo>
                  <a:cubicBezTo>
                    <a:pt x="131" y="128"/>
                    <a:pt x="136" y="130"/>
                    <a:pt x="139" y="132"/>
                  </a:cubicBezTo>
                  <a:close/>
                  <a:moveTo>
                    <a:pt x="96" y="179"/>
                  </a:moveTo>
                  <a:cubicBezTo>
                    <a:pt x="78" y="176"/>
                    <a:pt x="64" y="173"/>
                    <a:pt x="50" y="171"/>
                  </a:cubicBezTo>
                  <a:cubicBezTo>
                    <a:pt x="50" y="183"/>
                    <a:pt x="50" y="194"/>
                    <a:pt x="50" y="205"/>
                  </a:cubicBezTo>
                  <a:cubicBezTo>
                    <a:pt x="68" y="203"/>
                    <a:pt x="88" y="207"/>
                    <a:pt x="96" y="179"/>
                  </a:cubicBezTo>
                  <a:close/>
                  <a:moveTo>
                    <a:pt x="152" y="178"/>
                  </a:moveTo>
                  <a:cubicBezTo>
                    <a:pt x="148" y="194"/>
                    <a:pt x="120" y="207"/>
                    <a:pt x="145" y="217"/>
                  </a:cubicBezTo>
                  <a:cubicBezTo>
                    <a:pt x="155" y="221"/>
                    <a:pt x="170" y="212"/>
                    <a:pt x="189" y="208"/>
                  </a:cubicBezTo>
                  <a:cubicBezTo>
                    <a:pt x="174" y="196"/>
                    <a:pt x="163" y="187"/>
                    <a:pt x="152" y="178"/>
                  </a:cubicBezTo>
                  <a:close/>
                  <a:moveTo>
                    <a:pt x="44" y="134"/>
                  </a:moveTo>
                  <a:cubicBezTo>
                    <a:pt x="71" y="173"/>
                    <a:pt x="72" y="173"/>
                    <a:pt x="105" y="146"/>
                  </a:cubicBezTo>
                  <a:cubicBezTo>
                    <a:pt x="87" y="143"/>
                    <a:pt x="69" y="139"/>
                    <a:pt x="44" y="134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12">
              <a:extLst>
                <a:ext uri="{FF2B5EF4-FFF2-40B4-BE49-F238E27FC236}">
                  <a16:creationId xmlns:a16="http://schemas.microsoft.com/office/drawing/2014/main" id="{CB477374-D28A-423A-8271-EA8F5D6EF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6338" y="2414791"/>
              <a:ext cx="858591" cy="976651"/>
            </a:xfrm>
            <a:custGeom>
              <a:avLst/>
              <a:gdLst>
                <a:gd name="T0" fmla="*/ 270 w 270"/>
                <a:gd name="T1" fmla="*/ 0 h 309"/>
                <a:gd name="T2" fmla="*/ 269 w 270"/>
                <a:gd name="T3" fmla="*/ 280 h 309"/>
                <a:gd name="T4" fmla="*/ 249 w 270"/>
                <a:gd name="T5" fmla="*/ 299 h 309"/>
                <a:gd name="T6" fmla="*/ 188 w 270"/>
                <a:gd name="T7" fmla="*/ 236 h 309"/>
                <a:gd name="T8" fmla="*/ 205 w 270"/>
                <a:gd name="T9" fmla="*/ 196 h 309"/>
                <a:gd name="T10" fmla="*/ 225 w 270"/>
                <a:gd name="T11" fmla="*/ 121 h 309"/>
                <a:gd name="T12" fmla="*/ 242 w 270"/>
                <a:gd name="T13" fmla="*/ 73 h 309"/>
                <a:gd name="T14" fmla="*/ 209 w 270"/>
                <a:gd name="T15" fmla="*/ 56 h 309"/>
                <a:gd name="T16" fmla="*/ 204 w 270"/>
                <a:gd name="T17" fmla="*/ 114 h 309"/>
                <a:gd name="T18" fmla="*/ 164 w 270"/>
                <a:gd name="T19" fmla="*/ 144 h 309"/>
                <a:gd name="T20" fmla="*/ 124 w 270"/>
                <a:gd name="T21" fmla="*/ 134 h 309"/>
                <a:gd name="T22" fmla="*/ 77 w 270"/>
                <a:gd name="T23" fmla="*/ 153 h 309"/>
                <a:gd name="T24" fmla="*/ 79 w 270"/>
                <a:gd name="T25" fmla="*/ 185 h 309"/>
                <a:gd name="T26" fmla="*/ 82 w 270"/>
                <a:gd name="T27" fmla="*/ 233 h 309"/>
                <a:gd name="T28" fmla="*/ 87 w 270"/>
                <a:gd name="T29" fmla="*/ 298 h 309"/>
                <a:gd name="T30" fmla="*/ 56 w 270"/>
                <a:gd name="T31" fmla="*/ 298 h 309"/>
                <a:gd name="T32" fmla="*/ 54 w 270"/>
                <a:gd name="T33" fmla="*/ 216 h 309"/>
                <a:gd name="T34" fmla="*/ 10 w 270"/>
                <a:gd name="T35" fmla="*/ 117 h 309"/>
                <a:gd name="T36" fmla="*/ 12 w 270"/>
                <a:gd name="T37" fmla="*/ 84 h 309"/>
                <a:gd name="T38" fmla="*/ 81 w 270"/>
                <a:gd name="T39" fmla="*/ 10 h 309"/>
                <a:gd name="T40" fmla="*/ 103 w 270"/>
                <a:gd name="T41" fmla="*/ 3 h 309"/>
                <a:gd name="T42" fmla="*/ 270 w 270"/>
                <a:gd name="T43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0" h="309">
                  <a:moveTo>
                    <a:pt x="270" y="0"/>
                  </a:moveTo>
                  <a:cubicBezTo>
                    <a:pt x="270" y="98"/>
                    <a:pt x="270" y="189"/>
                    <a:pt x="269" y="280"/>
                  </a:cubicBezTo>
                  <a:cubicBezTo>
                    <a:pt x="269" y="287"/>
                    <a:pt x="256" y="299"/>
                    <a:pt x="249" y="299"/>
                  </a:cubicBezTo>
                  <a:cubicBezTo>
                    <a:pt x="175" y="300"/>
                    <a:pt x="177" y="309"/>
                    <a:pt x="188" y="236"/>
                  </a:cubicBezTo>
                  <a:cubicBezTo>
                    <a:pt x="191" y="222"/>
                    <a:pt x="201" y="210"/>
                    <a:pt x="205" y="196"/>
                  </a:cubicBezTo>
                  <a:cubicBezTo>
                    <a:pt x="212" y="171"/>
                    <a:pt x="218" y="146"/>
                    <a:pt x="225" y="121"/>
                  </a:cubicBezTo>
                  <a:cubicBezTo>
                    <a:pt x="229" y="106"/>
                    <a:pt x="235" y="92"/>
                    <a:pt x="242" y="73"/>
                  </a:cubicBezTo>
                  <a:cubicBezTo>
                    <a:pt x="238" y="70"/>
                    <a:pt x="226" y="64"/>
                    <a:pt x="209" y="56"/>
                  </a:cubicBezTo>
                  <a:cubicBezTo>
                    <a:pt x="207" y="78"/>
                    <a:pt x="205" y="96"/>
                    <a:pt x="204" y="114"/>
                  </a:cubicBezTo>
                  <a:cubicBezTo>
                    <a:pt x="202" y="142"/>
                    <a:pt x="192" y="150"/>
                    <a:pt x="164" y="144"/>
                  </a:cubicBezTo>
                  <a:cubicBezTo>
                    <a:pt x="150" y="141"/>
                    <a:pt x="137" y="133"/>
                    <a:pt x="124" y="134"/>
                  </a:cubicBezTo>
                  <a:cubicBezTo>
                    <a:pt x="107" y="136"/>
                    <a:pt x="90" y="143"/>
                    <a:pt x="77" y="153"/>
                  </a:cubicBezTo>
                  <a:cubicBezTo>
                    <a:pt x="72" y="156"/>
                    <a:pt x="78" y="173"/>
                    <a:pt x="79" y="185"/>
                  </a:cubicBezTo>
                  <a:cubicBezTo>
                    <a:pt x="80" y="201"/>
                    <a:pt x="81" y="217"/>
                    <a:pt x="82" y="233"/>
                  </a:cubicBezTo>
                  <a:cubicBezTo>
                    <a:pt x="83" y="254"/>
                    <a:pt x="85" y="275"/>
                    <a:pt x="87" y="298"/>
                  </a:cubicBezTo>
                  <a:cubicBezTo>
                    <a:pt x="77" y="298"/>
                    <a:pt x="64" y="298"/>
                    <a:pt x="56" y="298"/>
                  </a:cubicBezTo>
                  <a:cubicBezTo>
                    <a:pt x="56" y="270"/>
                    <a:pt x="61" y="241"/>
                    <a:pt x="54" y="216"/>
                  </a:cubicBezTo>
                  <a:cubicBezTo>
                    <a:pt x="45" y="181"/>
                    <a:pt x="28" y="148"/>
                    <a:pt x="10" y="117"/>
                  </a:cubicBezTo>
                  <a:cubicBezTo>
                    <a:pt x="2" y="103"/>
                    <a:pt x="0" y="96"/>
                    <a:pt x="12" y="84"/>
                  </a:cubicBezTo>
                  <a:cubicBezTo>
                    <a:pt x="35" y="60"/>
                    <a:pt x="57" y="34"/>
                    <a:pt x="81" y="10"/>
                  </a:cubicBezTo>
                  <a:cubicBezTo>
                    <a:pt x="86" y="5"/>
                    <a:pt x="98" y="0"/>
                    <a:pt x="103" y="3"/>
                  </a:cubicBezTo>
                  <a:cubicBezTo>
                    <a:pt x="157" y="27"/>
                    <a:pt x="211" y="33"/>
                    <a:pt x="270" y="0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13">
              <a:extLst>
                <a:ext uri="{FF2B5EF4-FFF2-40B4-BE49-F238E27FC236}">
                  <a16:creationId xmlns:a16="http://schemas.microsoft.com/office/drawing/2014/main" id="{B48B680F-AB60-4D7C-A4BB-EEFDB5BA6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038" y="3069463"/>
              <a:ext cx="171718" cy="300507"/>
            </a:xfrm>
            <a:custGeom>
              <a:avLst/>
              <a:gdLst>
                <a:gd name="T0" fmla="*/ 53 w 53"/>
                <a:gd name="T1" fmla="*/ 92 h 94"/>
                <a:gd name="T2" fmla="*/ 25 w 53"/>
                <a:gd name="T3" fmla="*/ 0 h 94"/>
                <a:gd name="T4" fmla="*/ 53 w 53"/>
                <a:gd name="T5" fmla="*/ 0 h 94"/>
                <a:gd name="T6" fmla="*/ 53 w 53"/>
                <a:gd name="T7" fmla="*/ 9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94">
                  <a:moveTo>
                    <a:pt x="53" y="92"/>
                  </a:moveTo>
                  <a:cubicBezTo>
                    <a:pt x="6" y="94"/>
                    <a:pt x="0" y="68"/>
                    <a:pt x="25" y="0"/>
                  </a:cubicBezTo>
                  <a:cubicBezTo>
                    <a:pt x="34" y="0"/>
                    <a:pt x="43" y="0"/>
                    <a:pt x="53" y="0"/>
                  </a:cubicBezTo>
                  <a:cubicBezTo>
                    <a:pt x="53" y="31"/>
                    <a:pt x="53" y="61"/>
                    <a:pt x="53" y="92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4" name="TextBox 41">
            <a:extLst>
              <a:ext uri="{FF2B5EF4-FFF2-40B4-BE49-F238E27FC236}">
                <a16:creationId xmlns:a16="http://schemas.microsoft.com/office/drawing/2014/main" id="{E2342788-4BF9-48AD-A053-B9B37EA2DD5B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3146069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3BBFD05-BDA7-4F37-A37F-6FC66055F623}"/>
              </a:ext>
            </a:extLst>
          </p:cNvPr>
          <p:cNvCxnSpPr>
            <a:cxnSpLocks/>
            <a:stCxn id="17" idx="0"/>
            <a:endCxn id="14" idx="3"/>
          </p:cNvCxnSpPr>
          <p:nvPr/>
        </p:nvCxnSpPr>
        <p:spPr>
          <a:xfrm flipV="1">
            <a:off x="4022487" y="2901260"/>
            <a:ext cx="2334598" cy="100567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99D38F-C8D3-46AB-A780-EF7A11927F06}"/>
              </a:ext>
            </a:extLst>
          </p:cNvPr>
          <p:cNvCxnSpPr>
            <a:cxnSpLocks/>
            <a:stCxn id="13" idx="3"/>
            <a:endCxn id="17" idx="0"/>
          </p:cNvCxnSpPr>
          <p:nvPr/>
        </p:nvCxnSpPr>
        <p:spPr>
          <a:xfrm flipH="1">
            <a:off x="4022487" y="3192736"/>
            <a:ext cx="4568231" cy="714197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3197596-04FC-4BF9-A58C-9A8D8FA4EAA7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flipH="1" flipV="1">
            <a:off x="4022487" y="3906933"/>
            <a:ext cx="5361186" cy="46998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099211-90F6-40F4-B761-92A6B2F34EE7}"/>
              </a:ext>
            </a:extLst>
          </p:cNvPr>
          <p:cNvCxnSpPr>
            <a:stCxn id="12" idx="2"/>
            <a:endCxn id="17" idx="0"/>
          </p:cNvCxnSpPr>
          <p:nvPr/>
        </p:nvCxnSpPr>
        <p:spPr>
          <a:xfrm flipH="1" flipV="1">
            <a:off x="4022487" y="3906933"/>
            <a:ext cx="2793958" cy="1309646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3FDB5CE-1D2B-493E-962D-523705C66D86}"/>
              </a:ext>
            </a:extLst>
          </p:cNvPr>
          <p:cNvSpPr/>
          <p:nvPr/>
        </p:nvSpPr>
        <p:spPr>
          <a:xfrm>
            <a:off x="2606222" y="2519536"/>
            <a:ext cx="2851573" cy="28515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FF78BB-8878-4E25-982B-9F2A4F610EFF}"/>
              </a:ext>
            </a:extLst>
          </p:cNvPr>
          <p:cNvSpPr/>
          <p:nvPr/>
        </p:nvSpPr>
        <p:spPr>
          <a:xfrm>
            <a:off x="979288" y="2910662"/>
            <a:ext cx="2069316" cy="2069316"/>
          </a:xfrm>
          <a:prstGeom prst="ellipse">
            <a:avLst/>
          </a:prstGeom>
          <a:solidFill>
            <a:schemeClr val="accent6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D7FE0-F326-4663-B247-CEEB0E2A00A1}"/>
              </a:ext>
            </a:extLst>
          </p:cNvPr>
          <p:cNvGrpSpPr/>
          <p:nvPr/>
        </p:nvGrpSpPr>
        <p:grpSpPr>
          <a:xfrm>
            <a:off x="1121837" y="3911042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72B2AF-EA35-4BA3-A6BD-8D920B9AEC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24E3C6-DDE7-4665-BA20-3472656C749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1A0EFF12-A454-4D9A-BEA6-E63C0A4EC81A}"/>
              </a:ext>
            </a:extLst>
          </p:cNvPr>
          <p:cNvSpPr/>
          <p:nvPr/>
        </p:nvSpPr>
        <p:spPr>
          <a:xfrm>
            <a:off x="6816445" y="4388579"/>
            <a:ext cx="1656000" cy="1656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72DE4-308A-4EDF-BC7C-7A8359C538BE}"/>
              </a:ext>
            </a:extLst>
          </p:cNvPr>
          <p:cNvSpPr/>
          <p:nvPr/>
        </p:nvSpPr>
        <p:spPr>
          <a:xfrm>
            <a:off x="8373698" y="1927848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AD5522-2045-41A6-9329-FBE88B94547B}"/>
              </a:ext>
            </a:extLst>
          </p:cNvPr>
          <p:cNvSpPr/>
          <p:nvPr/>
        </p:nvSpPr>
        <p:spPr>
          <a:xfrm>
            <a:off x="6168590" y="1802634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8590BB-921A-4774-93E9-B551679EE13A}"/>
              </a:ext>
            </a:extLst>
          </p:cNvPr>
          <p:cNvSpPr/>
          <p:nvPr/>
        </p:nvSpPr>
        <p:spPr>
          <a:xfrm>
            <a:off x="9383673" y="3428874"/>
            <a:ext cx="1896080" cy="189608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517D3B-F366-4048-B6B6-A12F70385249}"/>
              </a:ext>
            </a:extLst>
          </p:cNvPr>
          <p:cNvGrpSpPr/>
          <p:nvPr/>
        </p:nvGrpSpPr>
        <p:grpSpPr>
          <a:xfrm>
            <a:off x="3034937" y="3906933"/>
            <a:ext cx="1975099" cy="1041157"/>
            <a:chOff x="-475010" y="1129566"/>
            <a:chExt cx="385935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AA9B0A-DF00-4E99-89B6-967D59A03B0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140EB3-0F51-4755-B25B-F1DC81C5273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41D775-C4AF-4F45-8904-8490C4AA84F8}"/>
              </a:ext>
            </a:extLst>
          </p:cNvPr>
          <p:cNvGrpSpPr/>
          <p:nvPr/>
        </p:nvGrpSpPr>
        <p:grpSpPr>
          <a:xfrm>
            <a:off x="6780910" y="508273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E5A200-578E-4DAD-AAF3-387F23C24E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D9BECB-C24B-4FB3-B472-2E733F1E4AD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FE26D4-12A3-438E-95F7-BF8D81574A71}"/>
              </a:ext>
            </a:extLst>
          </p:cNvPr>
          <p:cNvGrpSpPr/>
          <p:nvPr/>
        </p:nvGrpSpPr>
        <p:grpSpPr>
          <a:xfrm>
            <a:off x="8479206" y="2576772"/>
            <a:ext cx="1296000" cy="658923"/>
            <a:chOff x="3233964" y="1954419"/>
            <a:chExt cx="1410044" cy="7248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4B3D1F-B15B-4586-8C60-1C973897220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492CB1-A769-46E9-B16E-07055DF801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592223F7-DB56-4C3F-B651-A35B41D655C6}"/>
              </a:ext>
            </a:extLst>
          </p:cNvPr>
          <p:cNvGrpSpPr/>
          <p:nvPr/>
        </p:nvGrpSpPr>
        <p:grpSpPr>
          <a:xfrm>
            <a:off x="6228284" y="2268872"/>
            <a:ext cx="1182052" cy="658923"/>
            <a:chOff x="3233964" y="1954419"/>
            <a:chExt cx="1410044" cy="7248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F485E9-4627-490B-B2ED-9A1E2C14D6C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4CC1EB-EDCF-480E-937A-2670DF47FB6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5FF1848-0E56-417D-9411-D73B283039FF}"/>
              </a:ext>
            </a:extLst>
          </p:cNvPr>
          <p:cNvGrpSpPr/>
          <p:nvPr/>
        </p:nvGrpSpPr>
        <p:grpSpPr>
          <a:xfrm>
            <a:off x="9468179" y="4343930"/>
            <a:ext cx="1727068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FE5884-D7C1-454C-9F2A-34D781B3A7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037B88-93C1-447E-A94B-ADA7466468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30">
            <a:extLst>
              <a:ext uri="{FF2B5EF4-FFF2-40B4-BE49-F238E27FC236}">
                <a16:creationId xmlns:a16="http://schemas.microsoft.com/office/drawing/2014/main" id="{B7364E03-5C3C-456C-9781-45EBA3E35AD6}"/>
              </a:ext>
            </a:extLst>
          </p:cNvPr>
          <p:cNvSpPr/>
          <p:nvPr/>
        </p:nvSpPr>
        <p:spPr>
          <a:xfrm>
            <a:off x="10084976" y="3752899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50A0EB41-608E-464B-8716-0B84AB0CA491}"/>
              </a:ext>
            </a:extLst>
          </p:cNvPr>
          <p:cNvSpPr/>
          <p:nvPr/>
        </p:nvSpPr>
        <p:spPr>
          <a:xfrm rot="16200000">
            <a:off x="8944329" y="211034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B867C82-B44B-4CF8-80D5-266209247827}"/>
              </a:ext>
            </a:extLst>
          </p:cNvPr>
          <p:cNvSpPr/>
          <p:nvPr/>
        </p:nvSpPr>
        <p:spPr>
          <a:xfrm>
            <a:off x="7469639" y="464766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0F11448-F271-45F6-A702-0E4E5BECE696}"/>
              </a:ext>
            </a:extLst>
          </p:cNvPr>
          <p:cNvSpPr/>
          <p:nvPr/>
        </p:nvSpPr>
        <p:spPr>
          <a:xfrm>
            <a:off x="6660330" y="2004312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5A59790-938D-4295-ACEF-2798A34964E2}"/>
              </a:ext>
            </a:extLst>
          </p:cNvPr>
          <p:cNvSpPr/>
          <p:nvPr/>
        </p:nvSpPr>
        <p:spPr>
          <a:xfrm>
            <a:off x="3831977" y="3023332"/>
            <a:ext cx="609384" cy="67856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4CB4F1A-0314-464F-94F0-334692BD8BC9}"/>
              </a:ext>
            </a:extLst>
          </p:cNvPr>
          <p:cNvSpPr/>
          <p:nvPr/>
        </p:nvSpPr>
        <p:spPr>
          <a:xfrm>
            <a:off x="1721211" y="3224861"/>
            <a:ext cx="569325" cy="569061"/>
          </a:xfrm>
          <a:custGeom>
            <a:avLst/>
            <a:gdLst>
              <a:gd name="connsiteX0" fmla="*/ 370157 w 740990"/>
              <a:gd name="connsiteY0" fmla="*/ 740647 h 740647"/>
              <a:gd name="connsiteX1" fmla="*/ 2 w 740990"/>
              <a:gd name="connsiteY1" fmla="*/ 372755 h 740647"/>
              <a:gd name="connsiteX2" fmla="*/ 369309 w 740990"/>
              <a:gd name="connsiteY2" fmla="*/ 0 h 740647"/>
              <a:gd name="connsiteX3" fmla="*/ 740989 w 740990"/>
              <a:gd name="connsiteY3" fmla="*/ 371850 h 740647"/>
              <a:gd name="connsiteX4" fmla="*/ 370157 w 740990"/>
              <a:gd name="connsiteY4" fmla="*/ 740647 h 740647"/>
              <a:gd name="connsiteX5" fmla="*/ 717017 w 740990"/>
              <a:gd name="connsiteY5" fmla="*/ 357037 h 740647"/>
              <a:gd name="connsiteX6" fmla="*/ 383556 w 740990"/>
              <a:gd name="connsiteY6" fmla="*/ 25216 h 740647"/>
              <a:gd name="connsiteX7" fmla="*/ 401535 w 740990"/>
              <a:gd name="connsiteY7" fmla="*/ 339171 h 740647"/>
              <a:gd name="connsiteX8" fmla="*/ 717017 w 740990"/>
              <a:gd name="connsiteY8" fmla="*/ 357037 h 740647"/>
              <a:gd name="connsiteX9" fmla="*/ 717017 w 740990"/>
              <a:gd name="connsiteY9" fmla="*/ 384402 h 740647"/>
              <a:gd name="connsiteX10" fmla="*/ 401478 w 740990"/>
              <a:gd name="connsiteY10" fmla="*/ 403907 h 740647"/>
              <a:gd name="connsiteX11" fmla="*/ 383443 w 740990"/>
              <a:gd name="connsiteY11" fmla="*/ 718202 h 740647"/>
              <a:gd name="connsiteX12" fmla="*/ 717017 w 740990"/>
              <a:gd name="connsiteY12" fmla="*/ 384402 h 740647"/>
              <a:gd name="connsiteX13" fmla="*/ 355852 w 740990"/>
              <a:gd name="connsiteY13" fmla="*/ 24085 h 740647"/>
              <a:gd name="connsiteX14" fmla="*/ 23692 w 740990"/>
              <a:gd name="connsiteY14" fmla="*/ 357150 h 740647"/>
              <a:gd name="connsiteX15" fmla="*/ 336856 w 740990"/>
              <a:gd name="connsiteY15" fmla="*/ 339058 h 740647"/>
              <a:gd name="connsiteX16" fmla="*/ 355852 w 740990"/>
              <a:gd name="connsiteY16" fmla="*/ 24085 h 740647"/>
              <a:gd name="connsiteX17" fmla="*/ 24427 w 740990"/>
              <a:gd name="connsiteY17" fmla="*/ 384571 h 740647"/>
              <a:gd name="connsiteX18" fmla="*/ 355626 w 740990"/>
              <a:gd name="connsiteY18" fmla="*/ 715940 h 740647"/>
              <a:gd name="connsiteX19" fmla="*/ 336912 w 740990"/>
              <a:gd name="connsiteY19" fmla="*/ 403794 h 740647"/>
              <a:gd name="connsiteX20" fmla="*/ 24427 w 740990"/>
              <a:gd name="connsiteY20" fmla="*/ 384571 h 74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0990" h="740647">
                <a:moveTo>
                  <a:pt x="370157" y="740647"/>
                </a:moveTo>
                <a:cubicBezTo>
                  <a:pt x="164641" y="740930"/>
                  <a:pt x="681" y="578044"/>
                  <a:pt x="2" y="372755"/>
                </a:cubicBezTo>
                <a:cubicBezTo>
                  <a:pt x="-733" y="166957"/>
                  <a:pt x="164584" y="56"/>
                  <a:pt x="369309" y="0"/>
                </a:cubicBezTo>
                <a:cubicBezTo>
                  <a:pt x="573410" y="-113"/>
                  <a:pt x="741611" y="168144"/>
                  <a:pt x="740989" y="371850"/>
                </a:cubicBezTo>
                <a:cubicBezTo>
                  <a:pt x="740311" y="575387"/>
                  <a:pt x="574485" y="740365"/>
                  <a:pt x="370157" y="740647"/>
                </a:cubicBezTo>
                <a:close/>
                <a:moveTo>
                  <a:pt x="717017" y="357037"/>
                </a:moveTo>
                <a:cubicBezTo>
                  <a:pt x="716734" y="168314"/>
                  <a:pt x="542202" y="17640"/>
                  <a:pt x="383556" y="25216"/>
                </a:cubicBezTo>
                <a:cubicBezTo>
                  <a:pt x="389549" y="129698"/>
                  <a:pt x="395542" y="234237"/>
                  <a:pt x="401535" y="339171"/>
                </a:cubicBezTo>
                <a:cubicBezTo>
                  <a:pt x="505961" y="345051"/>
                  <a:pt x="610669" y="350988"/>
                  <a:pt x="717017" y="357037"/>
                </a:cubicBezTo>
                <a:close/>
                <a:moveTo>
                  <a:pt x="717017" y="384402"/>
                </a:moveTo>
                <a:cubicBezTo>
                  <a:pt x="610839" y="390960"/>
                  <a:pt x="506130" y="397405"/>
                  <a:pt x="401478" y="403907"/>
                </a:cubicBezTo>
                <a:cubicBezTo>
                  <a:pt x="395485" y="508276"/>
                  <a:pt x="389492" y="613211"/>
                  <a:pt x="383443" y="718202"/>
                </a:cubicBezTo>
                <a:cubicBezTo>
                  <a:pt x="563234" y="716619"/>
                  <a:pt x="717582" y="559443"/>
                  <a:pt x="717017" y="384402"/>
                </a:cubicBezTo>
                <a:close/>
                <a:moveTo>
                  <a:pt x="355852" y="24085"/>
                </a:moveTo>
                <a:cubicBezTo>
                  <a:pt x="154747" y="23520"/>
                  <a:pt x="15381" y="210547"/>
                  <a:pt x="23692" y="357150"/>
                </a:cubicBezTo>
                <a:cubicBezTo>
                  <a:pt x="128852" y="351101"/>
                  <a:pt x="233957" y="344995"/>
                  <a:pt x="336856" y="339058"/>
                </a:cubicBezTo>
                <a:cubicBezTo>
                  <a:pt x="343244" y="233163"/>
                  <a:pt x="349520" y="129359"/>
                  <a:pt x="355852" y="24085"/>
                </a:cubicBezTo>
                <a:close/>
                <a:moveTo>
                  <a:pt x="24427" y="384571"/>
                </a:moveTo>
                <a:cubicBezTo>
                  <a:pt x="13289" y="555372"/>
                  <a:pt x="190422" y="728435"/>
                  <a:pt x="355626" y="715940"/>
                </a:cubicBezTo>
                <a:cubicBezTo>
                  <a:pt x="349350" y="611232"/>
                  <a:pt x="343075" y="506637"/>
                  <a:pt x="336912" y="403794"/>
                </a:cubicBezTo>
                <a:cubicBezTo>
                  <a:pt x="232317" y="397349"/>
                  <a:pt x="128400" y="390960"/>
                  <a:pt x="24427" y="384571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D76204-F989-4F46-9E61-3318BFD0F317}"/>
              </a:ext>
            </a:extLst>
          </p:cNvPr>
          <p:cNvSpPr/>
          <p:nvPr/>
        </p:nvSpPr>
        <p:spPr>
          <a:xfrm>
            <a:off x="5819384" y="1713910"/>
            <a:ext cx="4716000" cy="11727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598A8C-3606-424C-8169-32B3F76E57A2}"/>
              </a:ext>
            </a:extLst>
          </p:cNvPr>
          <p:cNvGrpSpPr/>
          <p:nvPr/>
        </p:nvGrpSpPr>
        <p:grpSpPr>
          <a:xfrm>
            <a:off x="6062144" y="1863867"/>
            <a:ext cx="297839" cy="297839"/>
            <a:chOff x="2411760" y="3708613"/>
            <a:chExt cx="206152" cy="20615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F51DC9-7240-4029-9525-A5A2D2E4E618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6" name="Chevron 25">
              <a:extLst>
                <a:ext uri="{FF2B5EF4-FFF2-40B4-BE49-F238E27FC236}">
                  <a16:creationId xmlns:a16="http://schemas.microsoft.com/office/drawing/2014/main" id="{EB1233C1-FE9B-4F17-A898-21F449958BE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68A368EF-A352-44A1-B970-7B092A98B623}"/>
              </a:ext>
            </a:extLst>
          </p:cNvPr>
          <p:cNvGrpSpPr/>
          <p:nvPr/>
        </p:nvGrpSpPr>
        <p:grpSpPr>
          <a:xfrm>
            <a:off x="6486320" y="1826634"/>
            <a:ext cx="3581225" cy="924232"/>
            <a:chOff x="5739558" y="1945506"/>
            <a:chExt cx="2027333" cy="9242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D8B46C-CEDA-4273-9C70-A0C86A360777}"/>
                </a:ext>
              </a:extLst>
            </p:cNvPr>
            <p:cNvSpPr txBox="1"/>
            <p:nvPr/>
          </p:nvSpPr>
          <p:spPr>
            <a:xfrm>
              <a:off x="5739558" y="194550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1A96BC-8873-4387-9CF9-D1B366E2E950}"/>
                </a:ext>
              </a:extLst>
            </p:cNvPr>
            <p:cNvSpPr txBox="1"/>
            <p:nvPr/>
          </p:nvSpPr>
          <p:spPr>
            <a:xfrm>
              <a:off x="5739912" y="222340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5BEA94E-F225-40DD-A10F-4557CADFCE21}"/>
              </a:ext>
            </a:extLst>
          </p:cNvPr>
          <p:cNvSpPr/>
          <p:nvPr/>
        </p:nvSpPr>
        <p:spPr>
          <a:xfrm>
            <a:off x="6557051" y="2785904"/>
            <a:ext cx="4716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809F0C-010B-473E-B25F-17DE4B7F9870}"/>
              </a:ext>
            </a:extLst>
          </p:cNvPr>
          <p:cNvGrpSpPr/>
          <p:nvPr/>
        </p:nvGrpSpPr>
        <p:grpSpPr>
          <a:xfrm>
            <a:off x="6799811" y="2935862"/>
            <a:ext cx="297839" cy="297839"/>
            <a:chOff x="2411760" y="3708613"/>
            <a:chExt cx="206152" cy="2061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5A34C17-BD39-40C4-B8BB-DF43DF1EBC0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13" name="Chevron 32">
              <a:extLst>
                <a:ext uri="{FF2B5EF4-FFF2-40B4-BE49-F238E27FC236}">
                  <a16:creationId xmlns:a16="http://schemas.microsoft.com/office/drawing/2014/main" id="{30C05027-F65A-44F9-92D8-1AC01849271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14" name="그룹 16">
            <a:extLst>
              <a:ext uri="{FF2B5EF4-FFF2-40B4-BE49-F238E27FC236}">
                <a16:creationId xmlns:a16="http://schemas.microsoft.com/office/drawing/2014/main" id="{4077F50D-7C4F-40CE-A0C8-2C3CA538467E}"/>
              </a:ext>
            </a:extLst>
          </p:cNvPr>
          <p:cNvGrpSpPr/>
          <p:nvPr/>
        </p:nvGrpSpPr>
        <p:grpSpPr>
          <a:xfrm>
            <a:off x="7223987" y="2898629"/>
            <a:ext cx="3581225" cy="924232"/>
            <a:chOff x="6477225" y="3017501"/>
            <a:chExt cx="2027333" cy="9242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A18AF9-A2B4-4EC3-8D57-9A302F7EB306}"/>
                </a:ext>
              </a:extLst>
            </p:cNvPr>
            <p:cNvSpPr txBox="1"/>
            <p:nvPr/>
          </p:nvSpPr>
          <p:spPr>
            <a:xfrm>
              <a:off x="6477225" y="301750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4F8AA3-288F-407E-8DCE-99F0208756A9}"/>
                </a:ext>
              </a:extLst>
            </p:cNvPr>
            <p:cNvSpPr txBox="1"/>
            <p:nvPr/>
          </p:nvSpPr>
          <p:spPr>
            <a:xfrm>
              <a:off x="6477579" y="329540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F3BB5A2-0EBA-4C07-A836-885ED8D17EDA}"/>
              </a:ext>
            </a:extLst>
          </p:cNvPr>
          <p:cNvSpPr/>
          <p:nvPr/>
        </p:nvSpPr>
        <p:spPr>
          <a:xfrm>
            <a:off x="5828216" y="3866024"/>
            <a:ext cx="4716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F5BA5B-7BBC-442F-947F-3D439A53653C}"/>
              </a:ext>
            </a:extLst>
          </p:cNvPr>
          <p:cNvGrpSpPr/>
          <p:nvPr/>
        </p:nvGrpSpPr>
        <p:grpSpPr>
          <a:xfrm>
            <a:off x="6070976" y="4015982"/>
            <a:ext cx="297839" cy="297839"/>
            <a:chOff x="2411760" y="3708613"/>
            <a:chExt cx="206152" cy="20615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6F7BFA8-0FC8-413B-A17F-FE9FD4A165A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0" name="Chevron 53">
              <a:extLst>
                <a:ext uri="{FF2B5EF4-FFF2-40B4-BE49-F238E27FC236}">
                  <a16:creationId xmlns:a16="http://schemas.microsoft.com/office/drawing/2014/main" id="{9256CC44-3173-4500-B900-EA1994BF018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1" name="그룹 17">
            <a:extLst>
              <a:ext uri="{FF2B5EF4-FFF2-40B4-BE49-F238E27FC236}">
                <a16:creationId xmlns:a16="http://schemas.microsoft.com/office/drawing/2014/main" id="{465E05D3-5B88-48C8-83A1-55D064F8E12B}"/>
              </a:ext>
            </a:extLst>
          </p:cNvPr>
          <p:cNvGrpSpPr/>
          <p:nvPr/>
        </p:nvGrpSpPr>
        <p:grpSpPr>
          <a:xfrm>
            <a:off x="6495152" y="3978748"/>
            <a:ext cx="3581225" cy="924232"/>
            <a:chOff x="5748390" y="4097621"/>
            <a:chExt cx="2027333" cy="9242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6C6B03-6311-4051-B483-92B438B6F467}"/>
                </a:ext>
              </a:extLst>
            </p:cNvPr>
            <p:cNvSpPr txBox="1"/>
            <p:nvPr/>
          </p:nvSpPr>
          <p:spPr>
            <a:xfrm>
              <a:off x="5748390" y="409762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33D2C4-E067-47C0-AA22-3FB363F8E28C}"/>
                </a:ext>
              </a:extLst>
            </p:cNvPr>
            <p:cNvSpPr txBox="1"/>
            <p:nvPr/>
          </p:nvSpPr>
          <p:spPr>
            <a:xfrm>
              <a:off x="5748744" y="437552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207FC76-7E73-4AFF-9342-D323F1AE80B4}"/>
              </a:ext>
            </a:extLst>
          </p:cNvPr>
          <p:cNvSpPr/>
          <p:nvPr/>
        </p:nvSpPr>
        <p:spPr>
          <a:xfrm>
            <a:off x="6565883" y="4938020"/>
            <a:ext cx="4716000" cy="1172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27D4304-FEDD-4942-97CF-6B772496B547}"/>
              </a:ext>
            </a:extLst>
          </p:cNvPr>
          <p:cNvGrpSpPr/>
          <p:nvPr/>
        </p:nvGrpSpPr>
        <p:grpSpPr>
          <a:xfrm>
            <a:off x="6808643" y="5087977"/>
            <a:ext cx="297839" cy="297839"/>
            <a:chOff x="2411760" y="3708613"/>
            <a:chExt cx="206152" cy="2061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5EA7613-F8A3-4320-92C2-8FBE6ABE4F5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  <p:sp>
          <p:nvSpPr>
            <p:cNvPr id="27" name="Chevron 60">
              <a:extLst>
                <a:ext uri="{FF2B5EF4-FFF2-40B4-BE49-F238E27FC236}">
                  <a16:creationId xmlns:a16="http://schemas.microsoft.com/office/drawing/2014/main" id="{2A5A5F15-67CB-4B35-B723-E94F5BA89BC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8" name="그룹 18">
            <a:extLst>
              <a:ext uri="{FF2B5EF4-FFF2-40B4-BE49-F238E27FC236}">
                <a16:creationId xmlns:a16="http://schemas.microsoft.com/office/drawing/2014/main" id="{FE45F043-0EE4-4FCC-A48B-56211130DA0E}"/>
              </a:ext>
            </a:extLst>
          </p:cNvPr>
          <p:cNvGrpSpPr/>
          <p:nvPr/>
        </p:nvGrpSpPr>
        <p:grpSpPr>
          <a:xfrm>
            <a:off x="7232819" y="5050744"/>
            <a:ext cx="3581225" cy="924232"/>
            <a:chOff x="6486057" y="5169616"/>
            <a:chExt cx="2027333" cy="9242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9F0108-F036-453E-8F7A-D55AA2812302}"/>
                </a:ext>
              </a:extLst>
            </p:cNvPr>
            <p:cNvSpPr txBox="1"/>
            <p:nvPr/>
          </p:nvSpPr>
          <p:spPr>
            <a:xfrm>
              <a:off x="6486057" y="516961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B0F8E1-DF7A-4E01-82D6-599BD8C2EA1D}"/>
                </a:ext>
              </a:extLst>
            </p:cNvPr>
            <p:cNvSpPr txBox="1"/>
            <p:nvPr/>
          </p:nvSpPr>
          <p:spPr>
            <a:xfrm>
              <a:off x="6486411" y="544751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1E4817-3E4E-42F0-9546-F8F9D0135DEC}"/>
              </a:ext>
            </a:extLst>
          </p:cNvPr>
          <p:cNvGrpSpPr/>
          <p:nvPr/>
        </p:nvGrpSpPr>
        <p:grpSpPr>
          <a:xfrm>
            <a:off x="1662038" y="2440550"/>
            <a:ext cx="2973850" cy="2945855"/>
            <a:chOff x="1115616" y="1926357"/>
            <a:chExt cx="3181047" cy="315110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7BA18E-5104-43DE-8CA4-1182A3F5AC2B}"/>
                </a:ext>
              </a:extLst>
            </p:cNvPr>
            <p:cNvSpPr/>
            <p:nvPr/>
          </p:nvSpPr>
          <p:spPr>
            <a:xfrm>
              <a:off x="1403648" y="2214389"/>
              <a:ext cx="2592288" cy="259228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Arc 31">
              <a:extLst>
                <a:ext uri="{FF2B5EF4-FFF2-40B4-BE49-F238E27FC236}">
                  <a16:creationId xmlns:a16="http://schemas.microsoft.com/office/drawing/2014/main" id="{9537FAAC-97EA-4BA8-B205-5C41075B882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0" y="1927733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34" name="Arc 31">
              <a:extLst>
                <a:ext uri="{FF2B5EF4-FFF2-40B4-BE49-F238E27FC236}">
                  <a16:creationId xmlns:a16="http://schemas.microsoft.com/office/drawing/2014/main" id="{603E378F-84F7-47CF-B68F-51F8610BCED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7" y="3665450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35" name="Arc 31">
              <a:extLst>
                <a:ext uri="{FF2B5EF4-FFF2-40B4-BE49-F238E27FC236}">
                  <a16:creationId xmlns:a16="http://schemas.microsoft.com/office/drawing/2014/main" id="{49B9AEA1-C55D-405E-8745-1BAE674C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79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36" name="Arc 31">
              <a:extLst>
                <a:ext uri="{FF2B5EF4-FFF2-40B4-BE49-F238E27FC236}">
                  <a16:creationId xmlns:a16="http://schemas.microsoft.com/office/drawing/2014/main" id="{D16FE324-EBDC-4A1B-BDBC-4A3A06B975F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5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BD713B41-3D4C-443A-9776-E01FCDB2FC25}"/>
              </a:ext>
            </a:extLst>
          </p:cNvPr>
          <p:cNvSpPr/>
          <p:nvPr/>
        </p:nvSpPr>
        <p:spPr>
          <a:xfrm>
            <a:off x="2671804" y="1780914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BF2215A-957B-4753-BE4B-906C72F4B6A7}"/>
              </a:ext>
            </a:extLst>
          </p:cNvPr>
          <p:cNvSpPr/>
          <p:nvPr/>
        </p:nvSpPr>
        <p:spPr>
          <a:xfrm>
            <a:off x="2653995" y="5133260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A91BD83-859B-4A6C-8C76-68E381A86577}"/>
              </a:ext>
            </a:extLst>
          </p:cNvPr>
          <p:cNvSpPr/>
          <p:nvPr/>
        </p:nvSpPr>
        <p:spPr>
          <a:xfrm>
            <a:off x="4354748" y="345031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4DA28AE-B0A4-4795-9F83-2BEFE5183CE1}"/>
              </a:ext>
            </a:extLst>
          </p:cNvPr>
          <p:cNvSpPr/>
          <p:nvPr/>
        </p:nvSpPr>
        <p:spPr>
          <a:xfrm>
            <a:off x="1017707" y="3450316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그룹 8">
            <a:extLst>
              <a:ext uri="{FF2B5EF4-FFF2-40B4-BE49-F238E27FC236}">
                <a16:creationId xmlns:a16="http://schemas.microsoft.com/office/drawing/2014/main" id="{6798C02C-0CDC-4B69-94C6-F8AC2D5B1C0C}"/>
              </a:ext>
            </a:extLst>
          </p:cNvPr>
          <p:cNvGrpSpPr/>
          <p:nvPr/>
        </p:nvGrpSpPr>
        <p:grpSpPr>
          <a:xfrm>
            <a:off x="2133262" y="3464321"/>
            <a:ext cx="2019533" cy="904426"/>
            <a:chOff x="1619673" y="3427506"/>
            <a:chExt cx="2160240" cy="9674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3F7575-1B0E-46BF-B163-06EA1FDAB8DC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F7B917-38F5-4CE7-A701-81C96E8DE654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16">
            <a:extLst>
              <a:ext uri="{FF2B5EF4-FFF2-40B4-BE49-F238E27FC236}">
                <a16:creationId xmlns:a16="http://schemas.microsoft.com/office/drawing/2014/main" id="{01361E3B-5B4B-4043-82D3-5E81595D60F2}"/>
              </a:ext>
            </a:extLst>
          </p:cNvPr>
          <p:cNvSpPr/>
          <p:nvPr/>
        </p:nvSpPr>
        <p:spPr>
          <a:xfrm rot="2700000">
            <a:off x="3026021" y="20324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D6E6FAD2-C6E0-44A7-B45C-968117D78788}"/>
              </a:ext>
            </a:extLst>
          </p:cNvPr>
          <p:cNvSpPr/>
          <p:nvPr/>
        </p:nvSpPr>
        <p:spPr>
          <a:xfrm>
            <a:off x="4641548" y="37618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158AFB38-BEB7-47C4-B950-E7ABC91561AD}"/>
              </a:ext>
            </a:extLst>
          </p:cNvPr>
          <p:cNvSpPr>
            <a:spLocks noChangeAspect="1"/>
          </p:cNvSpPr>
          <p:nvPr/>
        </p:nvSpPr>
        <p:spPr>
          <a:xfrm>
            <a:off x="2927218" y="544794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9BF53184-CFF5-4E82-B5E1-673B2B240AB7}"/>
              </a:ext>
            </a:extLst>
          </p:cNvPr>
          <p:cNvSpPr>
            <a:spLocks noChangeAspect="1"/>
          </p:cNvSpPr>
          <p:nvPr/>
        </p:nvSpPr>
        <p:spPr>
          <a:xfrm>
            <a:off x="1286082" y="375460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">
            <a:extLst>
              <a:ext uri="{FF2B5EF4-FFF2-40B4-BE49-F238E27FC236}">
                <a16:creationId xmlns:a16="http://schemas.microsoft.com/office/drawing/2014/main" id="{5BA1BA8A-73EB-42FB-B722-EC48EAC8717F}"/>
              </a:ext>
            </a:extLst>
          </p:cNvPr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9">
            <a:extLst>
              <a:ext uri="{FF2B5EF4-FFF2-40B4-BE49-F238E27FC236}">
                <a16:creationId xmlns:a16="http://schemas.microsoft.com/office/drawing/2014/main" id="{4E8BBBCA-1756-4511-A343-56004B027714}"/>
              </a:ext>
            </a:extLst>
          </p:cNvPr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A2E0A559-B76B-4D4C-8864-4515ED1C88D0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BDB0F3-D9CF-42E4-9C49-4F77A9E1979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BF4EA1-BB5E-4DFA-9543-1B7F38E43C2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D8E74F55-0B25-4F11-8B9A-D6FCB5FCF5AF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A135FC-380D-428B-BD8C-728B18996661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AE5420-AAEF-4D8E-A606-604B51665D79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D9696094-282C-47BE-83FF-BF043EBD9BFA}"/>
              </a:ext>
            </a:extLst>
          </p:cNvPr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ECF0C26D-1618-4102-8466-29648BC2E256}"/>
              </a:ext>
            </a:extLst>
          </p:cNvPr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14C68E-D800-4AC5-BFEC-7734352A0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A333A-78B1-4937-9041-CEF950E6E272}"/>
              </a:ext>
            </a:extLst>
          </p:cNvPr>
          <p:cNvSpPr txBox="1"/>
          <p:nvPr/>
        </p:nvSpPr>
        <p:spPr>
          <a:xfrm>
            <a:off x="915815" y="5358513"/>
            <a:ext cx="501344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4BF906-6DD8-4953-9503-6DA7194E84A9}"/>
              </a:ext>
            </a:extLst>
          </p:cNvPr>
          <p:cNvSpPr txBox="1"/>
          <p:nvPr/>
        </p:nvSpPr>
        <p:spPr>
          <a:xfrm>
            <a:off x="915816" y="5657091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7059FC-F8B3-4383-A3A4-7644CA8D5344}"/>
              </a:ext>
            </a:extLst>
          </p:cNvPr>
          <p:cNvSpPr txBox="1"/>
          <p:nvPr/>
        </p:nvSpPr>
        <p:spPr>
          <a:xfrm>
            <a:off x="6268591" y="5349315"/>
            <a:ext cx="5013448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225780-2FB1-4B38-9024-079276A69E4F}"/>
              </a:ext>
            </a:extLst>
          </p:cNvPr>
          <p:cNvSpPr txBox="1"/>
          <p:nvPr/>
        </p:nvSpPr>
        <p:spPr>
          <a:xfrm>
            <a:off x="6268593" y="5647893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8364980-4CE5-45B2-AB77-AFF8EA2F83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21F23FA0-AF11-43F2-A65A-FB12C9A7C423}"/>
              </a:ext>
            </a:extLst>
          </p:cNvPr>
          <p:cNvSpPr/>
          <p:nvPr/>
        </p:nvSpPr>
        <p:spPr>
          <a:xfrm rot="16200000">
            <a:off x="936469" y="4787410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3B75BEC4-B42B-464F-85FE-4BB4A4868522}"/>
              </a:ext>
            </a:extLst>
          </p:cNvPr>
          <p:cNvSpPr/>
          <p:nvPr/>
        </p:nvSpPr>
        <p:spPr>
          <a:xfrm rot="16200000">
            <a:off x="936469" y="331521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531FF02-BE28-46AA-AF11-A4D26B29222A}"/>
              </a:ext>
            </a:extLst>
          </p:cNvPr>
          <p:cNvSpPr/>
          <p:nvPr/>
        </p:nvSpPr>
        <p:spPr>
          <a:xfrm rot="16200000">
            <a:off x="936469" y="186060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6096000" y="1824071"/>
            <a:ext cx="6095998" cy="4197623"/>
            <a:chOff x="-878469" y="1992977"/>
            <a:chExt cx="3513872" cy="3638888"/>
          </a:xfrm>
          <a:solidFill>
            <a:schemeClr val="accent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10">
            <a:extLst>
              <a:ext uri="{FF2B5EF4-FFF2-40B4-BE49-F238E27FC236}">
                <a16:creationId xmlns:a16="http://schemas.microsoft.com/office/drawing/2014/main" id="{508EB416-E3B4-4FFF-B0A7-889DBEC6AA36}"/>
              </a:ext>
            </a:extLst>
          </p:cNvPr>
          <p:cNvGrpSpPr/>
          <p:nvPr/>
        </p:nvGrpSpPr>
        <p:grpSpPr>
          <a:xfrm>
            <a:off x="2351061" y="2036743"/>
            <a:ext cx="3504617" cy="898635"/>
            <a:chOff x="1688705" y="2043404"/>
            <a:chExt cx="2587987" cy="8110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08AB84-CEDB-40B4-A89A-9A0F34316573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D27952-0E91-486F-9345-64434F18016E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그룹 20">
            <a:extLst>
              <a:ext uri="{FF2B5EF4-FFF2-40B4-BE49-F238E27FC236}">
                <a16:creationId xmlns:a16="http://schemas.microsoft.com/office/drawing/2014/main" id="{94A98C16-0EA4-4763-8116-AA3E215AFDDC}"/>
              </a:ext>
            </a:extLst>
          </p:cNvPr>
          <p:cNvGrpSpPr/>
          <p:nvPr/>
        </p:nvGrpSpPr>
        <p:grpSpPr>
          <a:xfrm>
            <a:off x="2351061" y="3491357"/>
            <a:ext cx="3504617" cy="898635"/>
            <a:chOff x="1688705" y="3410133"/>
            <a:chExt cx="2587987" cy="8110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0AF055-5C5D-4427-B9F9-29C757B0F8E4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6282E6-3CA6-44DD-BA24-FEE3B2F3E28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28776E4C-DFD1-4537-B329-6FBEB04BDE4B}"/>
              </a:ext>
            </a:extLst>
          </p:cNvPr>
          <p:cNvGrpSpPr/>
          <p:nvPr/>
        </p:nvGrpSpPr>
        <p:grpSpPr>
          <a:xfrm>
            <a:off x="2351061" y="4963550"/>
            <a:ext cx="3504617" cy="898635"/>
            <a:chOff x="1688705" y="4776862"/>
            <a:chExt cx="2587987" cy="8110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62538-6F9F-428E-8EA5-803DDC5E8919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A27CAB-487B-4BDD-BCB0-D79EBA236EB6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그룹 9">
            <a:extLst>
              <a:ext uri="{FF2B5EF4-FFF2-40B4-BE49-F238E27FC236}">
                <a16:creationId xmlns:a16="http://schemas.microsoft.com/office/drawing/2014/main" id="{B3B8D167-38EB-45CC-9D70-31D02715DD13}"/>
              </a:ext>
            </a:extLst>
          </p:cNvPr>
          <p:cNvGrpSpPr/>
          <p:nvPr/>
        </p:nvGrpSpPr>
        <p:grpSpPr>
          <a:xfrm>
            <a:off x="6456041" y="2070679"/>
            <a:ext cx="4874876" cy="1106575"/>
            <a:chOff x="4932040" y="2183693"/>
            <a:chExt cx="403244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6BB540-E1E7-4681-A7AD-4B0B3C0C4077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2B839C-D43E-4939-8B29-FDE3CCB6AEB1}"/>
                </a:ext>
              </a:extLst>
            </p:cNvPr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E6F700AD-C54B-4461-A82E-32435A5C6B14}"/>
              </a:ext>
            </a:extLst>
          </p:cNvPr>
          <p:cNvGrpSpPr/>
          <p:nvPr/>
        </p:nvGrpSpPr>
        <p:grpSpPr>
          <a:xfrm>
            <a:off x="6471416" y="3366824"/>
            <a:ext cx="4856288" cy="1106575"/>
            <a:chOff x="4947415" y="3479837"/>
            <a:chExt cx="4017073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16E5D4-0CFA-41DE-9529-AC71C236ECBC}"/>
                </a:ext>
              </a:extLst>
            </p:cNvPr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587D2B-AC56-43BA-BAEA-CD35B32E1C0B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B32BCEAE-5A8A-4465-8438-BC648EC16099}"/>
              </a:ext>
            </a:extLst>
          </p:cNvPr>
          <p:cNvGrpSpPr/>
          <p:nvPr/>
        </p:nvGrpSpPr>
        <p:grpSpPr>
          <a:xfrm>
            <a:off x="6486792" y="4590959"/>
            <a:ext cx="4837701" cy="1106575"/>
            <a:chOff x="4962790" y="4703973"/>
            <a:chExt cx="400169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D2861B-CEF4-416D-839C-200B2B10BB1D}"/>
                </a:ext>
              </a:extLst>
            </p:cNvPr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EC6890-12B5-4F8C-B693-D929731DC7B6}"/>
                </a:ext>
              </a:extLst>
            </p:cNvPr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Donut 8">
            <a:extLst>
              <a:ext uri="{FF2B5EF4-FFF2-40B4-BE49-F238E27FC236}">
                <a16:creationId xmlns:a16="http://schemas.microsoft.com/office/drawing/2014/main" id="{EA591C09-7B9F-4CA3-A3FE-30038C5088C3}"/>
              </a:ext>
            </a:extLst>
          </p:cNvPr>
          <p:cNvSpPr/>
          <p:nvPr/>
        </p:nvSpPr>
        <p:spPr>
          <a:xfrm>
            <a:off x="1383374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A0038175-EE89-4018-8B1E-8A3AE9E69888}"/>
              </a:ext>
            </a:extLst>
          </p:cNvPr>
          <p:cNvSpPr/>
          <p:nvPr/>
        </p:nvSpPr>
        <p:spPr>
          <a:xfrm>
            <a:off x="1399522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F7045360-03BD-4682-BBC0-C4C29DC1CD73}"/>
              </a:ext>
            </a:extLst>
          </p:cNvPr>
          <p:cNvSpPr>
            <a:spLocks noChangeAspect="1"/>
          </p:cNvSpPr>
          <p:nvPr/>
        </p:nvSpPr>
        <p:spPr>
          <a:xfrm>
            <a:off x="1370110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F7C602A-7DF0-4EC6-A879-3FE58B60B1B2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A5D22F-B723-4B90-926B-907A5F873868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4EE568-DED5-42BC-AB0A-55F58DCA7DC4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207690-54CD-4B44-9133-D9A45307FB18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8C58F1-8589-4D94-A2D0-F6CCDD2732C5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EB4545-471D-4FA6-B533-DFE98099D33B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346A92-99D2-4DB1-81D7-B4312FD7705B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8E8C473-C388-4200-9F77-1B856A8FBE58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65227340-1F8E-434D-9C76-8055BFEC0D5D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D1FC8D80-69BF-409B-8D1F-675D33A4B050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7E40A7A7-956E-48CB-944F-7DC7D44E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B3F6106E-8EB5-4F50-A0F2-2CEF30F75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446F16-9B2A-4D64-AC5B-F92803F07D04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BBBF88-51C6-436B-8B92-4B5BA6AA833F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9D7E98-80A3-4896-A896-3A431A756C34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9AB4A9-4F2C-4858-9648-BBA2A2BB6A51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0609EE-12AD-4F02-9E3E-52EA027BE15F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8413DD-2621-4C3C-B08B-78C0A62D8913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DC522C9-0FEF-4D23-99C7-9B8ED6977E18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59F791-FE8A-4667-A257-C34C32CBB50D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40A7AD-1E26-4D9B-AAF4-0DECD1477AFB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6EDAE0E-275C-4342-853B-1C3211261A39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B9D455-0CA0-4465-A3E0-C2DB813D8A65}"/>
              </a:ext>
            </a:extLst>
          </p:cNvPr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FF9CA8-3C94-4FD8-9225-C76A7B4CCA8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6DFF0C-41CD-4460-A5E5-4A7FDC7F40C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27D7A46-D74F-4F12-AADB-CB9F1D92B33B}"/>
              </a:ext>
            </a:extLst>
          </p:cNvPr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DD15F3-9FE0-4F9D-A0CB-D10FF6ABB5F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C0D920-76B5-42EB-BBC2-FFB4740BA7B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3FBDBD1-C9A2-4C73-B343-3BDCBC8C3FD5}"/>
              </a:ext>
            </a:extLst>
          </p:cNvPr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735E64-9BDC-4BBA-A474-1AF1C25D311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A6EDF0-E270-4A61-9895-4089A2E9543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BE26D1A-4E02-4311-ABB3-763DCFD4BB70}"/>
              </a:ext>
            </a:extLst>
          </p:cNvPr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75C04C-676F-40D7-B661-66D929E9B69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DD542F-B685-4A89-9397-39C2E4B9152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74F799C-CF80-4AFA-B16D-F7FE8DF57EBA}"/>
              </a:ext>
            </a:extLst>
          </p:cNvPr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562720-8172-47E3-8DEB-60641AB4B67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696195-A8B6-4832-B259-F3FEDC3DFBE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B30C8D7-674A-4FDB-BE83-E8C2300124D7}"/>
              </a:ext>
            </a:extLst>
          </p:cNvPr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3BA87D1-C4AC-42C9-AB58-A0B975FBB5F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535051-1C8A-4D8D-93B7-8231DDE1DA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9">
            <a:extLst>
              <a:ext uri="{FF2B5EF4-FFF2-40B4-BE49-F238E27FC236}">
                <a16:creationId xmlns:a16="http://schemas.microsoft.com/office/drawing/2014/main" id="{AA316E01-3CAF-47F7-8321-3845FC9830F4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30FBB5C1-2FCF-4D12-942B-BF35A10250ED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51CD50D-5A82-404A-8035-8CCF022AA915}"/>
              </a:ext>
            </a:extLst>
          </p:cNvPr>
          <p:cNvGrpSpPr/>
          <p:nvPr/>
        </p:nvGrpSpPr>
        <p:grpSpPr>
          <a:xfrm>
            <a:off x="10426709" y="5327869"/>
            <a:ext cx="1436529" cy="1042360"/>
            <a:chOff x="4231985" y="4625028"/>
            <a:chExt cx="1436529" cy="1042360"/>
          </a:xfrm>
        </p:grpSpPr>
        <p:sp>
          <p:nvSpPr>
            <p:cNvPr id="46" name="Freeform 1646">
              <a:extLst>
                <a:ext uri="{FF2B5EF4-FFF2-40B4-BE49-F238E27FC236}">
                  <a16:creationId xmlns:a16="http://schemas.microsoft.com/office/drawing/2014/main" id="{F34AE596-1CD0-48C9-8CF7-F07353FBD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271" y="5168106"/>
              <a:ext cx="455485" cy="254020"/>
            </a:xfrm>
            <a:custGeom>
              <a:avLst/>
              <a:gdLst>
                <a:gd name="T0" fmla="*/ 353 w 353"/>
                <a:gd name="T1" fmla="*/ 67 h 194"/>
                <a:gd name="T2" fmla="*/ 0 w 353"/>
                <a:gd name="T3" fmla="*/ 156 h 194"/>
                <a:gd name="T4" fmla="*/ 248 w 353"/>
                <a:gd name="T5" fmla="*/ 156 h 194"/>
                <a:gd name="T6" fmla="*/ 353 w 353"/>
                <a:gd name="T7" fmla="*/ 6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3" h="194">
                  <a:moveTo>
                    <a:pt x="353" y="67"/>
                  </a:moveTo>
                  <a:cubicBezTo>
                    <a:pt x="353" y="0"/>
                    <a:pt x="150" y="23"/>
                    <a:pt x="0" y="156"/>
                  </a:cubicBezTo>
                  <a:cubicBezTo>
                    <a:pt x="0" y="156"/>
                    <a:pt x="144" y="194"/>
                    <a:pt x="248" y="156"/>
                  </a:cubicBezTo>
                  <a:cubicBezTo>
                    <a:pt x="353" y="118"/>
                    <a:pt x="353" y="67"/>
                    <a:pt x="353" y="67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47">
              <a:extLst>
                <a:ext uri="{FF2B5EF4-FFF2-40B4-BE49-F238E27FC236}">
                  <a16:creationId xmlns:a16="http://schemas.microsoft.com/office/drawing/2014/main" id="{66B866A2-D198-41F7-88B6-8C743FD01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413367"/>
              <a:ext cx="564978" cy="236502"/>
            </a:xfrm>
            <a:custGeom>
              <a:avLst/>
              <a:gdLst>
                <a:gd name="T0" fmla="*/ 0 w 435"/>
                <a:gd name="T1" fmla="*/ 105 h 183"/>
                <a:gd name="T2" fmla="*/ 435 w 435"/>
                <a:gd name="T3" fmla="*/ 113 h 183"/>
                <a:gd name="T4" fmla="*/ 175 w 435"/>
                <a:gd name="T5" fmla="*/ 10 h 183"/>
                <a:gd name="T6" fmla="*/ 0 w 435"/>
                <a:gd name="T7" fmla="*/ 10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5" h="183">
                  <a:moveTo>
                    <a:pt x="0" y="105"/>
                  </a:moveTo>
                  <a:cubicBezTo>
                    <a:pt x="0" y="181"/>
                    <a:pt x="227" y="183"/>
                    <a:pt x="435" y="113"/>
                  </a:cubicBezTo>
                  <a:cubicBezTo>
                    <a:pt x="435" y="113"/>
                    <a:pt x="272" y="0"/>
                    <a:pt x="175" y="10"/>
                  </a:cubicBezTo>
                  <a:cubicBezTo>
                    <a:pt x="78" y="19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8F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648">
              <a:extLst>
                <a:ext uri="{FF2B5EF4-FFF2-40B4-BE49-F238E27FC236}">
                  <a16:creationId xmlns:a16="http://schemas.microsoft.com/office/drawing/2014/main" id="{82265268-88DD-464C-B6BC-5F9808911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407310"/>
            </a:xfrm>
            <a:custGeom>
              <a:avLst/>
              <a:gdLst>
                <a:gd name="T0" fmla="*/ 52 w 103"/>
                <a:gd name="T1" fmla="*/ 0 h 314"/>
                <a:gd name="T2" fmla="*/ 0 w 103"/>
                <a:gd name="T3" fmla="*/ 20 h 314"/>
                <a:gd name="T4" fmla="*/ 52 w 103"/>
                <a:gd name="T5" fmla="*/ 314 h 314"/>
                <a:gd name="T6" fmla="*/ 103 w 103"/>
                <a:gd name="T7" fmla="*/ 20 h 314"/>
                <a:gd name="T8" fmla="*/ 52 w 103"/>
                <a:gd name="T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4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52" y="314"/>
                    <a:pt x="52" y="314"/>
                    <a:pt x="52" y="314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2" y="0"/>
                    <a:pt x="52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49">
              <a:extLst>
                <a:ext uri="{FF2B5EF4-FFF2-40B4-BE49-F238E27FC236}">
                  <a16:creationId xmlns:a16="http://schemas.microsoft.com/office/drawing/2014/main" id="{E00C5CC3-9256-477B-90AD-9BEF63E8F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4625028"/>
              <a:ext cx="131390" cy="127012"/>
            </a:xfrm>
            <a:custGeom>
              <a:avLst/>
              <a:gdLst>
                <a:gd name="T0" fmla="*/ 52 w 102"/>
                <a:gd name="T1" fmla="*/ 0 h 98"/>
                <a:gd name="T2" fmla="*/ 0 w 102"/>
                <a:gd name="T3" fmla="*/ 20 h 98"/>
                <a:gd name="T4" fmla="*/ 14 w 102"/>
                <a:gd name="T5" fmla="*/ 98 h 98"/>
                <a:gd name="T6" fmla="*/ 102 w 102"/>
                <a:gd name="T7" fmla="*/ 17 h 98"/>
                <a:gd name="T8" fmla="*/ 52 w 102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8">
                  <a:moveTo>
                    <a:pt x="52" y="0"/>
                  </a:moveTo>
                  <a:cubicBezTo>
                    <a:pt x="1" y="0"/>
                    <a:pt x="0" y="20"/>
                    <a:pt x="0" y="20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39" y="67"/>
                    <a:pt x="69" y="40"/>
                    <a:pt x="102" y="17"/>
                  </a:cubicBezTo>
                  <a:cubicBezTo>
                    <a:pt x="99" y="11"/>
                    <a:pt x="89" y="0"/>
                    <a:pt x="52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650">
              <a:extLst>
                <a:ext uri="{FF2B5EF4-FFF2-40B4-BE49-F238E27FC236}">
                  <a16:creationId xmlns:a16="http://schemas.microsoft.com/office/drawing/2014/main" id="{00B16C8A-E088-445A-B86B-51D7E47BE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29406"/>
              <a:ext cx="201464" cy="402929"/>
            </a:xfrm>
            <a:custGeom>
              <a:avLst/>
              <a:gdLst>
                <a:gd name="T0" fmla="*/ 107 w 154"/>
                <a:gd name="T1" fmla="*/ 17 h 312"/>
                <a:gd name="T2" fmla="*/ 51 w 154"/>
                <a:gd name="T3" fmla="*/ 18 h 312"/>
                <a:gd name="T4" fmla="*/ 0 w 154"/>
                <a:gd name="T5" fmla="*/ 312 h 312"/>
                <a:gd name="T6" fmla="*/ 149 w 154"/>
                <a:gd name="T7" fmla="*/ 54 h 312"/>
                <a:gd name="T8" fmla="*/ 107 w 154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2">
                  <a:moveTo>
                    <a:pt x="107" y="17"/>
                  </a:moveTo>
                  <a:cubicBezTo>
                    <a:pt x="60" y="0"/>
                    <a:pt x="51" y="18"/>
                    <a:pt x="51" y="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9" y="54"/>
                    <a:pt x="154" y="35"/>
                    <a:pt x="10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51">
              <a:extLst>
                <a:ext uri="{FF2B5EF4-FFF2-40B4-BE49-F238E27FC236}">
                  <a16:creationId xmlns:a16="http://schemas.microsoft.com/office/drawing/2014/main" id="{56D9C2DA-A604-492A-B5F1-86D8DE0A8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677584"/>
              <a:ext cx="310957" cy="354754"/>
            </a:xfrm>
            <a:custGeom>
              <a:avLst/>
              <a:gdLst>
                <a:gd name="T0" fmla="*/ 201 w 239"/>
                <a:gd name="T1" fmla="*/ 33 h 273"/>
                <a:gd name="T2" fmla="*/ 149 w 239"/>
                <a:gd name="T3" fmla="*/ 15 h 273"/>
                <a:gd name="T4" fmla="*/ 0 w 239"/>
                <a:gd name="T5" fmla="*/ 273 h 273"/>
                <a:gd name="T6" fmla="*/ 228 w 239"/>
                <a:gd name="T7" fmla="*/ 81 h 273"/>
                <a:gd name="T8" fmla="*/ 201 w 239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3">
                  <a:moveTo>
                    <a:pt x="201" y="33"/>
                  </a:moveTo>
                  <a:cubicBezTo>
                    <a:pt x="162" y="0"/>
                    <a:pt x="149" y="15"/>
                    <a:pt x="149" y="15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39" y="65"/>
                    <a:pt x="201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652">
              <a:extLst>
                <a:ext uri="{FF2B5EF4-FFF2-40B4-BE49-F238E27FC236}">
                  <a16:creationId xmlns:a16="http://schemas.microsoft.com/office/drawing/2014/main" id="{11E9F0B8-66C2-43F7-B0E4-4E654EADB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773937"/>
              <a:ext cx="385410" cy="258401"/>
            </a:xfrm>
            <a:custGeom>
              <a:avLst/>
              <a:gdLst>
                <a:gd name="T0" fmla="*/ 271 w 296"/>
                <a:gd name="T1" fmla="*/ 43 h 200"/>
                <a:gd name="T2" fmla="*/ 228 w 296"/>
                <a:gd name="T3" fmla="*/ 8 h 200"/>
                <a:gd name="T4" fmla="*/ 0 w 296"/>
                <a:gd name="T5" fmla="*/ 200 h 200"/>
                <a:gd name="T6" fmla="*/ 280 w 296"/>
                <a:gd name="T7" fmla="*/ 98 h 200"/>
                <a:gd name="T8" fmla="*/ 271 w 296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43"/>
                  </a:moveTo>
                  <a:cubicBezTo>
                    <a:pt x="246" y="0"/>
                    <a:pt x="228" y="8"/>
                    <a:pt x="228" y="8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280" y="98"/>
                    <a:pt x="280" y="98"/>
                    <a:pt x="280" y="98"/>
                  </a:cubicBezTo>
                  <a:cubicBezTo>
                    <a:pt x="280" y="98"/>
                    <a:pt x="296" y="87"/>
                    <a:pt x="271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653">
              <a:extLst>
                <a:ext uri="{FF2B5EF4-FFF2-40B4-BE49-F238E27FC236}">
                  <a16:creationId xmlns:a16="http://schemas.microsoft.com/office/drawing/2014/main" id="{FA5B3088-D651-4562-A19E-44EC2034A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4896567"/>
              <a:ext cx="411688" cy="135771"/>
            </a:xfrm>
            <a:custGeom>
              <a:avLst/>
              <a:gdLst>
                <a:gd name="T0" fmla="*/ 308 w 317"/>
                <a:gd name="T1" fmla="*/ 49 h 104"/>
                <a:gd name="T2" fmla="*/ 280 w 317"/>
                <a:gd name="T3" fmla="*/ 2 h 104"/>
                <a:gd name="T4" fmla="*/ 0 w 317"/>
                <a:gd name="T5" fmla="*/ 104 h 104"/>
                <a:gd name="T6" fmla="*/ 298 w 317"/>
                <a:gd name="T7" fmla="*/ 104 h 104"/>
                <a:gd name="T8" fmla="*/ 308 w 317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4">
                  <a:moveTo>
                    <a:pt x="308" y="49"/>
                  </a:moveTo>
                  <a:cubicBezTo>
                    <a:pt x="299" y="0"/>
                    <a:pt x="280" y="2"/>
                    <a:pt x="280" y="2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98" y="104"/>
                    <a:pt x="298" y="104"/>
                    <a:pt x="298" y="104"/>
                  </a:cubicBezTo>
                  <a:cubicBezTo>
                    <a:pt x="298" y="104"/>
                    <a:pt x="317" y="99"/>
                    <a:pt x="308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654">
              <a:extLst>
                <a:ext uri="{FF2B5EF4-FFF2-40B4-BE49-F238E27FC236}">
                  <a16:creationId xmlns:a16="http://schemas.microsoft.com/office/drawing/2014/main" id="{DF052EEE-732C-462E-83F7-F609F208B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411688" cy="131390"/>
            </a:xfrm>
            <a:custGeom>
              <a:avLst/>
              <a:gdLst>
                <a:gd name="T0" fmla="*/ 308 w 317"/>
                <a:gd name="T1" fmla="*/ 54 h 103"/>
                <a:gd name="T2" fmla="*/ 298 w 317"/>
                <a:gd name="T3" fmla="*/ 0 h 103"/>
                <a:gd name="T4" fmla="*/ 0 w 317"/>
                <a:gd name="T5" fmla="*/ 0 h 103"/>
                <a:gd name="T6" fmla="*/ 280 w 317"/>
                <a:gd name="T7" fmla="*/ 102 h 103"/>
                <a:gd name="T8" fmla="*/ 308 w 317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03">
                  <a:moveTo>
                    <a:pt x="308" y="54"/>
                  </a:moveTo>
                  <a:cubicBezTo>
                    <a:pt x="317" y="5"/>
                    <a:pt x="298" y="0"/>
                    <a:pt x="2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80" y="102"/>
                    <a:pt x="299" y="103"/>
                    <a:pt x="308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55">
              <a:extLst>
                <a:ext uri="{FF2B5EF4-FFF2-40B4-BE49-F238E27FC236}">
                  <a16:creationId xmlns:a16="http://schemas.microsoft.com/office/drawing/2014/main" id="{043642E1-1333-47F5-BACB-E3D385507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85410" cy="258401"/>
            </a:xfrm>
            <a:custGeom>
              <a:avLst/>
              <a:gdLst>
                <a:gd name="T0" fmla="*/ 271 w 296"/>
                <a:gd name="T1" fmla="*/ 156 h 200"/>
                <a:gd name="T2" fmla="*/ 280 w 296"/>
                <a:gd name="T3" fmla="*/ 102 h 200"/>
                <a:gd name="T4" fmla="*/ 0 w 296"/>
                <a:gd name="T5" fmla="*/ 0 h 200"/>
                <a:gd name="T6" fmla="*/ 228 w 296"/>
                <a:gd name="T7" fmla="*/ 191 h 200"/>
                <a:gd name="T8" fmla="*/ 271 w 296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00">
                  <a:moveTo>
                    <a:pt x="271" y="156"/>
                  </a:moveTo>
                  <a:cubicBezTo>
                    <a:pt x="296" y="113"/>
                    <a:pt x="280" y="102"/>
                    <a:pt x="280" y="1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8" y="191"/>
                    <a:pt x="228" y="191"/>
                    <a:pt x="228" y="191"/>
                  </a:cubicBezTo>
                  <a:cubicBezTo>
                    <a:pt x="228" y="191"/>
                    <a:pt x="246" y="200"/>
                    <a:pt x="271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56">
              <a:extLst>
                <a:ext uri="{FF2B5EF4-FFF2-40B4-BE49-F238E27FC236}">
                  <a16:creationId xmlns:a16="http://schemas.microsoft.com/office/drawing/2014/main" id="{912399AA-803C-49DC-8134-7C46BA1C2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310957" cy="350373"/>
            </a:xfrm>
            <a:custGeom>
              <a:avLst/>
              <a:gdLst>
                <a:gd name="T0" fmla="*/ 201 w 239"/>
                <a:gd name="T1" fmla="*/ 240 h 272"/>
                <a:gd name="T2" fmla="*/ 228 w 239"/>
                <a:gd name="T3" fmla="*/ 191 h 272"/>
                <a:gd name="T4" fmla="*/ 0 w 239"/>
                <a:gd name="T5" fmla="*/ 0 h 272"/>
                <a:gd name="T6" fmla="*/ 149 w 239"/>
                <a:gd name="T7" fmla="*/ 258 h 272"/>
                <a:gd name="T8" fmla="*/ 201 w 239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72">
                  <a:moveTo>
                    <a:pt x="201" y="240"/>
                  </a:moveTo>
                  <a:cubicBezTo>
                    <a:pt x="239" y="207"/>
                    <a:pt x="228" y="191"/>
                    <a:pt x="228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9" y="258"/>
                    <a:pt x="149" y="258"/>
                    <a:pt x="149" y="258"/>
                  </a:cubicBezTo>
                  <a:cubicBezTo>
                    <a:pt x="149" y="258"/>
                    <a:pt x="162" y="272"/>
                    <a:pt x="201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57">
              <a:extLst>
                <a:ext uri="{FF2B5EF4-FFF2-40B4-BE49-F238E27FC236}">
                  <a16:creationId xmlns:a16="http://schemas.microsoft.com/office/drawing/2014/main" id="{885969F0-5CAA-40A9-92D9-B39A69574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823" y="5032335"/>
              <a:ext cx="201464" cy="402929"/>
            </a:xfrm>
            <a:custGeom>
              <a:avLst/>
              <a:gdLst>
                <a:gd name="T0" fmla="*/ 107 w 154"/>
                <a:gd name="T1" fmla="*/ 294 h 311"/>
                <a:gd name="T2" fmla="*/ 149 w 154"/>
                <a:gd name="T3" fmla="*/ 258 h 311"/>
                <a:gd name="T4" fmla="*/ 0 w 154"/>
                <a:gd name="T5" fmla="*/ 0 h 311"/>
                <a:gd name="T6" fmla="*/ 51 w 154"/>
                <a:gd name="T7" fmla="*/ 293 h 311"/>
                <a:gd name="T8" fmla="*/ 107 w 154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1">
                  <a:moveTo>
                    <a:pt x="107" y="294"/>
                  </a:moveTo>
                  <a:cubicBezTo>
                    <a:pt x="154" y="277"/>
                    <a:pt x="149" y="258"/>
                    <a:pt x="149" y="2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293"/>
                    <a:pt x="51" y="293"/>
                    <a:pt x="51" y="293"/>
                  </a:cubicBezTo>
                  <a:cubicBezTo>
                    <a:pt x="51" y="293"/>
                    <a:pt x="60" y="311"/>
                    <a:pt x="10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658">
              <a:extLst>
                <a:ext uri="{FF2B5EF4-FFF2-40B4-BE49-F238E27FC236}">
                  <a16:creationId xmlns:a16="http://schemas.microsoft.com/office/drawing/2014/main" id="{6DAAED80-8F87-4910-92B1-5D769ADE0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032335"/>
              <a:ext cx="131390" cy="402929"/>
            </a:xfrm>
            <a:custGeom>
              <a:avLst/>
              <a:gdLst>
                <a:gd name="T0" fmla="*/ 52 w 103"/>
                <a:gd name="T1" fmla="*/ 313 h 313"/>
                <a:gd name="T2" fmla="*/ 103 w 103"/>
                <a:gd name="T3" fmla="*/ 293 h 313"/>
                <a:gd name="T4" fmla="*/ 52 w 103"/>
                <a:gd name="T5" fmla="*/ 0 h 313"/>
                <a:gd name="T6" fmla="*/ 0 w 103"/>
                <a:gd name="T7" fmla="*/ 293 h 313"/>
                <a:gd name="T8" fmla="*/ 52 w 103"/>
                <a:gd name="T9" fmla="*/ 31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313">
                  <a:moveTo>
                    <a:pt x="52" y="313"/>
                  </a:moveTo>
                  <a:cubicBezTo>
                    <a:pt x="102" y="313"/>
                    <a:pt x="103" y="293"/>
                    <a:pt x="103" y="29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0" y="293"/>
                    <a:pt x="1" y="313"/>
                    <a:pt x="52" y="3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59">
              <a:extLst>
                <a:ext uri="{FF2B5EF4-FFF2-40B4-BE49-F238E27FC236}">
                  <a16:creationId xmlns:a16="http://schemas.microsoft.com/office/drawing/2014/main" id="{7A9ABD34-2B31-4CAF-A374-5488CDFBF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129" y="5382708"/>
              <a:ext cx="61315" cy="52556"/>
            </a:xfrm>
            <a:custGeom>
              <a:avLst/>
              <a:gdLst>
                <a:gd name="T0" fmla="*/ 4 w 48"/>
                <a:gd name="T1" fmla="*/ 0 h 43"/>
                <a:gd name="T2" fmla="*/ 0 w 48"/>
                <a:gd name="T3" fmla="*/ 23 h 43"/>
                <a:gd name="T4" fmla="*/ 48 w 48"/>
                <a:gd name="T5" fmla="*/ 43 h 43"/>
                <a:gd name="T6" fmla="*/ 4 w 4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43">
                  <a:moveTo>
                    <a:pt x="4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1" y="42"/>
                    <a:pt x="48" y="43"/>
                  </a:cubicBezTo>
                  <a:cubicBezTo>
                    <a:pt x="32" y="30"/>
                    <a:pt x="17" y="16"/>
                    <a:pt x="4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60">
              <a:extLst>
                <a:ext uri="{FF2B5EF4-FFF2-40B4-BE49-F238E27FC236}">
                  <a16:creationId xmlns:a16="http://schemas.microsoft.com/office/drawing/2014/main" id="{4B594D8D-CECE-422D-B9E1-336F23A2F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032335"/>
              <a:ext cx="201464" cy="402929"/>
            </a:xfrm>
            <a:custGeom>
              <a:avLst/>
              <a:gdLst>
                <a:gd name="T0" fmla="*/ 47 w 155"/>
                <a:gd name="T1" fmla="*/ 294 h 311"/>
                <a:gd name="T2" fmla="*/ 103 w 155"/>
                <a:gd name="T3" fmla="*/ 293 h 311"/>
                <a:gd name="T4" fmla="*/ 155 w 155"/>
                <a:gd name="T5" fmla="*/ 0 h 311"/>
                <a:gd name="T6" fmla="*/ 6 w 155"/>
                <a:gd name="T7" fmla="*/ 258 h 311"/>
                <a:gd name="T8" fmla="*/ 47 w 155"/>
                <a:gd name="T9" fmla="*/ 29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1">
                  <a:moveTo>
                    <a:pt x="47" y="294"/>
                  </a:moveTo>
                  <a:cubicBezTo>
                    <a:pt x="95" y="311"/>
                    <a:pt x="103" y="293"/>
                    <a:pt x="103" y="29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6" y="258"/>
                    <a:pt x="6" y="258"/>
                    <a:pt x="6" y="258"/>
                  </a:cubicBezTo>
                  <a:cubicBezTo>
                    <a:pt x="6" y="258"/>
                    <a:pt x="0" y="277"/>
                    <a:pt x="47" y="29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61">
              <a:extLst>
                <a:ext uri="{FF2B5EF4-FFF2-40B4-BE49-F238E27FC236}">
                  <a16:creationId xmlns:a16="http://schemas.microsoft.com/office/drawing/2014/main" id="{4F1D1581-C776-4347-A02F-DCA3D108D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5264459"/>
              <a:ext cx="140149" cy="170808"/>
            </a:xfrm>
            <a:custGeom>
              <a:avLst/>
              <a:gdLst>
                <a:gd name="T0" fmla="*/ 103 w 107"/>
                <a:gd name="T1" fmla="*/ 113 h 131"/>
                <a:gd name="T2" fmla="*/ 107 w 107"/>
                <a:gd name="T3" fmla="*/ 90 h 131"/>
                <a:gd name="T4" fmla="*/ 50 w 107"/>
                <a:gd name="T5" fmla="*/ 0 h 131"/>
                <a:gd name="T6" fmla="*/ 6 w 107"/>
                <a:gd name="T7" fmla="*/ 78 h 131"/>
                <a:gd name="T8" fmla="*/ 47 w 107"/>
                <a:gd name="T9" fmla="*/ 114 h 131"/>
                <a:gd name="T10" fmla="*/ 103 w 107"/>
                <a:gd name="T1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31">
                  <a:moveTo>
                    <a:pt x="103" y="113"/>
                  </a:moveTo>
                  <a:cubicBezTo>
                    <a:pt x="107" y="90"/>
                    <a:pt x="107" y="90"/>
                    <a:pt x="107" y="90"/>
                  </a:cubicBezTo>
                  <a:cubicBezTo>
                    <a:pt x="84" y="63"/>
                    <a:pt x="65" y="33"/>
                    <a:pt x="50" y="0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0" y="97"/>
                    <a:pt x="47" y="114"/>
                  </a:cubicBezTo>
                  <a:cubicBezTo>
                    <a:pt x="95" y="131"/>
                    <a:pt x="103" y="113"/>
                    <a:pt x="103" y="1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62">
              <a:extLst>
                <a:ext uri="{FF2B5EF4-FFF2-40B4-BE49-F238E27FC236}">
                  <a16:creationId xmlns:a16="http://schemas.microsoft.com/office/drawing/2014/main" id="{C82DE412-A79A-4A64-9A4E-12ECD6DB0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032335"/>
              <a:ext cx="310957" cy="350373"/>
            </a:xfrm>
            <a:custGeom>
              <a:avLst/>
              <a:gdLst>
                <a:gd name="T0" fmla="*/ 38 w 240"/>
                <a:gd name="T1" fmla="*/ 240 h 272"/>
                <a:gd name="T2" fmla="*/ 91 w 240"/>
                <a:gd name="T3" fmla="*/ 258 h 272"/>
                <a:gd name="T4" fmla="*/ 240 w 240"/>
                <a:gd name="T5" fmla="*/ 0 h 272"/>
                <a:gd name="T6" fmla="*/ 11 w 240"/>
                <a:gd name="T7" fmla="*/ 191 h 272"/>
                <a:gd name="T8" fmla="*/ 38 w 240"/>
                <a:gd name="T9" fmla="*/ 24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2">
                  <a:moveTo>
                    <a:pt x="38" y="240"/>
                  </a:moveTo>
                  <a:cubicBezTo>
                    <a:pt x="77" y="272"/>
                    <a:pt x="91" y="258"/>
                    <a:pt x="91" y="258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11" y="191"/>
                    <a:pt x="11" y="191"/>
                    <a:pt x="11" y="191"/>
                  </a:cubicBezTo>
                  <a:cubicBezTo>
                    <a:pt x="11" y="191"/>
                    <a:pt x="0" y="207"/>
                    <a:pt x="38" y="2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63">
              <a:extLst>
                <a:ext uri="{FF2B5EF4-FFF2-40B4-BE49-F238E27FC236}">
                  <a16:creationId xmlns:a16="http://schemas.microsoft.com/office/drawing/2014/main" id="{9CA0417B-29B6-4AA3-9013-902CA8D1C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5168106"/>
              <a:ext cx="175187" cy="214605"/>
            </a:xfrm>
            <a:custGeom>
              <a:avLst/>
              <a:gdLst>
                <a:gd name="T0" fmla="*/ 114 w 135"/>
                <a:gd name="T1" fmla="*/ 6 h 166"/>
                <a:gd name="T2" fmla="*/ 113 w 135"/>
                <a:gd name="T3" fmla="*/ 0 h 166"/>
                <a:gd name="T4" fmla="*/ 11 w 135"/>
                <a:gd name="T5" fmla="*/ 85 h 166"/>
                <a:gd name="T6" fmla="*/ 38 w 135"/>
                <a:gd name="T7" fmla="*/ 134 h 166"/>
                <a:gd name="T8" fmla="*/ 91 w 135"/>
                <a:gd name="T9" fmla="*/ 152 h 166"/>
                <a:gd name="T10" fmla="*/ 135 w 135"/>
                <a:gd name="T11" fmla="*/ 74 h 166"/>
                <a:gd name="T12" fmla="*/ 114 w 135"/>
                <a:gd name="T13" fmla="*/ 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66">
                  <a:moveTo>
                    <a:pt x="114" y="6"/>
                  </a:moveTo>
                  <a:cubicBezTo>
                    <a:pt x="114" y="4"/>
                    <a:pt x="113" y="2"/>
                    <a:pt x="113" y="0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5"/>
                    <a:pt x="0" y="101"/>
                    <a:pt x="38" y="134"/>
                  </a:cubicBezTo>
                  <a:cubicBezTo>
                    <a:pt x="77" y="166"/>
                    <a:pt x="91" y="152"/>
                    <a:pt x="91" y="152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26" y="52"/>
                    <a:pt x="119" y="29"/>
                    <a:pt x="114" y="6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664">
              <a:extLst>
                <a:ext uri="{FF2B5EF4-FFF2-40B4-BE49-F238E27FC236}">
                  <a16:creationId xmlns:a16="http://schemas.microsoft.com/office/drawing/2014/main" id="{EDA9C92F-ABD6-4C3C-A005-EBE801E0F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32335"/>
              <a:ext cx="385410" cy="258401"/>
            </a:xfrm>
            <a:custGeom>
              <a:avLst/>
              <a:gdLst>
                <a:gd name="T0" fmla="*/ 25 w 297"/>
                <a:gd name="T1" fmla="*/ 156 h 200"/>
                <a:gd name="T2" fmla="*/ 68 w 297"/>
                <a:gd name="T3" fmla="*/ 191 h 200"/>
                <a:gd name="T4" fmla="*/ 297 w 297"/>
                <a:gd name="T5" fmla="*/ 0 h 200"/>
                <a:gd name="T6" fmla="*/ 17 w 297"/>
                <a:gd name="T7" fmla="*/ 102 h 200"/>
                <a:gd name="T8" fmla="*/ 25 w 297"/>
                <a:gd name="T9" fmla="*/ 15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156"/>
                  </a:moveTo>
                  <a:cubicBezTo>
                    <a:pt x="50" y="200"/>
                    <a:pt x="68" y="191"/>
                    <a:pt x="68" y="191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0" y="113"/>
                    <a:pt x="25" y="15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65">
              <a:extLst>
                <a:ext uri="{FF2B5EF4-FFF2-40B4-BE49-F238E27FC236}">
                  <a16:creationId xmlns:a16="http://schemas.microsoft.com/office/drawing/2014/main" id="{17856ECB-081F-4B84-8494-676235647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5093651"/>
              <a:ext cx="223364" cy="197086"/>
            </a:xfrm>
            <a:custGeom>
              <a:avLst/>
              <a:gdLst>
                <a:gd name="T0" fmla="*/ 68 w 170"/>
                <a:gd name="T1" fmla="*/ 143 h 152"/>
                <a:gd name="T2" fmla="*/ 170 w 170"/>
                <a:gd name="T3" fmla="*/ 58 h 152"/>
                <a:gd name="T4" fmla="*/ 164 w 170"/>
                <a:gd name="T5" fmla="*/ 0 h 152"/>
                <a:gd name="T6" fmla="*/ 17 w 170"/>
                <a:gd name="T7" fmla="*/ 54 h 152"/>
                <a:gd name="T8" fmla="*/ 25 w 170"/>
                <a:gd name="T9" fmla="*/ 108 h 152"/>
                <a:gd name="T10" fmla="*/ 68 w 170"/>
                <a:gd name="T11" fmla="*/ 1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152">
                  <a:moveTo>
                    <a:pt x="68" y="143"/>
                  </a:moveTo>
                  <a:cubicBezTo>
                    <a:pt x="170" y="58"/>
                    <a:pt x="170" y="58"/>
                    <a:pt x="170" y="58"/>
                  </a:cubicBezTo>
                  <a:cubicBezTo>
                    <a:pt x="166" y="39"/>
                    <a:pt x="164" y="19"/>
                    <a:pt x="164" y="0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0" y="65"/>
                    <a:pt x="25" y="108"/>
                  </a:cubicBezTo>
                  <a:cubicBezTo>
                    <a:pt x="50" y="152"/>
                    <a:pt x="68" y="143"/>
                    <a:pt x="68" y="1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66">
              <a:extLst>
                <a:ext uri="{FF2B5EF4-FFF2-40B4-BE49-F238E27FC236}">
                  <a16:creationId xmlns:a16="http://schemas.microsoft.com/office/drawing/2014/main" id="{ED5F3724-4E87-4731-A793-B13DD2B79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411688" cy="131390"/>
            </a:xfrm>
            <a:custGeom>
              <a:avLst/>
              <a:gdLst>
                <a:gd name="T0" fmla="*/ 9 w 318"/>
                <a:gd name="T1" fmla="*/ 54 h 103"/>
                <a:gd name="T2" fmla="*/ 38 w 318"/>
                <a:gd name="T3" fmla="*/ 102 h 103"/>
                <a:gd name="T4" fmla="*/ 318 w 318"/>
                <a:gd name="T5" fmla="*/ 0 h 103"/>
                <a:gd name="T6" fmla="*/ 20 w 318"/>
                <a:gd name="T7" fmla="*/ 0 h 103"/>
                <a:gd name="T8" fmla="*/ 9 w 318"/>
                <a:gd name="T9" fmla="*/ 5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3">
                  <a:moveTo>
                    <a:pt x="9" y="54"/>
                  </a:moveTo>
                  <a:cubicBezTo>
                    <a:pt x="18" y="103"/>
                    <a:pt x="38" y="102"/>
                    <a:pt x="38" y="102"/>
                  </a:cubicBezTo>
                  <a:cubicBezTo>
                    <a:pt x="318" y="0"/>
                    <a:pt x="318" y="0"/>
                    <a:pt x="3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67">
              <a:extLst>
                <a:ext uri="{FF2B5EF4-FFF2-40B4-BE49-F238E27FC236}">
                  <a16:creationId xmlns:a16="http://schemas.microsoft.com/office/drawing/2014/main" id="{D4A89C96-7966-4D32-BE30-5C7BED071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5032335"/>
              <a:ext cx="245261" cy="131390"/>
            </a:xfrm>
            <a:custGeom>
              <a:avLst/>
              <a:gdLst>
                <a:gd name="T0" fmla="*/ 38 w 187"/>
                <a:gd name="T1" fmla="*/ 102 h 103"/>
                <a:gd name="T2" fmla="*/ 185 w 187"/>
                <a:gd name="T3" fmla="*/ 48 h 103"/>
                <a:gd name="T4" fmla="*/ 187 w 187"/>
                <a:gd name="T5" fmla="*/ 0 h 103"/>
                <a:gd name="T6" fmla="*/ 20 w 187"/>
                <a:gd name="T7" fmla="*/ 0 h 103"/>
                <a:gd name="T8" fmla="*/ 9 w 187"/>
                <a:gd name="T9" fmla="*/ 54 h 103"/>
                <a:gd name="T10" fmla="*/ 38 w 187"/>
                <a:gd name="T11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03">
                  <a:moveTo>
                    <a:pt x="38" y="102"/>
                  </a:moveTo>
                  <a:cubicBezTo>
                    <a:pt x="185" y="48"/>
                    <a:pt x="185" y="48"/>
                    <a:pt x="185" y="48"/>
                  </a:cubicBezTo>
                  <a:cubicBezTo>
                    <a:pt x="185" y="32"/>
                    <a:pt x="185" y="16"/>
                    <a:pt x="187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0" y="5"/>
                    <a:pt x="9" y="54"/>
                  </a:cubicBezTo>
                  <a:cubicBezTo>
                    <a:pt x="18" y="103"/>
                    <a:pt x="38" y="102"/>
                    <a:pt x="38" y="10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668">
              <a:extLst>
                <a:ext uri="{FF2B5EF4-FFF2-40B4-BE49-F238E27FC236}">
                  <a16:creationId xmlns:a16="http://schemas.microsoft.com/office/drawing/2014/main" id="{93E87428-5C5D-4264-A26B-D5A0D29C8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411688" cy="135771"/>
            </a:xfrm>
            <a:custGeom>
              <a:avLst/>
              <a:gdLst>
                <a:gd name="T0" fmla="*/ 9 w 318"/>
                <a:gd name="T1" fmla="*/ 49 h 104"/>
                <a:gd name="T2" fmla="*/ 20 w 318"/>
                <a:gd name="T3" fmla="*/ 104 h 104"/>
                <a:gd name="T4" fmla="*/ 318 w 318"/>
                <a:gd name="T5" fmla="*/ 104 h 104"/>
                <a:gd name="T6" fmla="*/ 38 w 318"/>
                <a:gd name="T7" fmla="*/ 2 h 104"/>
                <a:gd name="T8" fmla="*/ 9 w 318"/>
                <a:gd name="T9" fmla="*/ 4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04">
                  <a:moveTo>
                    <a:pt x="9" y="49"/>
                  </a:moveTo>
                  <a:cubicBezTo>
                    <a:pt x="0" y="99"/>
                    <a:pt x="20" y="104"/>
                    <a:pt x="20" y="104"/>
                  </a:cubicBezTo>
                  <a:cubicBezTo>
                    <a:pt x="318" y="104"/>
                    <a:pt x="318" y="104"/>
                    <a:pt x="318" y="10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669">
              <a:extLst>
                <a:ext uri="{FF2B5EF4-FFF2-40B4-BE49-F238E27FC236}">
                  <a16:creationId xmlns:a16="http://schemas.microsoft.com/office/drawing/2014/main" id="{C2D16FA3-F5A9-4579-9E61-67EF783EB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2135" y="4896567"/>
              <a:ext cx="254020" cy="135771"/>
            </a:xfrm>
            <a:custGeom>
              <a:avLst/>
              <a:gdLst>
                <a:gd name="T0" fmla="*/ 20 w 194"/>
                <a:gd name="T1" fmla="*/ 104 h 104"/>
                <a:gd name="T2" fmla="*/ 187 w 194"/>
                <a:gd name="T3" fmla="*/ 104 h 104"/>
                <a:gd name="T4" fmla="*/ 194 w 194"/>
                <a:gd name="T5" fmla="*/ 59 h 104"/>
                <a:gd name="T6" fmla="*/ 38 w 194"/>
                <a:gd name="T7" fmla="*/ 2 h 104"/>
                <a:gd name="T8" fmla="*/ 9 w 194"/>
                <a:gd name="T9" fmla="*/ 49 h 104"/>
                <a:gd name="T10" fmla="*/ 20 w 194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04">
                  <a:moveTo>
                    <a:pt x="20" y="104"/>
                  </a:moveTo>
                  <a:cubicBezTo>
                    <a:pt x="187" y="104"/>
                    <a:pt x="187" y="104"/>
                    <a:pt x="187" y="104"/>
                  </a:cubicBezTo>
                  <a:cubicBezTo>
                    <a:pt x="189" y="89"/>
                    <a:pt x="191" y="74"/>
                    <a:pt x="194" y="59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18" y="0"/>
                    <a:pt x="9" y="49"/>
                  </a:cubicBezTo>
                  <a:cubicBezTo>
                    <a:pt x="0" y="99"/>
                    <a:pt x="20" y="104"/>
                    <a:pt x="20" y="10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70">
              <a:extLst>
                <a:ext uri="{FF2B5EF4-FFF2-40B4-BE49-F238E27FC236}">
                  <a16:creationId xmlns:a16="http://schemas.microsoft.com/office/drawing/2014/main" id="{F601A90C-5262-4B90-8A12-B9835545B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385410" cy="258401"/>
            </a:xfrm>
            <a:custGeom>
              <a:avLst/>
              <a:gdLst>
                <a:gd name="T0" fmla="*/ 25 w 297"/>
                <a:gd name="T1" fmla="*/ 43 h 200"/>
                <a:gd name="T2" fmla="*/ 17 w 297"/>
                <a:gd name="T3" fmla="*/ 98 h 200"/>
                <a:gd name="T4" fmla="*/ 297 w 297"/>
                <a:gd name="T5" fmla="*/ 200 h 200"/>
                <a:gd name="T6" fmla="*/ 68 w 297"/>
                <a:gd name="T7" fmla="*/ 8 h 200"/>
                <a:gd name="T8" fmla="*/ 25 w 297"/>
                <a:gd name="T9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00">
                  <a:moveTo>
                    <a:pt x="25" y="43"/>
                  </a:moveTo>
                  <a:cubicBezTo>
                    <a:pt x="0" y="87"/>
                    <a:pt x="17" y="98"/>
                    <a:pt x="17" y="98"/>
                  </a:cubicBezTo>
                  <a:cubicBezTo>
                    <a:pt x="297" y="200"/>
                    <a:pt x="297" y="200"/>
                    <a:pt x="297" y="20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71">
              <a:extLst>
                <a:ext uri="{FF2B5EF4-FFF2-40B4-BE49-F238E27FC236}">
                  <a16:creationId xmlns:a16="http://schemas.microsoft.com/office/drawing/2014/main" id="{3DAD3287-D21E-48DA-B7D8-FACCF5E71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413" y="4773937"/>
              <a:ext cx="245261" cy="197086"/>
            </a:xfrm>
            <a:custGeom>
              <a:avLst/>
              <a:gdLst>
                <a:gd name="T0" fmla="*/ 17 w 187"/>
                <a:gd name="T1" fmla="*/ 98 h 155"/>
                <a:gd name="T2" fmla="*/ 173 w 187"/>
                <a:gd name="T3" fmla="*/ 155 h 155"/>
                <a:gd name="T4" fmla="*/ 187 w 187"/>
                <a:gd name="T5" fmla="*/ 108 h 155"/>
                <a:gd name="T6" fmla="*/ 68 w 187"/>
                <a:gd name="T7" fmla="*/ 8 h 155"/>
                <a:gd name="T8" fmla="*/ 25 w 187"/>
                <a:gd name="T9" fmla="*/ 43 h 155"/>
                <a:gd name="T10" fmla="*/ 17 w 187"/>
                <a:gd name="T11" fmla="*/ 9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55">
                  <a:moveTo>
                    <a:pt x="17" y="98"/>
                  </a:moveTo>
                  <a:cubicBezTo>
                    <a:pt x="173" y="155"/>
                    <a:pt x="173" y="155"/>
                    <a:pt x="173" y="155"/>
                  </a:cubicBezTo>
                  <a:cubicBezTo>
                    <a:pt x="177" y="139"/>
                    <a:pt x="182" y="123"/>
                    <a:pt x="187" y="10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50" y="0"/>
                    <a:pt x="25" y="43"/>
                  </a:cubicBezTo>
                  <a:cubicBezTo>
                    <a:pt x="0" y="87"/>
                    <a:pt x="17" y="98"/>
                    <a:pt x="17" y="98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672">
              <a:extLst>
                <a:ext uri="{FF2B5EF4-FFF2-40B4-BE49-F238E27FC236}">
                  <a16:creationId xmlns:a16="http://schemas.microsoft.com/office/drawing/2014/main" id="{A1583ACA-10F5-4705-950D-70E017B2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310957" cy="354754"/>
            </a:xfrm>
            <a:custGeom>
              <a:avLst/>
              <a:gdLst>
                <a:gd name="T0" fmla="*/ 38 w 240"/>
                <a:gd name="T1" fmla="*/ 33 h 273"/>
                <a:gd name="T2" fmla="*/ 11 w 240"/>
                <a:gd name="T3" fmla="*/ 81 h 273"/>
                <a:gd name="T4" fmla="*/ 240 w 240"/>
                <a:gd name="T5" fmla="*/ 273 h 273"/>
                <a:gd name="T6" fmla="*/ 91 w 240"/>
                <a:gd name="T7" fmla="*/ 15 h 273"/>
                <a:gd name="T8" fmla="*/ 38 w 240"/>
                <a:gd name="T9" fmla="*/ 3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73">
                  <a:moveTo>
                    <a:pt x="38" y="33"/>
                  </a:moveTo>
                  <a:cubicBezTo>
                    <a:pt x="0" y="65"/>
                    <a:pt x="11" y="81"/>
                    <a:pt x="11" y="81"/>
                  </a:cubicBezTo>
                  <a:cubicBezTo>
                    <a:pt x="240" y="273"/>
                    <a:pt x="240" y="273"/>
                    <a:pt x="240" y="273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73">
              <a:extLst>
                <a:ext uri="{FF2B5EF4-FFF2-40B4-BE49-F238E27FC236}">
                  <a16:creationId xmlns:a16="http://schemas.microsoft.com/office/drawing/2014/main" id="{C7F460B8-B3D9-4D0A-A6D5-B4BFF89CC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868" y="4677584"/>
              <a:ext cx="201464" cy="236502"/>
            </a:xfrm>
            <a:custGeom>
              <a:avLst/>
              <a:gdLst>
                <a:gd name="T0" fmla="*/ 130 w 155"/>
                <a:gd name="T1" fmla="*/ 181 h 181"/>
                <a:gd name="T2" fmla="*/ 155 w 155"/>
                <a:gd name="T3" fmla="*/ 126 h 181"/>
                <a:gd name="T4" fmla="*/ 91 w 155"/>
                <a:gd name="T5" fmla="*/ 15 h 181"/>
                <a:gd name="T6" fmla="*/ 38 w 155"/>
                <a:gd name="T7" fmla="*/ 33 h 181"/>
                <a:gd name="T8" fmla="*/ 11 w 155"/>
                <a:gd name="T9" fmla="*/ 81 h 181"/>
                <a:gd name="T10" fmla="*/ 130 w 155"/>
                <a:gd name="T1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81">
                  <a:moveTo>
                    <a:pt x="130" y="181"/>
                  </a:moveTo>
                  <a:cubicBezTo>
                    <a:pt x="137" y="162"/>
                    <a:pt x="145" y="143"/>
                    <a:pt x="155" y="12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77" y="0"/>
                    <a:pt x="38" y="33"/>
                  </a:cubicBezTo>
                  <a:cubicBezTo>
                    <a:pt x="0" y="65"/>
                    <a:pt x="11" y="81"/>
                    <a:pt x="11" y="81"/>
                  </a:cubicBezTo>
                  <a:lnTo>
                    <a:pt x="130" y="181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74">
              <a:extLst>
                <a:ext uri="{FF2B5EF4-FFF2-40B4-BE49-F238E27FC236}">
                  <a16:creationId xmlns:a16="http://schemas.microsoft.com/office/drawing/2014/main" id="{52695FE1-610F-4965-B12B-E56799C87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201464" cy="402929"/>
            </a:xfrm>
            <a:custGeom>
              <a:avLst/>
              <a:gdLst>
                <a:gd name="T0" fmla="*/ 47 w 155"/>
                <a:gd name="T1" fmla="*/ 17 h 312"/>
                <a:gd name="T2" fmla="*/ 6 w 155"/>
                <a:gd name="T3" fmla="*/ 54 h 312"/>
                <a:gd name="T4" fmla="*/ 155 w 155"/>
                <a:gd name="T5" fmla="*/ 312 h 312"/>
                <a:gd name="T6" fmla="*/ 103 w 155"/>
                <a:gd name="T7" fmla="*/ 18 h 312"/>
                <a:gd name="T8" fmla="*/ 47 w 155"/>
                <a:gd name="T9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312">
                  <a:moveTo>
                    <a:pt x="47" y="17"/>
                  </a:moveTo>
                  <a:cubicBezTo>
                    <a:pt x="0" y="35"/>
                    <a:pt x="6" y="54"/>
                    <a:pt x="6" y="54"/>
                  </a:cubicBezTo>
                  <a:cubicBezTo>
                    <a:pt x="155" y="312"/>
                    <a:pt x="155" y="312"/>
                    <a:pt x="155" y="312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75">
              <a:extLst>
                <a:ext uri="{FF2B5EF4-FFF2-40B4-BE49-F238E27FC236}">
                  <a16:creationId xmlns:a16="http://schemas.microsoft.com/office/drawing/2014/main" id="{1D45B00A-EBD9-4DE1-B0AC-16BB173A1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358" y="4629406"/>
              <a:ext cx="153290" cy="210224"/>
            </a:xfrm>
            <a:custGeom>
              <a:avLst/>
              <a:gdLst>
                <a:gd name="T0" fmla="*/ 70 w 117"/>
                <a:gd name="T1" fmla="*/ 165 h 165"/>
                <a:gd name="T2" fmla="*/ 71 w 117"/>
                <a:gd name="T3" fmla="*/ 162 h 165"/>
                <a:gd name="T4" fmla="*/ 117 w 117"/>
                <a:gd name="T5" fmla="*/ 96 h 165"/>
                <a:gd name="T6" fmla="*/ 103 w 117"/>
                <a:gd name="T7" fmla="*/ 18 h 165"/>
                <a:gd name="T8" fmla="*/ 47 w 117"/>
                <a:gd name="T9" fmla="*/ 17 h 165"/>
                <a:gd name="T10" fmla="*/ 6 w 117"/>
                <a:gd name="T11" fmla="*/ 54 h 165"/>
                <a:gd name="T12" fmla="*/ 70 w 117"/>
                <a:gd name="T13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65">
                  <a:moveTo>
                    <a:pt x="70" y="165"/>
                  </a:moveTo>
                  <a:cubicBezTo>
                    <a:pt x="70" y="164"/>
                    <a:pt x="71" y="163"/>
                    <a:pt x="71" y="162"/>
                  </a:cubicBezTo>
                  <a:cubicBezTo>
                    <a:pt x="84" y="138"/>
                    <a:pt x="99" y="116"/>
                    <a:pt x="117" y="96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5" y="0"/>
                    <a:pt x="47" y="17"/>
                  </a:cubicBezTo>
                  <a:cubicBezTo>
                    <a:pt x="0" y="35"/>
                    <a:pt x="6" y="54"/>
                    <a:pt x="6" y="54"/>
                  </a:cubicBezTo>
                  <a:lnTo>
                    <a:pt x="70" y="165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76">
              <a:extLst>
                <a:ext uri="{FF2B5EF4-FFF2-40B4-BE49-F238E27FC236}">
                  <a16:creationId xmlns:a16="http://schemas.microsoft.com/office/drawing/2014/main" id="{E519BC1B-DFD5-4EA2-824B-864817B1A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4760796"/>
              <a:ext cx="91974" cy="135771"/>
            </a:xfrm>
            <a:custGeom>
              <a:avLst/>
              <a:gdLst>
                <a:gd name="T0" fmla="*/ 36 w 71"/>
                <a:gd name="T1" fmla="*/ 0 h 105"/>
                <a:gd name="T2" fmla="*/ 0 w 71"/>
                <a:gd name="T3" fmla="*/ 5 h 105"/>
                <a:gd name="T4" fmla="*/ 17 w 71"/>
                <a:gd name="T5" fmla="*/ 105 h 105"/>
                <a:gd name="T6" fmla="*/ 36 w 71"/>
                <a:gd name="T7" fmla="*/ 104 h 105"/>
                <a:gd name="T8" fmla="*/ 54 w 71"/>
                <a:gd name="T9" fmla="*/ 105 h 105"/>
                <a:gd name="T10" fmla="*/ 71 w 71"/>
                <a:gd name="T11" fmla="*/ 5 h 105"/>
                <a:gd name="T12" fmla="*/ 36 w 7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0"/>
                  </a:moveTo>
                  <a:cubicBezTo>
                    <a:pt x="19" y="0"/>
                    <a:pt x="7" y="2"/>
                    <a:pt x="0" y="5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23" y="105"/>
                    <a:pt x="29" y="104"/>
                    <a:pt x="36" y="104"/>
                  </a:cubicBezTo>
                  <a:cubicBezTo>
                    <a:pt x="43" y="104"/>
                    <a:pt x="49" y="105"/>
                    <a:pt x="54" y="10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4" y="2"/>
                    <a:pt x="52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78">
              <a:extLst>
                <a:ext uri="{FF2B5EF4-FFF2-40B4-BE49-F238E27FC236}">
                  <a16:creationId xmlns:a16="http://schemas.microsoft.com/office/drawing/2014/main" id="{D47FFF96-BCBF-48B3-8FE7-33130954D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4765177"/>
              <a:ext cx="109493" cy="148909"/>
            </a:xfrm>
            <a:custGeom>
              <a:avLst/>
              <a:gdLst>
                <a:gd name="T0" fmla="*/ 53 w 85"/>
                <a:gd name="T1" fmla="*/ 7 h 113"/>
                <a:gd name="T2" fmla="*/ 17 w 85"/>
                <a:gd name="T3" fmla="*/ 0 h 113"/>
                <a:gd name="T4" fmla="*/ 0 w 85"/>
                <a:gd name="T5" fmla="*/ 100 h 113"/>
                <a:gd name="T6" fmla="*/ 17 w 85"/>
                <a:gd name="T7" fmla="*/ 106 h 113"/>
                <a:gd name="T8" fmla="*/ 34 w 85"/>
                <a:gd name="T9" fmla="*/ 113 h 113"/>
                <a:gd name="T10" fmla="*/ 85 w 85"/>
                <a:gd name="T11" fmla="*/ 25 h 113"/>
                <a:gd name="T12" fmla="*/ 53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53" y="7"/>
                  </a:moveTo>
                  <a:cubicBezTo>
                    <a:pt x="37" y="2"/>
                    <a:pt x="26" y="0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5" y="101"/>
                    <a:pt x="11" y="103"/>
                    <a:pt x="17" y="106"/>
                  </a:cubicBezTo>
                  <a:cubicBezTo>
                    <a:pt x="24" y="108"/>
                    <a:pt x="29" y="110"/>
                    <a:pt x="34" y="113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79" y="19"/>
                    <a:pt x="69" y="13"/>
                    <a:pt x="53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79">
              <a:extLst>
                <a:ext uri="{FF2B5EF4-FFF2-40B4-BE49-F238E27FC236}">
                  <a16:creationId xmlns:a16="http://schemas.microsoft.com/office/drawing/2014/main" id="{5687CFC6-FD5D-4F72-A431-44DA3C8A8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4800215"/>
              <a:ext cx="135771" cy="144530"/>
            </a:xfrm>
            <a:custGeom>
              <a:avLst/>
              <a:gdLst>
                <a:gd name="T0" fmla="*/ 82 w 106"/>
                <a:gd name="T1" fmla="*/ 19 h 111"/>
                <a:gd name="T2" fmla="*/ 51 w 106"/>
                <a:gd name="T3" fmla="*/ 0 h 111"/>
                <a:gd name="T4" fmla="*/ 0 w 106"/>
                <a:gd name="T5" fmla="*/ 88 h 111"/>
                <a:gd name="T6" fmla="*/ 15 w 106"/>
                <a:gd name="T7" fmla="*/ 99 h 111"/>
                <a:gd name="T8" fmla="*/ 28 w 106"/>
                <a:gd name="T9" fmla="*/ 111 h 111"/>
                <a:gd name="T10" fmla="*/ 106 w 106"/>
                <a:gd name="T11" fmla="*/ 46 h 111"/>
                <a:gd name="T12" fmla="*/ 82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82" y="19"/>
                  </a:moveTo>
                  <a:cubicBezTo>
                    <a:pt x="69" y="8"/>
                    <a:pt x="59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4" y="91"/>
                    <a:pt x="9" y="94"/>
                    <a:pt x="15" y="99"/>
                  </a:cubicBezTo>
                  <a:cubicBezTo>
                    <a:pt x="20" y="103"/>
                    <a:pt x="24" y="107"/>
                    <a:pt x="28" y="111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2" y="39"/>
                    <a:pt x="95" y="30"/>
                    <a:pt x="8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80">
              <a:extLst>
                <a:ext uri="{FF2B5EF4-FFF2-40B4-BE49-F238E27FC236}">
                  <a16:creationId xmlns:a16="http://schemas.microsoft.com/office/drawing/2014/main" id="{8FF10FE8-AD70-4B09-9BCA-A75413D6E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4857149"/>
              <a:ext cx="148909" cy="127012"/>
            </a:xfrm>
            <a:custGeom>
              <a:avLst/>
              <a:gdLst>
                <a:gd name="T0" fmla="*/ 100 w 114"/>
                <a:gd name="T1" fmla="*/ 28 h 97"/>
                <a:gd name="T2" fmla="*/ 78 w 114"/>
                <a:gd name="T3" fmla="*/ 0 h 97"/>
                <a:gd name="T4" fmla="*/ 0 w 114"/>
                <a:gd name="T5" fmla="*/ 65 h 97"/>
                <a:gd name="T6" fmla="*/ 10 w 114"/>
                <a:gd name="T7" fmla="*/ 80 h 97"/>
                <a:gd name="T8" fmla="*/ 18 w 114"/>
                <a:gd name="T9" fmla="*/ 97 h 97"/>
                <a:gd name="T10" fmla="*/ 114 w 114"/>
                <a:gd name="T11" fmla="*/ 62 h 97"/>
                <a:gd name="T12" fmla="*/ 100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28"/>
                  </a:moveTo>
                  <a:cubicBezTo>
                    <a:pt x="92" y="14"/>
                    <a:pt x="84" y="5"/>
                    <a:pt x="7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9"/>
                    <a:pt x="7" y="74"/>
                    <a:pt x="10" y="80"/>
                  </a:cubicBezTo>
                  <a:cubicBezTo>
                    <a:pt x="14" y="87"/>
                    <a:pt x="16" y="92"/>
                    <a:pt x="18" y="97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3" y="54"/>
                    <a:pt x="109" y="43"/>
                    <a:pt x="100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81">
              <a:extLst>
                <a:ext uri="{FF2B5EF4-FFF2-40B4-BE49-F238E27FC236}">
                  <a16:creationId xmlns:a16="http://schemas.microsoft.com/office/drawing/2014/main" id="{2FFAF49A-8948-41D3-9EA1-41556F9A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4940364"/>
              <a:ext cx="144530" cy="91974"/>
            </a:xfrm>
            <a:custGeom>
              <a:avLst/>
              <a:gdLst>
                <a:gd name="T0" fmla="*/ 107 w 110"/>
                <a:gd name="T1" fmla="*/ 34 h 71"/>
                <a:gd name="T2" fmla="*/ 96 w 110"/>
                <a:gd name="T3" fmla="*/ 0 h 71"/>
                <a:gd name="T4" fmla="*/ 0 w 110"/>
                <a:gd name="T5" fmla="*/ 35 h 71"/>
                <a:gd name="T6" fmla="*/ 4 w 110"/>
                <a:gd name="T7" fmla="*/ 53 h 71"/>
                <a:gd name="T8" fmla="*/ 7 w 110"/>
                <a:gd name="T9" fmla="*/ 71 h 71"/>
                <a:gd name="T10" fmla="*/ 108 w 110"/>
                <a:gd name="T11" fmla="*/ 71 h 71"/>
                <a:gd name="T12" fmla="*/ 107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107" y="34"/>
                  </a:moveTo>
                  <a:cubicBezTo>
                    <a:pt x="104" y="18"/>
                    <a:pt x="100" y="7"/>
                    <a:pt x="96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" y="40"/>
                    <a:pt x="3" y="46"/>
                    <a:pt x="4" y="53"/>
                  </a:cubicBezTo>
                  <a:cubicBezTo>
                    <a:pt x="6" y="59"/>
                    <a:pt x="6" y="65"/>
                    <a:pt x="7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10" y="63"/>
                    <a:pt x="110" y="51"/>
                    <a:pt x="107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82">
              <a:extLst>
                <a:ext uri="{FF2B5EF4-FFF2-40B4-BE49-F238E27FC236}">
                  <a16:creationId xmlns:a16="http://schemas.microsoft.com/office/drawing/2014/main" id="{494B121C-38E2-4D74-B465-05973F837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835" y="5032335"/>
              <a:ext cx="144530" cy="87593"/>
            </a:xfrm>
            <a:custGeom>
              <a:avLst/>
              <a:gdLst>
                <a:gd name="T0" fmla="*/ 107 w 110"/>
                <a:gd name="T1" fmla="*/ 36 h 70"/>
                <a:gd name="T2" fmla="*/ 108 w 110"/>
                <a:gd name="T3" fmla="*/ 0 h 70"/>
                <a:gd name="T4" fmla="*/ 7 w 110"/>
                <a:gd name="T5" fmla="*/ 0 h 70"/>
                <a:gd name="T6" fmla="*/ 4 w 110"/>
                <a:gd name="T7" fmla="*/ 18 h 70"/>
                <a:gd name="T8" fmla="*/ 0 w 110"/>
                <a:gd name="T9" fmla="*/ 36 h 70"/>
                <a:gd name="T10" fmla="*/ 96 w 110"/>
                <a:gd name="T11" fmla="*/ 70 h 70"/>
                <a:gd name="T12" fmla="*/ 107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107" y="36"/>
                  </a:moveTo>
                  <a:cubicBezTo>
                    <a:pt x="110" y="19"/>
                    <a:pt x="110" y="8"/>
                    <a:pt x="10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5"/>
                    <a:pt x="6" y="11"/>
                    <a:pt x="4" y="18"/>
                  </a:cubicBezTo>
                  <a:cubicBezTo>
                    <a:pt x="3" y="25"/>
                    <a:pt x="2" y="31"/>
                    <a:pt x="0" y="36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100" y="63"/>
                    <a:pt x="104" y="53"/>
                    <a:pt x="107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83">
              <a:extLst>
                <a:ext uri="{FF2B5EF4-FFF2-40B4-BE49-F238E27FC236}">
                  <a16:creationId xmlns:a16="http://schemas.microsoft.com/office/drawing/2014/main" id="{00C90BB6-7D5D-4A25-9D08-4E6FB5C7B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8935" y="5076132"/>
              <a:ext cx="148909" cy="127012"/>
            </a:xfrm>
            <a:custGeom>
              <a:avLst/>
              <a:gdLst>
                <a:gd name="T0" fmla="*/ 100 w 114"/>
                <a:gd name="T1" fmla="*/ 68 h 97"/>
                <a:gd name="T2" fmla="*/ 114 w 114"/>
                <a:gd name="T3" fmla="*/ 34 h 97"/>
                <a:gd name="T4" fmla="*/ 18 w 114"/>
                <a:gd name="T5" fmla="*/ 0 h 97"/>
                <a:gd name="T6" fmla="*/ 10 w 114"/>
                <a:gd name="T7" fmla="*/ 16 h 97"/>
                <a:gd name="T8" fmla="*/ 0 w 114"/>
                <a:gd name="T9" fmla="*/ 31 h 97"/>
                <a:gd name="T10" fmla="*/ 78 w 114"/>
                <a:gd name="T11" fmla="*/ 97 h 97"/>
                <a:gd name="T12" fmla="*/ 100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00" y="68"/>
                  </a:moveTo>
                  <a:cubicBezTo>
                    <a:pt x="109" y="53"/>
                    <a:pt x="113" y="42"/>
                    <a:pt x="114" y="3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4"/>
                    <a:pt x="14" y="10"/>
                    <a:pt x="10" y="16"/>
                  </a:cubicBezTo>
                  <a:cubicBezTo>
                    <a:pt x="7" y="22"/>
                    <a:pt x="3" y="27"/>
                    <a:pt x="0" y="31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84" y="91"/>
                    <a:pt x="92" y="83"/>
                    <a:pt x="100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684">
              <a:extLst>
                <a:ext uri="{FF2B5EF4-FFF2-40B4-BE49-F238E27FC236}">
                  <a16:creationId xmlns:a16="http://schemas.microsoft.com/office/drawing/2014/main" id="{864FED1C-41C2-4807-B92E-3B1113700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898" y="5119929"/>
              <a:ext cx="135771" cy="144530"/>
            </a:xfrm>
            <a:custGeom>
              <a:avLst/>
              <a:gdLst>
                <a:gd name="T0" fmla="*/ 82 w 106"/>
                <a:gd name="T1" fmla="*/ 93 h 112"/>
                <a:gd name="T2" fmla="*/ 106 w 106"/>
                <a:gd name="T3" fmla="*/ 66 h 112"/>
                <a:gd name="T4" fmla="*/ 28 w 106"/>
                <a:gd name="T5" fmla="*/ 0 h 112"/>
                <a:gd name="T6" fmla="*/ 15 w 106"/>
                <a:gd name="T7" fmla="*/ 13 h 112"/>
                <a:gd name="T8" fmla="*/ 0 w 106"/>
                <a:gd name="T9" fmla="*/ 24 h 112"/>
                <a:gd name="T10" fmla="*/ 51 w 106"/>
                <a:gd name="T11" fmla="*/ 112 h 112"/>
                <a:gd name="T12" fmla="*/ 82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82" y="93"/>
                  </a:moveTo>
                  <a:cubicBezTo>
                    <a:pt x="95" y="82"/>
                    <a:pt x="102" y="73"/>
                    <a:pt x="106" y="6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4"/>
                    <a:pt x="20" y="8"/>
                    <a:pt x="15" y="13"/>
                  </a:cubicBezTo>
                  <a:cubicBezTo>
                    <a:pt x="9" y="17"/>
                    <a:pt x="4" y="21"/>
                    <a:pt x="0" y="24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59" y="109"/>
                    <a:pt x="69" y="103"/>
                    <a:pt x="82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685">
              <a:extLst>
                <a:ext uri="{FF2B5EF4-FFF2-40B4-BE49-F238E27FC236}">
                  <a16:creationId xmlns:a16="http://schemas.microsoft.com/office/drawing/2014/main" id="{A2E9E9DF-362D-41AD-8790-AAA3F1B14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01" y="5150588"/>
              <a:ext cx="109493" cy="144530"/>
            </a:xfrm>
            <a:custGeom>
              <a:avLst/>
              <a:gdLst>
                <a:gd name="T0" fmla="*/ 53 w 85"/>
                <a:gd name="T1" fmla="*/ 105 h 112"/>
                <a:gd name="T2" fmla="*/ 85 w 85"/>
                <a:gd name="T3" fmla="*/ 88 h 112"/>
                <a:gd name="T4" fmla="*/ 34 w 85"/>
                <a:gd name="T5" fmla="*/ 0 h 112"/>
                <a:gd name="T6" fmla="*/ 17 w 85"/>
                <a:gd name="T7" fmla="*/ 7 h 112"/>
                <a:gd name="T8" fmla="*/ 0 w 85"/>
                <a:gd name="T9" fmla="*/ 12 h 112"/>
                <a:gd name="T10" fmla="*/ 17 w 85"/>
                <a:gd name="T11" fmla="*/ 112 h 112"/>
                <a:gd name="T12" fmla="*/ 53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53" y="105"/>
                  </a:moveTo>
                  <a:cubicBezTo>
                    <a:pt x="69" y="99"/>
                    <a:pt x="79" y="93"/>
                    <a:pt x="85" y="88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9" y="2"/>
                    <a:pt x="24" y="4"/>
                    <a:pt x="17" y="7"/>
                  </a:cubicBezTo>
                  <a:cubicBezTo>
                    <a:pt x="11" y="9"/>
                    <a:pt x="5" y="11"/>
                    <a:pt x="0" y="12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26" y="112"/>
                    <a:pt x="37" y="111"/>
                    <a:pt x="53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686">
              <a:extLst>
                <a:ext uri="{FF2B5EF4-FFF2-40B4-BE49-F238E27FC236}">
                  <a16:creationId xmlns:a16="http://schemas.microsoft.com/office/drawing/2014/main" id="{8CCF386B-FA21-421E-B69F-075327886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26" y="5163725"/>
              <a:ext cx="91974" cy="135771"/>
            </a:xfrm>
            <a:custGeom>
              <a:avLst/>
              <a:gdLst>
                <a:gd name="T0" fmla="*/ 36 w 71"/>
                <a:gd name="T1" fmla="*/ 105 h 105"/>
                <a:gd name="T2" fmla="*/ 71 w 71"/>
                <a:gd name="T3" fmla="*/ 100 h 105"/>
                <a:gd name="T4" fmla="*/ 54 w 71"/>
                <a:gd name="T5" fmla="*/ 0 h 105"/>
                <a:gd name="T6" fmla="*/ 36 w 71"/>
                <a:gd name="T7" fmla="*/ 1 h 105"/>
                <a:gd name="T8" fmla="*/ 17 w 71"/>
                <a:gd name="T9" fmla="*/ 0 h 105"/>
                <a:gd name="T10" fmla="*/ 0 w 71"/>
                <a:gd name="T11" fmla="*/ 100 h 105"/>
                <a:gd name="T12" fmla="*/ 36 w 7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05">
                  <a:moveTo>
                    <a:pt x="36" y="105"/>
                  </a:moveTo>
                  <a:cubicBezTo>
                    <a:pt x="52" y="105"/>
                    <a:pt x="64" y="103"/>
                    <a:pt x="71" y="10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9" y="1"/>
                    <a:pt x="43" y="1"/>
                    <a:pt x="36" y="1"/>
                  </a:cubicBezTo>
                  <a:cubicBezTo>
                    <a:pt x="29" y="1"/>
                    <a:pt x="23" y="1"/>
                    <a:pt x="17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7" y="103"/>
                    <a:pt x="19" y="105"/>
                    <a:pt x="36" y="10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687">
              <a:extLst>
                <a:ext uri="{FF2B5EF4-FFF2-40B4-BE49-F238E27FC236}">
                  <a16:creationId xmlns:a16="http://schemas.microsoft.com/office/drawing/2014/main" id="{9E8BEF61-F589-41BA-AF89-1DC0A9B43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5150588"/>
              <a:ext cx="109493" cy="144530"/>
            </a:xfrm>
            <a:custGeom>
              <a:avLst/>
              <a:gdLst>
                <a:gd name="T0" fmla="*/ 32 w 85"/>
                <a:gd name="T1" fmla="*/ 105 h 112"/>
                <a:gd name="T2" fmla="*/ 68 w 85"/>
                <a:gd name="T3" fmla="*/ 112 h 112"/>
                <a:gd name="T4" fmla="*/ 85 w 85"/>
                <a:gd name="T5" fmla="*/ 12 h 112"/>
                <a:gd name="T6" fmla="*/ 68 w 85"/>
                <a:gd name="T7" fmla="*/ 7 h 112"/>
                <a:gd name="T8" fmla="*/ 51 w 85"/>
                <a:gd name="T9" fmla="*/ 0 h 112"/>
                <a:gd name="T10" fmla="*/ 0 w 85"/>
                <a:gd name="T11" fmla="*/ 88 h 112"/>
                <a:gd name="T12" fmla="*/ 32 w 85"/>
                <a:gd name="T13" fmla="*/ 10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2">
                  <a:moveTo>
                    <a:pt x="32" y="105"/>
                  </a:moveTo>
                  <a:cubicBezTo>
                    <a:pt x="48" y="111"/>
                    <a:pt x="59" y="112"/>
                    <a:pt x="68" y="1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0" y="11"/>
                    <a:pt x="74" y="9"/>
                    <a:pt x="68" y="7"/>
                  </a:cubicBezTo>
                  <a:cubicBezTo>
                    <a:pt x="61" y="4"/>
                    <a:pt x="56" y="2"/>
                    <a:pt x="51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6" y="93"/>
                    <a:pt x="16" y="99"/>
                    <a:pt x="32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688">
              <a:extLst>
                <a:ext uri="{FF2B5EF4-FFF2-40B4-BE49-F238E27FC236}">
                  <a16:creationId xmlns:a16="http://schemas.microsoft.com/office/drawing/2014/main" id="{90A38AA6-D5E3-4CC9-B28F-FFF0EA538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19929"/>
              <a:ext cx="140149" cy="144530"/>
            </a:xfrm>
            <a:custGeom>
              <a:avLst/>
              <a:gdLst>
                <a:gd name="T0" fmla="*/ 24 w 106"/>
                <a:gd name="T1" fmla="*/ 93 h 112"/>
                <a:gd name="T2" fmla="*/ 55 w 106"/>
                <a:gd name="T3" fmla="*/ 112 h 112"/>
                <a:gd name="T4" fmla="*/ 106 w 106"/>
                <a:gd name="T5" fmla="*/ 24 h 112"/>
                <a:gd name="T6" fmla="*/ 91 w 106"/>
                <a:gd name="T7" fmla="*/ 13 h 112"/>
                <a:gd name="T8" fmla="*/ 78 w 106"/>
                <a:gd name="T9" fmla="*/ 0 h 112"/>
                <a:gd name="T10" fmla="*/ 0 w 106"/>
                <a:gd name="T11" fmla="*/ 66 h 112"/>
                <a:gd name="T12" fmla="*/ 24 w 106"/>
                <a:gd name="T13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2">
                  <a:moveTo>
                    <a:pt x="24" y="93"/>
                  </a:moveTo>
                  <a:cubicBezTo>
                    <a:pt x="37" y="103"/>
                    <a:pt x="47" y="109"/>
                    <a:pt x="55" y="112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2" y="21"/>
                    <a:pt x="97" y="17"/>
                    <a:pt x="91" y="13"/>
                  </a:cubicBezTo>
                  <a:cubicBezTo>
                    <a:pt x="86" y="8"/>
                    <a:pt x="82" y="4"/>
                    <a:pt x="78" y="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4" y="73"/>
                    <a:pt x="11" y="82"/>
                    <a:pt x="24" y="93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689">
              <a:extLst>
                <a:ext uri="{FF2B5EF4-FFF2-40B4-BE49-F238E27FC236}">
                  <a16:creationId xmlns:a16="http://schemas.microsoft.com/office/drawing/2014/main" id="{DF34749C-4FEF-4C59-807F-35ADE48B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5168106"/>
              <a:ext cx="70075" cy="91974"/>
            </a:xfrm>
            <a:custGeom>
              <a:avLst/>
              <a:gdLst>
                <a:gd name="T0" fmla="*/ 33 w 54"/>
                <a:gd name="T1" fmla="*/ 6 h 72"/>
                <a:gd name="T2" fmla="*/ 32 w 54"/>
                <a:gd name="T3" fmla="*/ 0 h 72"/>
                <a:gd name="T4" fmla="*/ 0 w 54"/>
                <a:gd name="T5" fmla="*/ 27 h 72"/>
                <a:gd name="T6" fmla="*/ 24 w 54"/>
                <a:gd name="T7" fmla="*/ 54 h 72"/>
                <a:gd name="T8" fmla="*/ 54 w 54"/>
                <a:gd name="T9" fmla="*/ 72 h 72"/>
                <a:gd name="T10" fmla="*/ 33 w 54"/>
                <a:gd name="T11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72">
                  <a:moveTo>
                    <a:pt x="33" y="6"/>
                  </a:moveTo>
                  <a:cubicBezTo>
                    <a:pt x="33" y="4"/>
                    <a:pt x="32" y="2"/>
                    <a:pt x="32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34"/>
                    <a:pt x="11" y="43"/>
                    <a:pt x="24" y="54"/>
                  </a:cubicBezTo>
                  <a:cubicBezTo>
                    <a:pt x="36" y="64"/>
                    <a:pt x="46" y="69"/>
                    <a:pt x="54" y="72"/>
                  </a:cubicBezTo>
                  <a:cubicBezTo>
                    <a:pt x="45" y="51"/>
                    <a:pt x="38" y="29"/>
                    <a:pt x="33" y="6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690">
              <a:extLst>
                <a:ext uri="{FF2B5EF4-FFF2-40B4-BE49-F238E27FC236}">
                  <a16:creationId xmlns:a16="http://schemas.microsoft.com/office/drawing/2014/main" id="{C05E69A4-29C8-4C19-AD05-A4171378C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76132"/>
              <a:ext cx="144530" cy="127012"/>
            </a:xfrm>
            <a:custGeom>
              <a:avLst/>
              <a:gdLst>
                <a:gd name="T0" fmla="*/ 14 w 114"/>
                <a:gd name="T1" fmla="*/ 68 h 97"/>
                <a:gd name="T2" fmla="*/ 36 w 114"/>
                <a:gd name="T3" fmla="*/ 97 h 97"/>
                <a:gd name="T4" fmla="*/ 114 w 114"/>
                <a:gd name="T5" fmla="*/ 31 h 97"/>
                <a:gd name="T6" fmla="*/ 104 w 114"/>
                <a:gd name="T7" fmla="*/ 16 h 97"/>
                <a:gd name="T8" fmla="*/ 96 w 114"/>
                <a:gd name="T9" fmla="*/ 0 h 97"/>
                <a:gd name="T10" fmla="*/ 0 w 114"/>
                <a:gd name="T11" fmla="*/ 34 h 97"/>
                <a:gd name="T12" fmla="*/ 14 w 114"/>
                <a:gd name="T13" fmla="*/ 6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68"/>
                  </a:moveTo>
                  <a:cubicBezTo>
                    <a:pt x="22" y="83"/>
                    <a:pt x="30" y="91"/>
                    <a:pt x="36" y="97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08" y="22"/>
                    <a:pt x="104" y="16"/>
                  </a:cubicBezTo>
                  <a:cubicBezTo>
                    <a:pt x="101" y="10"/>
                    <a:pt x="98" y="4"/>
                    <a:pt x="9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42"/>
                    <a:pt x="5" y="53"/>
                    <a:pt x="14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691">
              <a:extLst>
                <a:ext uri="{FF2B5EF4-FFF2-40B4-BE49-F238E27FC236}">
                  <a16:creationId xmlns:a16="http://schemas.microsoft.com/office/drawing/2014/main" id="{3E2C5DE9-AB03-48CA-BCC5-F7D74B276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5093651"/>
              <a:ext cx="87593" cy="109493"/>
            </a:xfrm>
            <a:custGeom>
              <a:avLst/>
              <a:gdLst>
                <a:gd name="T0" fmla="*/ 36 w 68"/>
                <a:gd name="T1" fmla="*/ 85 h 85"/>
                <a:gd name="T2" fmla="*/ 68 w 68"/>
                <a:gd name="T3" fmla="*/ 58 h 85"/>
                <a:gd name="T4" fmla="*/ 62 w 68"/>
                <a:gd name="T5" fmla="*/ 0 h 85"/>
                <a:gd name="T6" fmla="*/ 0 w 68"/>
                <a:gd name="T7" fmla="*/ 22 h 85"/>
                <a:gd name="T8" fmla="*/ 14 w 68"/>
                <a:gd name="T9" fmla="*/ 56 h 85"/>
                <a:gd name="T10" fmla="*/ 36 w 6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5">
                  <a:moveTo>
                    <a:pt x="36" y="85"/>
                  </a:moveTo>
                  <a:cubicBezTo>
                    <a:pt x="68" y="58"/>
                    <a:pt x="68" y="58"/>
                    <a:pt x="68" y="58"/>
                  </a:cubicBezTo>
                  <a:cubicBezTo>
                    <a:pt x="64" y="39"/>
                    <a:pt x="62" y="19"/>
                    <a:pt x="62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30"/>
                    <a:pt x="5" y="41"/>
                    <a:pt x="14" y="56"/>
                  </a:cubicBezTo>
                  <a:cubicBezTo>
                    <a:pt x="22" y="71"/>
                    <a:pt x="30" y="79"/>
                    <a:pt x="36" y="8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692">
              <a:extLst>
                <a:ext uri="{FF2B5EF4-FFF2-40B4-BE49-F238E27FC236}">
                  <a16:creationId xmlns:a16="http://schemas.microsoft.com/office/drawing/2014/main" id="{64C9D42B-3EF7-49A5-AFF1-3BD5A641E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44530" cy="87593"/>
            </a:xfrm>
            <a:custGeom>
              <a:avLst/>
              <a:gdLst>
                <a:gd name="T0" fmla="*/ 3 w 110"/>
                <a:gd name="T1" fmla="*/ 36 h 70"/>
                <a:gd name="T2" fmla="*/ 14 w 110"/>
                <a:gd name="T3" fmla="*/ 70 h 70"/>
                <a:gd name="T4" fmla="*/ 110 w 110"/>
                <a:gd name="T5" fmla="*/ 36 h 70"/>
                <a:gd name="T6" fmla="*/ 106 w 110"/>
                <a:gd name="T7" fmla="*/ 18 h 70"/>
                <a:gd name="T8" fmla="*/ 104 w 110"/>
                <a:gd name="T9" fmla="*/ 0 h 70"/>
                <a:gd name="T10" fmla="*/ 2 w 110"/>
                <a:gd name="T11" fmla="*/ 0 h 70"/>
                <a:gd name="T12" fmla="*/ 3 w 110"/>
                <a:gd name="T13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0">
                  <a:moveTo>
                    <a:pt x="3" y="36"/>
                  </a:moveTo>
                  <a:cubicBezTo>
                    <a:pt x="6" y="53"/>
                    <a:pt x="10" y="63"/>
                    <a:pt x="14" y="70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8" y="30"/>
                    <a:pt x="107" y="25"/>
                    <a:pt x="106" y="18"/>
                  </a:cubicBezTo>
                  <a:cubicBezTo>
                    <a:pt x="105" y="11"/>
                    <a:pt x="104" y="5"/>
                    <a:pt x="10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693">
              <a:extLst>
                <a:ext uri="{FF2B5EF4-FFF2-40B4-BE49-F238E27FC236}">
                  <a16:creationId xmlns:a16="http://schemas.microsoft.com/office/drawing/2014/main" id="{FBA9F3CC-1283-4B7D-BA69-CC12A7D37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5032335"/>
              <a:ext cx="105112" cy="87593"/>
            </a:xfrm>
            <a:custGeom>
              <a:avLst/>
              <a:gdLst>
                <a:gd name="T0" fmla="*/ 14 w 78"/>
                <a:gd name="T1" fmla="*/ 70 h 70"/>
                <a:gd name="T2" fmla="*/ 76 w 78"/>
                <a:gd name="T3" fmla="*/ 48 h 70"/>
                <a:gd name="T4" fmla="*/ 78 w 78"/>
                <a:gd name="T5" fmla="*/ 0 h 70"/>
                <a:gd name="T6" fmla="*/ 2 w 78"/>
                <a:gd name="T7" fmla="*/ 0 h 70"/>
                <a:gd name="T8" fmla="*/ 3 w 78"/>
                <a:gd name="T9" fmla="*/ 36 h 70"/>
                <a:gd name="T10" fmla="*/ 14 w 78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70">
                  <a:moveTo>
                    <a:pt x="14" y="70"/>
                  </a:moveTo>
                  <a:cubicBezTo>
                    <a:pt x="76" y="48"/>
                    <a:pt x="76" y="48"/>
                    <a:pt x="76" y="48"/>
                  </a:cubicBezTo>
                  <a:cubicBezTo>
                    <a:pt x="76" y="32"/>
                    <a:pt x="76" y="16"/>
                    <a:pt x="7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8"/>
                    <a:pt x="0" y="19"/>
                    <a:pt x="3" y="36"/>
                  </a:cubicBezTo>
                  <a:cubicBezTo>
                    <a:pt x="6" y="53"/>
                    <a:pt x="10" y="63"/>
                    <a:pt x="14" y="7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694">
              <a:extLst>
                <a:ext uri="{FF2B5EF4-FFF2-40B4-BE49-F238E27FC236}">
                  <a16:creationId xmlns:a16="http://schemas.microsoft.com/office/drawing/2014/main" id="{1ECEFF14-E4E0-4A24-8DF8-8D228132D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44530" cy="91974"/>
            </a:xfrm>
            <a:custGeom>
              <a:avLst/>
              <a:gdLst>
                <a:gd name="T0" fmla="*/ 3 w 110"/>
                <a:gd name="T1" fmla="*/ 34 h 71"/>
                <a:gd name="T2" fmla="*/ 2 w 110"/>
                <a:gd name="T3" fmla="*/ 71 h 71"/>
                <a:gd name="T4" fmla="*/ 104 w 110"/>
                <a:gd name="T5" fmla="*/ 71 h 71"/>
                <a:gd name="T6" fmla="*/ 106 w 110"/>
                <a:gd name="T7" fmla="*/ 53 h 71"/>
                <a:gd name="T8" fmla="*/ 110 w 110"/>
                <a:gd name="T9" fmla="*/ 35 h 71"/>
                <a:gd name="T10" fmla="*/ 14 w 110"/>
                <a:gd name="T11" fmla="*/ 0 h 71"/>
                <a:gd name="T12" fmla="*/ 3 w 110"/>
                <a:gd name="T13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71">
                  <a:moveTo>
                    <a:pt x="3" y="34"/>
                  </a:moveTo>
                  <a:cubicBezTo>
                    <a:pt x="0" y="51"/>
                    <a:pt x="0" y="63"/>
                    <a:pt x="2" y="71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5"/>
                    <a:pt x="105" y="59"/>
                    <a:pt x="106" y="53"/>
                  </a:cubicBezTo>
                  <a:cubicBezTo>
                    <a:pt x="107" y="46"/>
                    <a:pt x="108" y="40"/>
                    <a:pt x="110" y="3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695">
              <a:extLst>
                <a:ext uri="{FF2B5EF4-FFF2-40B4-BE49-F238E27FC236}">
                  <a16:creationId xmlns:a16="http://schemas.microsoft.com/office/drawing/2014/main" id="{CBC0D391-F321-41C0-B642-F81A0638D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84" y="4940364"/>
              <a:ext cx="113871" cy="91974"/>
            </a:xfrm>
            <a:custGeom>
              <a:avLst/>
              <a:gdLst>
                <a:gd name="T0" fmla="*/ 78 w 85"/>
                <a:gd name="T1" fmla="*/ 71 h 71"/>
                <a:gd name="T2" fmla="*/ 85 w 85"/>
                <a:gd name="T3" fmla="*/ 26 h 71"/>
                <a:gd name="T4" fmla="*/ 14 w 85"/>
                <a:gd name="T5" fmla="*/ 0 h 71"/>
                <a:gd name="T6" fmla="*/ 3 w 85"/>
                <a:gd name="T7" fmla="*/ 34 h 71"/>
                <a:gd name="T8" fmla="*/ 2 w 85"/>
                <a:gd name="T9" fmla="*/ 71 h 71"/>
                <a:gd name="T10" fmla="*/ 78 w 85"/>
                <a:gd name="T1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1">
                  <a:moveTo>
                    <a:pt x="78" y="71"/>
                  </a:moveTo>
                  <a:cubicBezTo>
                    <a:pt x="80" y="56"/>
                    <a:pt x="82" y="41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7"/>
                    <a:pt x="6" y="18"/>
                    <a:pt x="3" y="34"/>
                  </a:cubicBezTo>
                  <a:cubicBezTo>
                    <a:pt x="0" y="51"/>
                    <a:pt x="0" y="63"/>
                    <a:pt x="2" y="71"/>
                  </a:cubicBezTo>
                  <a:lnTo>
                    <a:pt x="78" y="71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696">
              <a:extLst>
                <a:ext uri="{FF2B5EF4-FFF2-40B4-BE49-F238E27FC236}">
                  <a16:creationId xmlns:a16="http://schemas.microsoft.com/office/drawing/2014/main" id="{18962B11-DB03-4BAB-9836-044F28F9F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44530" cy="127012"/>
            </a:xfrm>
            <a:custGeom>
              <a:avLst/>
              <a:gdLst>
                <a:gd name="T0" fmla="*/ 14 w 114"/>
                <a:gd name="T1" fmla="*/ 28 h 97"/>
                <a:gd name="T2" fmla="*/ 0 w 114"/>
                <a:gd name="T3" fmla="*/ 62 h 97"/>
                <a:gd name="T4" fmla="*/ 96 w 114"/>
                <a:gd name="T5" fmla="*/ 97 h 97"/>
                <a:gd name="T6" fmla="*/ 104 w 114"/>
                <a:gd name="T7" fmla="*/ 80 h 97"/>
                <a:gd name="T8" fmla="*/ 114 w 114"/>
                <a:gd name="T9" fmla="*/ 65 h 97"/>
                <a:gd name="T10" fmla="*/ 36 w 114"/>
                <a:gd name="T11" fmla="*/ 0 h 97"/>
                <a:gd name="T12" fmla="*/ 14 w 114"/>
                <a:gd name="T13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97">
                  <a:moveTo>
                    <a:pt x="14" y="28"/>
                  </a:moveTo>
                  <a:cubicBezTo>
                    <a:pt x="5" y="43"/>
                    <a:pt x="2" y="54"/>
                    <a:pt x="0" y="62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8" y="92"/>
                    <a:pt x="101" y="87"/>
                    <a:pt x="104" y="80"/>
                  </a:cubicBezTo>
                  <a:cubicBezTo>
                    <a:pt x="108" y="74"/>
                    <a:pt x="111" y="69"/>
                    <a:pt x="114" y="6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697">
              <a:extLst>
                <a:ext uri="{FF2B5EF4-FFF2-40B4-BE49-F238E27FC236}">
                  <a16:creationId xmlns:a16="http://schemas.microsoft.com/office/drawing/2014/main" id="{061F3CC8-2014-47FD-B0D9-1EB191BCD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184" y="4857149"/>
              <a:ext cx="109493" cy="113871"/>
            </a:xfrm>
            <a:custGeom>
              <a:avLst/>
              <a:gdLst>
                <a:gd name="T0" fmla="*/ 85 w 85"/>
                <a:gd name="T1" fmla="*/ 41 h 88"/>
                <a:gd name="T2" fmla="*/ 36 w 85"/>
                <a:gd name="T3" fmla="*/ 0 h 88"/>
                <a:gd name="T4" fmla="*/ 14 w 85"/>
                <a:gd name="T5" fmla="*/ 28 h 88"/>
                <a:gd name="T6" fmla="*/ 0 w 85"/>
                <a:gd name="T7" fmla="*/ 62 h 88"/>
                <a:gd name="T8" fmla="*/ 71 w 85"/>
                <a:gd name="T9" fmla="*/ 88 h 88"/>
                <a:gd name="T10" fmla="*/ 85 w 85"/>
                <a:gd name="T11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88">
                  <a:moveTo>
                    <a:pt x="85" y="41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0" y="5"/>
                    <a:pt x="22" y="14"/>
                    <a:pt x="14" y="28"/>
                  </a:cubicBezTo>
                  <a:cubicBezTo>
                    <a:pt x="5" y="43"/>
                    <a:pt x="2" y="54"/>
                    <a:pt x="0" y="62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5" y="72"/>
                    <a:pt x="80" y="56"/>
                    <a:pt x="85" y="4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698">
              <a:extLst>
                <a:ext uri="{FF2B5EF4-FFF2-40B4-BE49-F238E27FC236}">
                  <a16:creationId xmlns:a16="http://schemas.microsoft.com/office/drawing/2014/main" id="{E35D8E14-12FC-411E-99DB-C73CF49EE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140149" cy="144530"/>
            </a:xfrm>
            <a:custGeom>
              <a:avLst/>
              <a:gdLst>
                <a:gd name="T0" fmla="*/ 24 w 106"/>
                <a:gd name="T1" fmla="*/ 19 h 111"/>
                <a:gd name="T2" fmla="*/ 0 w 106"/>
                <a:gd name="T3" fmla="*/ 46 h 111"/>
                <a:gd name="T4" fmla="*/ 78 w 106"/>
                <a:gd name="T5" fmla="*/ 111 h 111"/>
                <a:gd name="T6" fmla="*/ 91 w 106"/>
                <a:gd name="T7" fmla="*/ 99 h 111"/>
                <a:gd name="T8" fmla="*/ 106 w 106"/>
                <a:gd name="T9" fmla="*/ 88 h 111"/>
                <a:gd name="T10" fmla="*/ 55 w 106"/>
                <a:gd name="T11" fmla="*/ 0 h 111"/>
                <a:gd name="T12" fmla="*/ 24 w 106"/>
                <a:gd name="T13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11">
                  <a:moveTo>
                    <a:pt x="24" y="19"/>
                  </a:moveTo>
                  <a:cubicBezTo>
                    <a:pt x="11" y="30"/>
                    <a:pt x="4" y="39"/>
                    <a:pt x="0" y="46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82" y="107"/>
                    <a:pt x="86" y="103"/>
                    <a:pt x="91" y="99"/>
                  </a:cubicBezTo>
                  <a:cubicBezTo>
                    <a:pt x="97" y="94"/>
                    <a:pt x="102" y="91"/>
                    <a:pt x="106" y="8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699">
              <a:extLst>
                <a:ext uri="{FF2B5EF4-FFF2-40B4-BE49-F238E27FC236}">
                  <a16:creationId xmlns:a16="http://schemas.microsoft.com/office/drawing/2014/main" id="{98648934-5673-4BF4-B01C-23F698B4A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980" y="4800215"/>
              <a:ext cx="96353" cy="113871"/>
            </a:xfrm>
            <a:custGeom>
              <a:avLst/>
              <a:gdLst>
                <a:gd name="T0" fmla="*/ 74 w 74"/>
                <a:gd name="T1" fmla="*/ 32 h 87"/>
                <a:gd name="T2" fmla="*/ 55 w 74"/>
                <a:gd name="T3" fmla="*/ 0 h 87"/>
                <a:gd name="T4" fmla="*/ 24 w 74"/>
                <a:gd name="T5" fmla="*/ 19 h 87"/>
                <a:gd name="T6" fmla="*/ 0 w 74"/>
                <a:gd name="T7" fmla="*/ 46 h 87"/>
                <a:gd name="T8" fmla="*/ 49 w 74"/>
                <a:gd name="T9" fmla="*/ 87 h 87"/>
                <a:gd name="T10" fmla="*/ 74 w 74"/>
                <a:gd name="T11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74" y="3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47" y="2"/>
                    <a:pt x="37" y="8"/>
                    <a:pt x="24" y="19"/>
                  </a:cubicBezTo>
                  <a:cubicBezTo>
                    <a:pt x="11" y="30"/>
                    <a:pt x="4" y="39"/>
                    <a:pt x="0" y="46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6" y="68"/>
                    <a:pt x="64" y="49"/>
                    <a:pt x="74" y="3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700">
              <a:extLst>
                <a:ext uri="{FF2B5EF4-FFF2-40B4-BE49-F238E27FC236}">
                  <a16:creationId xmlns:a16="http://schemas.microsoft.com/office/drawing/2014/main" id="{4D9871EC-030C-4356-B06E-CFF253DA6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5177"/>
              <a:ext cx="109493" cy="148909"/>
            </a:xfrm>
            <a:custGeom>
              <a:avLst/>
              <a:gdLst>
                <a:gd name="T0" fmla="*/ 32 w 85"/>
                <a:gd name="T1" fmla="*/ 7 h 113"/>
                <a:gd name="T2" fmla="*/ 0 w 85"/>
                <a:gd name="T3" fmla="*/ 25 h 113"/>
                <a:gd name="T4" fmla="*/ 51 w 85"/>
                <a:gd name="T5" fmla="*/ 113 h 113"/>
                <a:gd name="T6" fmla="*/ 68 w 85"/>
                <a:gd name="T7" fmla="*/ 106 h 113"/>
                <a:gd name="T8" fmla="*/ 85 w 85"/>
                <a:gd name="T9" fmla="*/ 100 h 113"/>
                <a:gd name="T10" fmla="*/ 68 w 85"/>
                <a:gd name="T11" fmla="*/ 0 h 113"/>
                <a:gd name="T12" fmla="*/ 32 w 85"/>
                <a:gd name="T13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3">
                  <a:moveTo>
                    <a:pt x="32" y="7"/>
                  </a:moveTo>
                  <a:cubicBezTo>
                    <a:pt x="16" y="13"/>
                    <a:pt x="6" y="19"/>
                    <a:pt x="0" y="25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56" y="110"/>
                    <a:pt x="61" y="108"/>
                    <a:pt x="68" y="106"/>
                  </a:cubicBezTo>
                  <a:cubicBezTo>
                    <a:pt x="74" y="103"/>
                    <a:pt x="80" y="101"/>
                    <a:pt x="85" y="10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9" y="0"/>
                    <a:pt x="48" y="2"/>
                    <a:pt x="32" y="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701">
              <a:extLst>
                <a:ext uri="{FF2B5EF4-FFF2-40B4-BE49-F238E27FC236}">
                  <a16:creationId xmlns:a16="http://schemas.microsoft.com/office/drawing/2014/main" id="{31606003-78F2-4AC5-A220-3304261C9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433" y="4769556"/>
              <a:ext cx="70075" cy="70075"/>
            </a:xfrm>
            <a:custGeom>
              <a:avLst/>
              <a:gdLst>
                <a:gd name="T0" fmla="*/ 0 w 55"/>
                <a:gd name="T1" fmla="*/ 24 h 56"/>
                <a:gd name="T2" fmla="*/ 19 w 55"/>
                <a:gd name="T3" fmla="*/ 56 h 56"/>
                <a:gd name="T4" fmla="*/ 20 w 55"/>
                <a:gd name="T5" fmla="*/ 53 h 56"/>
                <a:gd name="T6" fmla="*/ 55 w 55"/>
                <a:gd name="T7" fmla="*/ 0 h 56"/>
                <a:gd name="T8" fmla="*/ 32 w 55"/>
                <a:gd name="T9" fmla="*/ 6 h 56"/>
                <a:gd name="T10" fmla="*/ 0 w 55"/>
                <a:gd name="T1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0" y="24"/>
                  </a:moveTo>
                  <a:cubicBezTo>
                    <a:pt x="19" y="56"/>
                    <a:pt x="19" y="56"/>
                    <a:pt x="19" y="56"/>
                  </a:cubicBezTo>
                  <a:cubicBezTo>
                    <a:pt x="19" y="55"/>
                    <a:pt x="20" y="54"/>
                    <a:pt x="20" y="53"/>
                  </a:cubicBezTo>
                  <a:cubicBezTo>
                    <a:pt x="30" y="34"/>
                    <a:pt x="42" y="17"/>
                    <a:pt x="55" y="0"/>
                  </a:cubicBezTo>
                  <a:cubicBezTo>
                    <a:pt x="49" y="1"/>
                    <a:pt x="41" y="3"/>
                    <a:pt x="32" y="6"/>
                  </a:cubicBezTo>
                  <a:cubicBezTo>
                    <a:pt x="16" y="12"/>
                    <a:pt x="6" y="18"/>
                    <a:pt x="0" y="2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702">
              <a:extLst>
                <a:ext uri="{FF2B5EF4-FFF2-40B4-BE49-F238E27FC236}">
                  <a16:creationId xmlns:a16="http://schemas.microsoft.com/office/drawing/2014/main" id="{64C754B1-2595-4038-A531-8A27A9E42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302198"/>
            </a:xfrm>
            <a:custGeom>
              <a:avLst/>
              <a:gdLst>
                <a:gd name="T0" fmla="*/ 39 w 77"/>
                <a:gd name="T1" fmla="*/ 0 h 232"/>
                <a:gd name="T2" fmla="*/ 0 w 77"/>
                <a:gd name="T3" fmla="*/ 14 h 232"/>
                <a:gd name="T4" fmla="*/ 39 w 77"/>
                <a:gd name="T5" fmla="*/ 232 h 232"/>
                <a:gd name="T6" fmla="*/ 77 w 77"/>
                <a:gd name="T7" fmla="*/ 14 h 232"/>
                <a:gd name="T8" fmla="*/ 39 w 77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6" y="0"/>
                    <a:pt x="39" y="0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703">
              <a:extLst>
                <a:ext uri="{FF2B5EF4-FFF2-40B4-BE49-F238E27FC236}">
                  <a16:creationId xmlns:a16="http://schemas.microsoft.com/office/drawing/2014/main" id="{81981AD5-CBB3-43E7-AB3C-E0C46870A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4835252"/>
              <a:ext cx="100734" cy="91974"/>
            </a:xfrm>
            <a:custGeom>
              <a:avLst/>
              <a:gdLst>
                <a:gd name="T0" fmla="*/ 39 w 76"/>
                <a:gd name="T1" fmla="*/ 0 h 72"/>
                <a:gd name="T2" fmla="*/ 0 w 76"/>
                <a:gd name="T3" fmla="*/ 14 h 72"/>
                <a:gd name="T4" fmla="*/ 11 w 76"/>
                <a:gd name="T5" fmla="*/ 72 h 72"/>
                <a:gd name="T6" fmla="*/ 76 w 76"/>
                <a:gd name="T7" fmla="*/ 12 h 72"/>
                <a:gd name="T8" fmla="*/ 39 w 76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2">
                  <a:moveTo>
                    <a:pt x="39" y="0"/>
                  </a:moveTo>
                  <a:cubicBezTo>
                    <a:pt x="2" y="0"/>
                    <a:pt x="0" y="14"/>
                    <a:pt x="0" y="14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30" y="49"/>
                    <a:pt x="52" y="29"/>
                    <a:pt x="76" y="12"/>
                  </a:cubicBezTo>
                  <a:cubicBezTo>
                    <a:pt x="74" y="8"/>
                    <a:pt x="66" y="0"/>
                    <a:pt x="39" y="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704">
              <a:extLst>
                <a:ext uri="{FF2B5EF4-FFF2-40B4-BE49-F238E27FC236}">
                  <a16:creationId xmlns:a16="http://schemas.microsoft.com/office/drawing/2014/main" id="{0E3C9D8E-C5DF-4A58-90E3-AA5885BD0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35252"/>
              <a:ext cx="144530" cy="302198"/>
            </a:xfrm>
            <a:custGeom>
              <a:avLst/>
              <a:gdLst>
                <a:gd name="T0" fmla="*/ 79 w 114"/>
                <a:gd name="T1" fmla="*/ 13 h 231"/>
                <a:gd name="T2" fmla="*/ 38 w 114"/>
                <a:gd name="T3" fmla="*/ 13 h 231"/>
                <a:gd name="T4" fmla="*/ 0 w 114"/>
                <a:gd name="T5" fmla="*/ 231 h 231"/>
                <a:gd name="T6" fmla="*/ 110 w 114"/>
                <a:gd name="T7" fmla="*/ 40 h 231"/>
                <a:gd name="T8" fmla="*/ 79 w 114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13"/>
                  </a:moveTo>
                  <a:cubicBezTo>
                    <a:pt x="44" y="0"/>
                    <a:pt x="38" y="13"/>
                    <a:pt x="38" y="13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0"/>
                    <a:pt x="114" y="26"/>
                    <a:pt x="79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705">
              <a:extLst>
                <a:ext uri="{FF2B5EF4-FFF2-40B4-BE49-F238E27FC236}">
                  <a16:creationId xmlns:a16="http://schemas.microsoft.com/office/drawing/2014/main" id="{23B2E740-761F-449E-A848-036FA3D8B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874667"/>
              <a:ext cx="227742" cy="262780"/>
            </a:xfrm>
            <a:custGeom>
              <a:avLst/>
              <a:gdLst>
                <a:gd name="T0" fmla="*/ 149 w 177"/>
                <a:gd name="T1" fmla="*/ 24 h 202"/>
                <a:gd name="T2" fmla="*/ 110 w 177"/>
                <a:gd name="T3" fmla="*/ 11 h 202"/>
                <a:gd name="T4" fmla="*/ 0 w 177"/>
                <a:gd name="T5" fmla="*/ 202 h 202"/>
                <a:gd name="T6" fmla="*/ 169 w 177"/>
                <a:gd name="T7" fmla="*/ 60 h 202"/>
                <a:gd name="T8" fmla="*/ 149 w 177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2">
                  <a:moveTo>
                    <a:pt x="149" y="24"/>
                  </a:moveTo>
                  <a:cubicBezTo>
                    <a:pt x="120" y="0"/>
                    <a:pt x="110" y="11"/>
                    <a:pt x="110" y="11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77" y="48"/>
                    <a:pt x="14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706">
              <a:extLst>
                <a:ext uri="{FF2B5EF4-FFF2-40B4-BE49-F238E27FC236}">
                  <a16:creationId xmlns:a16="http://schemas.microsoft.com/office/drawing/2014/main" id="{E74532F3-B158-4575-8BE5-EEE9A8F17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4944742"/>
              <a:ext cx="280298" cy="192705"/>
            </a:xfrm>
            <a:custGeom>
              <a:avLst/>
              <a:gdLst>
                <a:gd name="T0" fmla="*/ 201 w 219"/>
                <a:gd name="T1" fmla="*/ 32 h 148"/>
                <a:gd name="T2" fmla="*/ 169 w 219"/>
                <a:gd name="T3" fmla="*/ 6 h 148"/>
                <a:gd name="T4" fmla="*/ 0 w 219"/>
                <a:gd name="T5" fmla="*/ 148 h 148"/>
                <a:gd name="T6" fmla="*/ 207 w 219"/>
                <a:gd name="T7" fmla="*/ 72 h 148"/>
                <a:gd name="T8" fmla="*/ 201 w 219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32"/>
                  </a:moveTo>
                  <a:cubicBezTo>
                    <a:pt x="182" y="0"/>
                    <a:pt x="169" y="6"/>
                    <a:pt x="169" y="6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207" y="72"/>
                    <a:pt x="207" y="72"/>
                    <a:pt x="207" y="72"/>
                  </a:cubicBezTo>
                  <a:cubicBezTo>
                    <a:pt x="207" y="72"/>
                    <a:pt x="219" y="64"/>
                    <a:pt x="201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707">
              <a:extLst>
                <a:ext uri="{FF2B5EF4-FFF2-40B4-BE49-F238E27FC236}">
                  <a16:creationId xmlns:a16="http://schemas.microsoft.com/office/drawing/2014/main" id="{C7D5C35F-1492-469E-AAE0-CC79E8D35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036716"/>
              <a:ext cx="302198" cy="100734"/>
            </a:xfrm>
            <a:custGeom>
              <a:avLst/>
              <a:gdLst>
                <a:gd name="T0" fmla="*/ 228 w 235"/>
                <a:gd name="T1" fmla="*/ 37 h 77"/>
                <a:gd name="T2" fmla="*/ 207 w 235"/>
                <a:gd name="T3" fmla="*/ 1 h 77"/>
                <a:gd name="T4" fmla="*/ 0 w 235"/>
                <a:gd name="T5" fmla="*/ 77 h 77"/>
                <a:gd name="T6" fmla="*/ 220 w 235"/>
                <a:gd name="T7" fmla="*/ 77 h 77"/>
                <a:gd name="T8" fmla="*/ 228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37"/>
                  </a:moveTo>
                  <a:cubicBezTo>
                    <a:pt x="222" y="0"/>
                    <a:pt x="207" y="1"/>
                    <a:pt x="207" y="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20" y="77"/>
                    <a:pt x="220" y="77"/>
                    <a:pt x="220" y="77"/>
                  </a:cubicBezTo>
                  <a:cubicBezTo>
                    <a:pt x="220" y="77"/>
                    <a:pt x="235" y="73"/>
                    <a:pt x="228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708">
              <a:extLst>
                <a:ext uri="{FF2B5EF4-FFF2-40B4-BE49-F238E27FC236}">
                  <a16:creationId xmlns:a16="http://schemas.microsoft.com/office/drawing/2014/main" id="{39951AE4-0CED-47A6-BB0A-45EB628EE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302198" cy="96353"/>
            </a:xfrm>
            <a:custGeom>
              <a:avLst/>
              <a:gdLst>
                <a:gd name="T0" fmla="*/ 228 w 235"/>
                <a:gd name="T1" fmla="*/ 40 h 77"/>
                <a:gd name="T2" fmla="*/ 220 w 235"/>
                <a:gd name="T3" fmla="*/ 0 h 77"/>
                <a:gd name="T4" fmla="*/ 0 w 235"/>
                <a:gd name="T5" fmla="*/ 0 h 77"/>
                <a:gd name="T6" fmla="*/ 207 w 235"/>
                <a:gd name="T7" fmla="*/ 75 h 77"/>
                <a:gd name="T8" fmla="*/ 228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228" y="40"/>
                  </a:moveTo>
                  <a:cubicBezTo>
                    <a:pt x="235" y="3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22" y="77"/>
                    <a:pt x="228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709">
              <a:extLst>
                <a:ext uri="{FF2B5EF4-FFF2-40B4-BE49-F238E27FC236}">
                  <a16:creationId xmlns:a16="http://schemas.microsoft.com/office/drawing/2014/main" id="{2B7C68B0-9573-453B-B785-AB45D7033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80298" cy="188327"/>
            </a:xfrm>
            <a:custGeom>
              <a:avLst/>
              <a:gdLst>
                <a:gd name="T0" fmla="*/ 201 w 219"/>
                <a:gd name="T1" fmla="*/ 116 h 148"/>
                <a:gd name="T2" fmla="*/ 207 w 219"/>
                <a:gd name="T3" fmla="*/ 75 h 148"/>
                <a:gd name="T4" fmla="*/ 0 w 219"/>
                <a:gd name="T5" fmla="*/ 0 h 148"/>
                <a:gd name="T6" fmla="*/ 169 w 219"/>
                <a:gd name="T7" fmla="*/ 142 h 148"/>
                <a:gd name="T8" fmla="*/ 201 w 219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148">
                  <a:moveTo>
                    <a:pt x="201" y="116"/>
                  </a:moveTo>
                  <a:cubicBezTo>
                    <a:pt x="219" y="84"/>
                    <a:pt x="207" y="75"/>
                    <a:pt x="207" y="7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2"/>
                    <a:pt x="182" y="148"/>
                    <a:pt x="201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710">
              <a:extLst>
                <a:ext uri="{FF2B5EF4-FFF2-40B4-BE49-F238E27FC236}">
                  <a16:creationId xmlns:a16="http://schemas.microsoft.com/office/drawing/2014/main" id="{3936D4AA-D0D0-4A19-9E12-EC2AA0E92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227742" cy="258401"/>
            </a:xfrm>
            <a:custGeom>
              <a:avLst/>
              <a:gdLst>
                <a:gd name="T0" fmla="*/ 149 w 177"/>
                <a:gd name="T1" fmla="*/ 178 h 201"/>
                <a:gd name="T2" fmla="*/ 169 w 177"/>
                <a:gd name="T3" fmla="*/ 142 h 201"/>
                <a:gd name="T4" fmla="*/ 0 w 177"/>
                <a:gd name="T5" fmla="*/ 0 h 201"/>
                <a:gd name="T6" fmla="*/ 110 w 177"/>
                <a:gd name="T7" fmla="*/ 191 h 201"/>
                <a:gd name="T8" fmla="*/ 149 w 177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201">
                  <a:moveTo>
                    <a:pt x="149" y="178"/>
                  </a:moveTo>
                  <a:cubicBezTo>
                    <a:pt x="177" y="154"/>
                    <a:pt x="169" y="142"/>
                    <a:pt x="169" y="14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10" y="191"/>
                    <a:pt x="120" y="201"/>
                    <a:pt x="14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711">
              <a:extLst>
                <a:ext uri="{FF2B5EF4-FFF2-40B4-BE49-F238E27FC236}">
                  <a16:creationId xmlns:a16="http://schemas.microsoft.com/office/drawing/2014/main" id="{02759D21-87DC-4BA4-B5F4-B4EEB203F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448" y="5137447"/>
              <a:ext cx="144530" cy="297817"/>
            </a:xfrm>
            <a:custGeom>
              <a:avLst/>
              <a:gdLst>
                <a:gd name="T0" fmla="*/ 79 w 114"/>
                <a:gd name="T1" fmla="*/ 218 h 231"/>
                <a:gd name="T2" fmla="*/ 110 w 114"/>
                <a:gd name="T3" fmla="*/ 191 h 231"/>
                <a:gd name="T4" fmla="*/ 0 w 114"/>
                <a:gd name="T5" fmla="*/ 0 h 231"/>
                <a:gd name="T6" fmla="*/ 38 w 114"/>
                <a:gd name="T7" fmla="*/ 217 h 231"/>
                <a:gd name="T8" fmla="*/ 79 w 114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231">
                  <a:moveTo>
                    <a:pt x="79" y="218"/>
                  </a:moveTo>
                  <a:cubicBezTo>
                    <a:pt x="114" y="205"/>
                    <a:pt x="110" y="191"/>
                    <a:pt x="110" y="19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" y="217"/>
                    <a:pt x="38" y="217"/>
                    <a:pt x="38" y="217"/>
                  </a:cubicBezTo>
                  <a:cubicBezTo>
                    <a:pt x="38" y="217"/>
                    <a:pt x="44" y="231"/>
                    <a:pt x="79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712">
              <a:extLst>
                <a:ext uri="{FF2B5EF4-FFF2-40B4-BE49-F238E27FC236}">
                  <a16:creationId xmlns:a16="http://schemas.microsoft.com/office/drawing/2014/main" id="{3FBC83AB-2498-4F96-9048-22CB65675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137447"/>
              <a:ext cx="100734" cy="297817"/>
            </a:xfrm>
            <a:custGeom>
              <a:avLst/>
              <a:gdLst>
                <a:gd name="T0" fmla="*/ 39 w 77"/>
                <a:gd name="T1" fmla="*/ 232 h 232"/>
                <a:gd name="T2" fmla="*/ 77 w 77"/>
                <a:gd name="T3" fmla="*/ 217 h 232"/>
                <a:gd name="T4" fmla="*/ 39 w 77"/>
                <a:gd name="T5" fmla="*/ 0 h 232"/>
                <a:gd name="T6" fmla="*/ 0 w 77"/>
                <a:gd name="T7" fmla="*/ 217 h 232"/>
                <a:gd name="T8" fmla="*/ 39 w 77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32">
                  <a:moveTo>
                    <a:pt x="39" y="232"/>
                  </a:moveTo>
                  <a:cubicBezTo>
                    <a:pt x="76" y="232"/>
                    <a:pt x="77" y="217"/>
                    <a:pt x="77" y="217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2" y="232"/>
                    <a:pt x="39" y="2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713">
              <a:extLst>
                <a:ext uri="{FF2B5EF4-FFF2-40B4-BE49-F238E27FC236}">
                  <a16:creationId xmlns:a16="http://schemas.microsoft.com/office/drawing/2014/main" id="{B1E205FD-6E76-4E5E-90F3-9D6D06693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892" y="5395849"/>
              <a:ext cx="48178" cy="39418"/>
            </a:xfrm>
            <a:custGeom>
              <a:avLst/>
              <a:gdLst>
                <a:gd name="T0" fmla="*/ 3 w 36"/>
                <a:gd name="T1" fmla="*/ 0 h 32"/>
                <a:gd name="T2" fmla="*/ 0 w 36"/>
                <a:gd name="T3" fmla="*/ 17 h 32"/>
                <a:gd name="T4" fmla="*/ 36 w 36"/>
                <a:gd name="T5" fmla="*/ 32 h 32"/>
                <a:gd name="T6" fmla="*/ 3 w 36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2">
                  <a:moveTo>
                    <a:pt x="3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2" y="31"/>
                    <a:pt x="36" y="32"/>
                  </a:cubicBezTo>
                  <a:cubicBezTo>
                    <a:pt x="24" y="22"/>
                    <a:pt x="13" y="12"/>
                    <a:pt x="3" y="0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714">
              <a:extLst>
                <a:ext uri="{FF2B5EF4-FFF2-40B4-BE49-F238E27FC236}">
                  <a16:creationId xmlns:a16="http://schemas.microsoft.com/office/drawing/2014/main" id="{FD4372D6-9030-4722-8695-A76A22614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137447"/>
              <a:ext cx="148909" cy="297817"/>
            </a:xfrm>
            <a:custGeom>
              <a:avLst/>
              <a:gdLst>
                <a:gd name="T0" fmla="*/ 35 w 115"/>
                <a:gd name="T1" fmla="*/ 218 h 231"/>
                <a:gd name="T2" fmla="*/ 76 w 115"/>
                <a:gd name="T3" fmla="*/ 217 h 231"/>
                <a:gd name="T4" fmla="*/ 115 w 115"/>
                <a:gd name="T5" fmla="*/ 0 h 231"/>
                <a:gd name="T6" fmla="*/ 4 w 115"/>
                <a:gd name="T7" fmla="*/ 191 h 231"/>
                <a:gd name="T8" fmla="*/ 35 w 115"/>
                <a:gd name="T9" fmla="*/ 2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218"/>
                  </a:moveTo>
                  <a:cubicBezTo>
                    <a:pt x="70" y="231"/>
                    <a:pt x="76" y="217"/>
                    <a:pt x="76" y="217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4" y="191"/>
                    <a:pt x="0" y="205"/>
                    <a:pt x="35" y="218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715">
              <a:extLst>
                <a:ext uri="{FF2B5EF4-FFF2-40B4-BE49-F238E27FC236}">
                  <a16:creationId xmlns:a16="http://schemas.microsoft.com/office/drawing/2014/main" id="{94CDB40D-8732-41C6-A7B8-E2D4B6C1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5308255"/>
              <a:ext cx="100734" cy="127012"/>
            </a:xfrm>
            <a:custGeom>
              <a:avLst/>
              <a:gdLst>
                <a:gd name="T0" fmla="*/ 76 w 79"/>
                <a:gd name="T1" fmla="*/ 84 h 98"/>
                <a:gd name="T2" fmla="*/ 79 w 79"/>
                <a:gd name="T3" fmla="*/ 67 h 98"/>
                <a:gd name="T4" fmla="*/ 38 w 79"/>
                <a:gd name="T5" fmla="*/ 0 h 98"/>
                <a:gd name="T6" fmla="*/ 4 w 79"/>
                <a:gd name="T7" fmla="*/ 58 h 98"/>
                <a:gd name="T8" fmla="*/ 35 w 79"/>
                <a:gd name="T9" fmla="*/ 85 h 98"/>
                <a:gd name="T10" fmla="*/ 76 w 79"/>
                <a:gd name="T1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98">
                  <a:moveTo>
                    <a:pt x="76" y="84"/>
                  </a:moveTo>
                  <a:cubicBezTo>
                    <a:pt x="79" y="67"/>
                    <a:pt x="79" y="67"/>
                    <a:pt x="79" y="67"/>
                  </a:cubicBezTo>
                  <a:cubicBezTo>
                    <a:pt x="62" y="47"/>
                    <a:pt x="48" y="25"/>
                    <a:pt x="38" y="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0" y="72"/>
                    <a:pt x="35" y="85"/>
                  </a:cubicBezTo>
                  <a:cubicBezTo>
                    <a:pt x="70" y="98"/>
                    <a:pt x="76" y="84"/>
                    <a:pt x="76" y="84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716">
              <a:extLst>
                <a:ext uri="{FF2B5EF4-FFF2-40B4-BE49-F238E27FC236}">
                  <a16:creationId xmlns:a16="http://schemas.microsoft.com/office/drawing/2014/main" id="{9692E6E3-F7F8-4617-91E6-D464F68C3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137447"/>
              <a:ext cx="232123" cy="258401"/>
            </a:xfrm>
            <a:custGeom>
              <a:avLst/>
              <a:gdLst>
                <a:gd name="T0" fmla="*/ 29 w 178"/>
                <a:gd name="T1" fmla="*/ 178 h 201"/>
                <a:gd name="T2" fmla="*/ 67 w 178"/>
                <a:gd name="T3" fmla="*/ 191 h 201"/>
                <a:gd name="T4" fmla="*/ 178 w 178"/>
                <a:gd name="T5" fmla="*/ 0 h 201"/>
                <a:gd name="T6" fmla="*/ 9 w 178"/>
                <a:gd name="T7" fmla="*/ 142 h 201"/>
                <a:gd name="T8" fmla="*/ 29 w 178"/>
                <a:gd name="T9" fmla="*/ 17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1">
                  <a:moveTo>
                    <a:pt x="29" y="178"/>
                  </a:moveTo>
                  <a:cubicBezTo>
                    <a:pt x="57" y="201"/>
                    <a:pt x="67" y="191"/>
                    <a:pt x="67" y="19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9" y="142"/>
                    <a:pt x="0" y="154"/>
                    <a:pt x="29" y="178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717">
              <a:extLst>
                <a:ext uri="{FF2B5EF4-FFF2-40B4-BE49-F238E27FC236}">
                  <a16:creationId xmlns:a16="http://schemas.microsoft.com/office/drawing/2014/main" id="{703D786A-E7A7-4153-930F-2B0A04235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5238181"/>
              <a:ext cx="131390" cy="157668"/>
            </a:xfrm>
            <a:custGeom>
              <a:avLst/>
              <a:gdLst>
                <a:gd name="T0" fmla="*/ 85 w 101"/>
                <a:gd name="T1" fmla="*/ 4 h 122"/>
                <a:gd name="T2" fmla="*/ 84 w 101"/>
                <a:gd name="T3" fmla="*/ 0 h 122"/>
                <a:gd name="T4" fmla="*/ 9 w 101"/>
                <a:gd name="T5" fmla="*/ 63 h 122"/>
                <a:gd name="T6" fmla="*/ 29 w 101"/>
                <a:gd name="T7" fmla="*/ 99 h 122"/>
                <a:gd name="T8" fmla="*/ 67 w 101"/>
                <a:gd name="T9" fmla="*/ 112 h 122"/>
                <a:gd name="T10" fmla="*/ 101 w 101"/>
                <a:gd name="T11" fmla="*/ 54 h 122"/>
                <a:gd name="T12" fmla="*/ 85 w 101"/>
                <a:gd name="T13" fmla="*/ 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22">
                  <a:moveTo>
                    <a:pt x="85" y="4"/>
                  </a:moveTo>
                  <a:cubicBezTo>
                    <a:pt x="84" y="3"/>
                    <a:pt x="84" y="1"/>
                    <a:pt x="84" y="0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0" y="75"/>
                    <a:pt x="29" y="99"/>
                  </a:cubicBezTo>
                  <a:cubicBezTo>
                    <a:pt x="57" y="122"/>
                    <a:pt x="67" y="112"/>
                    <a:pt x="67" y="112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94" y="38"/>
                    <a:pt x="88" y="21"/>
                    <a:pt x="85" y="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718">
              <a:extLst>
                <a:ext uri="{FF2B5EF4-FFF2-40B4-BE49-F238E27FC236}">
                  <a16:creationId xmlns:a16="http://schemas.microsoft.com/office/drawing/2014/main" id="{EAA822DB-2C5C-4E77-8D47-7318453BB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37447"/>
              <a:ext cx="284679" cy="188327"/>
            </a:xfrm>
            <a:custGeom>
              <a:avLst/>
              <a:gdLst>
                <a:gd name="T0" fmla="*/ 19 w 220"/>
                <a:gd name="T1" fmla="*/ 116 h 148"/>
                <a:gd name="T2" fmla="*/ 51 w 220"/>
                <a:gd name="T3" fmla="*/ 142 h 148"/>
                <a:gd name="T4" fmla="*/ 220 w 220"/>
                <a:gd name="T5" fmla="*/ 0 h 148"/>
                <a:gd name="T6" fmla="*/ 12 w 220"/>
                <a:gd name="T7" fmla="*/ 75 h 148"/>
                <a:gd name="T8" fmla="*/ 19 w 220"/>
                <a:gd name="T9" fmla="*/ 1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116"/>
                  </a:moveTo>
                  <a:cubicBezTo>
                    <a:pt x="37" y="148"/>
                    <a:pt x="51" y="142"/>
                    <a:pt x="51" y="142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0" y="84"/>
                    <a:pt x="19" y="116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719">
              <a:extLst>
                <a:ext uri="{FF2B5EF4-FFF2-40B4-BE49-F238E27FC236}">
                  <a16:creationId xmlns:a16="http://schemas.microsoft.com/office/drawing/2014/main" id="{09C9CB0D-FE0E-4164-AAED-E2301C278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5181244"/>
              <a:ext cx="162049" cy="144530"/>
            </a:xfrm>
            <a:custGeom>
              <a:avLst/>
              <a:gdLst>
                <a:gd name="T0" fmla="*/ 51 w 126"/>
                <a:gd name="T1" fmla="*/ 106 h 112"/>
                <a:gd name="T2" fmla="*/ 126 w 126"/>
                <a:gd name="T3" fmla="*/ 43 h 112"/>
                <a:gd name="T4" fmla="*/ 121 w 126"/>
                <a:gd name="T5" fmla="*/ 0 h 112"/>
                <a:gd name="T6" fmla="*/ 12 w 126"/>
                <a:gd name="T7" fmla="*/ 39 h 112"/>
                <a:gd name="T8" fmla="*/ 19 w 126"/>
                <a:gd name="T9" fmla="*/ 80 h 112"/>
                <a:gd name="T10" fmla="*/ 51 w 126"/>
                <a:gd name="T11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12">
                  <a:moveTo>
                    <a:pt x="51" y="106"/>
                  </a:moveTo>
                  <a:cubicBezTo>
                    <a:pt x="126" y="43"/>
                    <a:pt x="126" y="43"/>
                    <a:pt x="126" y="43"/>
                  </a:cubicBezTo>
                  <a:cubicBezTo>
                    <a:pt x="123" y="28"/>
                    <a:pt x="122" y="14"/>
                    <a:pt x="121" y="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0" y="48"/>
                    <a:pt x="19" y="80"/>
                  </a:cubicBezTo>
                  <a:cubicBezTo>
                    <a:pt x="37" y="112"/>
                    <a:pt x="51" y="106"/>
                    <a:pt x="51" y="10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720">
              <a:extLst>
                <a:ext uri="{FF2B5EF4-FFF2-40B4-BE49-F238E27FC236}">
                  <a16:creationId xmlns:a16="http://schemas.microsoft.com/office/drawing/2014/main" id="{8A6B21C7-4BE4-40D2-8B84-B62E21E30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306576" cy="96353"/>
            </a:xfrm>
            <a:custGeom>
              <a:avLst/>
              <a:gdLst>
                <a:gd name="T0" fmla="*/ 6 w 235"/>
                <a:gd name="T1" fmla="*/ 40 h 77"/>
                <a:gd name="T2" fmla="*/ 27 w 235"/>
                <a:gd name="T3" fmla="*/ 75 h 77"/>
                <a:gd name="T4" fmla="*/ 235 w 235"/>
                <a:gd name="T5" fmla="*/ 0 h 77"/>
                <a:gd name="T6" fmla="*/ 14 w 235"/>
                <a:gd name="T7" fmla="*/ 0 h 77"/>
                <a:gd name="T8" fmla="*/ 6 w 235"/>
                <a:gd name="T9" fmla="*/ 4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40"/>
                  </a:moveTo>
                  <a:cubicBezTo>
                    <a:pt x="13" y="77"/>
                    <a:pt x="27" y="75"/>
                    <a:pt x="27" y="7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721">
              <a:extLst>
                <a:ext uri="{FF2B5EF4-FFF2-40B4-BE49-F238E27FC236}">
                  <a16:creationId xmlns:a16="http://schemas.microsoft.com/office/drawing/2014/main" id="{5ECACE6B-5CF1-4A75-AE97-6AFB96296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137447"/>
              <a:ext cx="179568" cy="96353"/>
            </a:xfrm>
            <a:custGeom>
              <a:avLst/>
              <a:gdLst>
                <a:gd name="T0" fmla="*/ 27 w 138"/>
                <a:gd name="T1" fmla="*/ 75 h 77"/>
                <a:gd name="T2" fmla="*/ 136 w 138"/>
                <a:gd name="T3" fmla="*/ 36 h 77"/>
                <a:gd name="T4" fmla="*/ 138 w 138"/>
                <a:gd name="T5" fmla="*/ 0 h 77"/>
                <a:gd name="T6" fmla="*/ 14 w 138"/>
                <a:gd name="T7" fmla="*/ 0 h 77"/>
                <a:gd name="T8" fmla="*/ 6 w 138"/>
                <a:gd name="T9" fmla="*/ 40 h 77"/>
                <a:gd name="T10" fmla="*/ 27 w 138"/>
                <a:gd name="T11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77">
                  <a:moveTo>
                    <a:pt x="27" y="75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6" y="24"/>
                    <a:pt x="137" y="12"/>
                    <a:pt x="13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0" y="3"/>
                    <a:pt x="6" y="40"/>
                  </a:cubicBezTo>
                  <a:cubicBezTo>
                    <a:pt x="13" y="77"/>
                    <a:pt x="27" y="75"/>
                    <a:pt x="27" y="75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22">
              <a:extLst>
                <a:ext uri="{FF2B5EF4-FFF2-40B4-BE49-F238E27FC236}">
                  <a16:creationId xmlns:a16="http://schemas.microsoft.com/office/drawing/2014/main" id="{BBA03B69-F2C0-47C8-B120-EA2062D12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306576" cy="100734"/>
            </a:xfrm>
            <a:custGeom>
              <a:avLst/>
              <a:gdLst>
                <a:gd name="T0" fmla="*/ 6 w 235"/>
                <a:gd name="T1" fmla="*/ 37 h 77"/>
                <a:gd name="T2" fmla="*/ 14 w 235"/>
                <a:gd name="T3" fmla="*/ 77 h 77"/>
                <a:gd name="T4" fmla="*/ 235 w 235"/>
                <a:gd name="T5" fmla="*/ 77 h 77"/>
                <a:gd name="T6" fmla="*/ 27 w 235"/>
                <a:gd name="T7" fmla="*/ 1 h 77"/>
                <a:gd name="T8" fmla="*/ 6 w 235"/>
                <a:gd name="T9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77">
                  <a:moveTo>
                    <a:pt x="6" y="37"/>
                  </a:moveTo>
                  <a:cubicBezTo>
                    <a:pt x="0" y="73"/>
                    <a:pt x="14" y="77"/>
                    <a:pt x="14" y="77"/>
                  </a:cubicBezTo>
                  <a:cubicBezTo>
                    <a:pt x="235" y="77"/>
                    <a:pt x="235" y="77"/>
                    <a:pt x="235" y="77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723">
              <a:extLst>
                <a:ext uri="{FF2B5EF4-FFF2-40B4-BE49-F238E27FC236}">
                  <a16:creationId xmlns:a16="http://schemas.microsoft.com/office/drawing/2014/main" id="{4412ACF2-8367-45C6-BB7B-C8823B158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872" y="5036716"/>
              <a:ext cx="183946" cy="100734"/>
            </a:xfrm>
            <a:custGeom>
              <a:avLst/>
              <a:gdLst>
                <a:gd name="T0" fmla="*/ 14 w 143"/>
                <a:gd name="T1" fmla="*/ 77 h 77"/>
                <a:gd name="T2" fmla="*/ 138 w 143"/>
                <a:gd name="T3" fmla="*/ 77 h 77"/>
                <a:gd name="T4" fmla="*/ 143 w 143"/>
                <a:gd name="T5" fmla="*/ 44 h 77"/>
                <a:gd name="T6" fmla="*/ 27 w 143"/>
                <a:gd name="T7" fmla="*/ 1 h 77"/>
                <a:gd name="T8" fmla="*/ 6 w 143"/>
                <a:gd name="T9" fmla="*/ 37 h 77"/>
                <a:gd name="T10" fmla="*/ 14 w 143"/>
                <a:gd name="T1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77">
                  <a:moveTo>
                    <a:pt x="14" y="77"/>
                  </a:moveTo>
                  <a:cubicBezTo>
                    <a:pt x="138" y="77"/>
                    <a:pt x="138" y="77"/>
                    <a:pt x="138" y="77"/>
                  </a:cubicBezTo>
                  <a:cubicBezTo>
                    <a:pt x="139" y="66"/>
                    <a:pt x="141" y="55"/>
                    <a:pt x="143" y="44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13" y="0"/>
                    <a:pt x="6" y="37"/>
                  </a:cubicBezTo>
                  <a:cubicBezTo>
                    <a:pt x="0" y="73"/>
                    <a:pt x="14" y="77"/>
                    <a:pt x="14" y="77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724">
              <a:extLst>
                <a:ext uri="{FF2B5EF4-FFF2-40B4-BE49-F238E27FC236}">
                  <a16:creationId xmlns:a16="http://schemas.microsoft.com/office/drawing/2014/main" id="{B4146515-E3F0-4562-8EF5-5E13CBCD0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284679" cy="192705"/>
            </a:xfrm>
            <a:custGeom>
              <a:avLst/>
              <a:gdLst>
                <a:gd name="T0" fmla="*/ 19 w 220"/>
                <a:gd name="T1" fmla="*/ 32 h 148"/>
                <a:gd name="T2" fmla="*/ 12 w 220"/>
                <a:gd name="T3" fmla="*/ 72 h 148"/>
                <a:gd name="T4" fmla="*/ 220 w 220"/>
                <a:gd name="T5" fmla="*/ 148 h 148"/>
                <a:gd name="T6" fmla="*/ 51 w 220"/>
                <a:gd name="T7" fmla="*/ 6 h 148"/>
                <a:gd name="T8" fmla="*/ 19 w 220"/>
                <a:gd name="T9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148">
                  <a:moveTo>
                    <a:pt x="19" y="32"/>
                  </a:moveTo>
                  <a:cubicBezTo>
                    <a:pt x="0" y="64"/>
                    <a:pt x="12" y="72"/>
                    <a:pt x="12" y="72"/>
                  </a:cubicBezTo>
                  <a:cubicBezTo>
                    <a:pt x="220" y="148"/>
                    <a:pt x="220" y="148"/>
                    <a:pt x="220" y="14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725">
              <a:extLst>
                <a:ext uri="{FF2B5EF4-FFF2-40B4-BE49-F238E27FC236}">
                  <a16:creationId xmlns:a16="http://schemas.microsoft.com/office/drawing/2014/main" id="{1B7099B0-D1A4-4369-AC53-EEE895329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769" y="4944742"/>
              <a:ext cx="179568" cy="148909"/>
            </a:xfrm>
            <a:custGeom>
              <a:avLst/>
              <a:gdLst>
                <a:gd name="T0" fmla="*/ 12 w 139"/>
                <a:gd name="T1" fmla="*/ 72 h 115"/>
                <a:gd name="T2" fmla="*/ 128 w 139"/>
                <a:gd name="T3" fmla="*/ 115 h 115"/>
                <a:gd name="T4" fmla="*/ 139 w 139"/>
                <a:gd name="T5" fmla="*/ 80 h 115"/>
                <a:gd name="T6" fmla="*/ 51 w 139"/>
                <a:gd name="T7" fmla="*/ 6 h 115"/>
                <a:gd name="T8" fmla="*/ 19 w 139"/>
                <a:gd name="T9" fmla="*/ 32 h 115"/>
                <a:gd name="T10" fmla="*/ 12 w 139"/>
                <a:gd name="T11" fmla="*/ 7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115">
                  <a:moveTo>
                    <a:pt x="12" y="72"/>
                  </a:moveTo>
                  <a:cubicBezTo>
                    <a:pt x="128" y="115"/>
                    <a:pt x="128" y="115"/>
                    <a:pt x="128" y="115"/>
                  </a:cubicBezTo>
                  <a:cubicBezTo>
                    <a:pt x="131" y="103"/>
                    <a:pt x="134" y="91"/>
                    <a:pt x="139" y="8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37" y="0"/>
                    <a:pt x="19" y="32"/>
                  </a:cubicBezTo>
                  <a:cubicBezTo>
                    <a:pt x="0" y="64"/>
                    <a:pt x="12" y="72"/>
                    <a:pt x="12" y="72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726">
              <a:extLst>
                <a:ext uri="{FF2B5EF4-FFF2-40B4-BE49-F238E27FC236}">
                  <a16:creationId xmlns:a16="http://schemas.microsoft.com/office/drawing/2014/main" id="{C103CEB2-172D-44C5-895A-1508F3479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232123" cy="262780"/>
            </a:xfrm>
            <a:custGeom>
              <a:avLst/>
              <a:gdLst>
                <a:gd name="T0" fmla="*/ 29 w 178"/>
                <a:gd name="T1" fmla="*/ 24 h 202"/>
                <a:gd name="T2" fmla="*/ 9 w 178"/>
                <a:gd name="T3" fmla="*/ 60 h 202"/>
                <a:gd name="T4" fmla="*/ 178 w 178"/>
                <a:gd name="T5" fmla="*/ 202 h 202"/>
                <a:gd name="T6" fmla="*/ 67 w 178"/>
                <a:gd name="T7" fmla="*/ 11 h 202"/>
                <a:gd name="T8" fmla="*/ 29 w 178"/>
                <a:gd name="T9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202">
                  <a:moveTo>
                    <a:pt x="29" y="24"/>
                  </a:moveTo>
                  <a:cubicBezTo>
                    <a:pt x="0" y="48"/>
                    <a:pt x="9" y="60"/>
                    <a:pt x="9" y="60"/>
                  </a:cubicBezTo>
                  <a:cubicBezTo>
                    <a:pt x="178" y="202"/>
                    <a:pt x="178" y="202"/>
                    <a:pt x="178" y="20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727">
              <a:extLst>
                <a:ext uri="{FF2B5EF4-FFF2-40B4-BE49-F238E27FC236}">
                  <a16:creationId xmlns:a16="http://schemas.microsoft.com/office/drawing/2014/main" id="{AA457053-3826-4B0D-9CA7-6670AC1F6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0325" y="4874667"/>
              <a:ext cx="148909" cy="175186"/>
            </a:xfrm>
            <a:custGeom>
              <a:avLst/>
              <a:gdLst>
                <a:gd name="T0" fmla="*/ 97 w 115"/>
                <a:gd name="T1" fmla="*/ 134 h 134"/>
                <a:gd name="T2" fmla="*/ 115 w 115"/>
                <a:gd name="T3" fmla="*/ 93 h 134"/>
                <a:gd name="T4" fmla="*/ 67 w 115"/>
                <a:gd name="T5" fmla="*/ 11 h 134"/>
                <a:gd name="T6" fmla="*/ 29 w 115"/>
                <a:gd name="T7" fmla="*/ 24 h 134"/>
                <a:gd name="T8" fmla="*/ 9 w 115"/>
                <a:gd name="T9" fmla="*/ 60 h 134"/>
                <a:gd name="T10" fmla="*/ 97 w 115"/>
                <a:gd name="T1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134">
                  <a:moveTo>
                    <a:pt x="97" y="134"/>
                  </a:moveTo>
                  <a:cubicBezTo>
                    <a:pt x="102" y="120"/>
                    <a:pt x="108" y="106"/>
                    <a:pt x="115" y="93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1"/>
                    <a:pt x="57" y="0"/>
                    <a:pt x="29" y="24"/>
                  </a:cubicBezTo>
                  <a:cubicBezTo>
                    <a:pt x="0" y="48"/>
                    <a:pt x="9" y="60"/>
                    <a:pt x="9" y="60"/>
                  </a:cubicBezTo>
                  <a:lnTo>
                    <a:pt x="97" y="134"/>
                  </a:ln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728">
              <a:extLst>
                <a:ext uri="{FF2B5EF4-FFF2-40B4-BE49-F238E27FC236}">
                  <a16:creationId xmlns:a16="http://schemas.microsoft.com/office/drawing/2014/main" id="{9EC6900B-FF7C-489D-BE05-D5B646B0A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48909" cy="302198"/>
            </a:xfrm>
            <a:custGeom>
              <a:avLst/>
              <a:gdLst>
                <a:gd name="T0" fmla="*/ 35 w 115"/>
                <a:gd name="T1" fmla="*/ 13 h 231"/>
                <a:gd name="T2" fmla="*/ 4 w 115"/>
                <a:gd name="T3" fmla="*/ 40 h 231"/>
                <a:gd name="T4" fmla="*/ 115 w 115"/>
                <a:gd name="T5" fmla="*/ 231 h 231"/>
                <a:gd name="T6" fmla="*/ 76 w 115"/>
                <a:gd name="T7" fmla="*/ 13 h 231"/>
                <a:gd name="T8" fmla="*/ 35 w 115"/>
                <a:gd name="T9" fmla="*/ 1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31">
                  <a:moveTo>
                    <a:pt x="35" y="13"/>
                  </a:moveTo>
                  <a:cubicBezTo>
                    <a:pt x="0" y="26"/>
                    <a:pt x="4" y="40"/>
                    <a:pt x="4" y="40"/>
                  </a:cubicBezTo>
                  <a:cubicBezTo>
                    <a:pt x="115" y="231"/>
                    <a:pt x="115" y="231"/>
                    <a:pt x="115" y="23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729">
              <a:extLst>
                <a:ext uri="{FF2B5EF4-FFF2-40B4-BE49-F238E27FC236}">
                  <a16:creationId xmlns:a16="http://schemas.microsoft.com/office/drawing/2014/main" id="{0BE116A6-D63F-473F-8561-0FE42BF52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540" y="4835252"/>
              <a:ext cx="109493" cy="157668"/>
            </a:xfrm>
            <a:custGeom>
              <a:avLst/>
              <a:gdLst>
                <a:gd name="T0" fmla="*/ 52 w 87"/>
                <a:gd name="T1" fmla="*/ 122 h 122"/>
                <a:gd name="T2" fmla="*/ 53 w 87"/>
                <a:gd name="T3" fmla="*/ 120 h 122"/>
                <a:gd name="T4" fmla="*/ 87 w 87"/>
                <a:gd name="T5" fmla="*/ 71 h 122"/>
                <a:gd name="T6" fmla="*/ 76 w 87"/>
                <a:gd name="T7" fmla="*/ 13 h 122"/>
                <a:gd name="T8" fmla="*/ 35 w 87"/>
                <a:gd name="T9" fmla="*/ 13 h 122"/>
                <a:gd name="T10" fmla="*/ 4 w 87"/>
                <a:gd name="T11" fmla="*/ 40 h 122"/>
                <a:gd name="T12" fmla="*/ 52 w 87"/>
                <a:gd name="T1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22">
                  <a:moveTo>
                    <a:pt x="52" y="122"/>
                  </a:moveTo>
                  <a:cubicBezTo>
                    <a:pt x="52" y="121"/>
                    <a:pt x="53" y="120"/>
                    <a:pt x="53" y="120"/>
                  </a:cubicBezTo>
                  <a:cubicBezTo>
                    <a:pt x="63" y="102"/>
                    <a:pt x="74" y="86"/>
                    <a:pt x="87" y="71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0" y="0"/>
                    <a:pt x="35" y="13"/>
                  </a:cubicBezTo>
                  <a:cubicBezTo>
                    <a:pt x="0" y="26"/>
                    <a:pt x="4" y="40"/>
                    <a:pt x="4" y="40"/>
                  </a:cubicBezTo>
                  <a:lnTo>
                    <a:pt x="52" y="122"/>
                  </a:ln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730">
              <a:extLst>
                <a:ext uri="{FF2B5EF4-FFF2-40B4-BE49-F238E27FC236}">
                  <a16:creationId xmlns:a16="http://schemas.microsoft.com/office/drawing/2014/main" id="{A606BAA4-37A2-4DBB-960F-020CADA26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4935983"/>
              <a:ext cx="65696" cy="100734"/>
            </a:xfrm>
            <a:custGeom>
              <a:avLst/>
              <a:gdLst>
                <a:gd name="T0" fmla="*/ 27 w 53"/>
                <a:gd name="T1" fmla="*/ 0 h 78"/>
                <a:gd name="T2" fmla="*/ 0 w 53"/>
                <a:gd name="T3" fmla="*/ 4 h 78"/>
                <a:gd name="T4" fmla="*/ 13 w 53"/>
                <a:gd name="T5" fmla="*/ 78 h 78"/>
                <a:gd name="T6" fmla="*/ 27 w 53"/>
                <a:gd name="T7" fmla="*/ 77 h 78"/>
                <a:gd name="T8" fmla="*/ 40 w 53"/>
                <a:gd name="T9" fmla="*/ 78 h 78"/>
                <a:gd name="T10" fmla="*/ 53 w 53"/>
                <a:gd name="T11" fmla="*/ 4 h 78"/>
                <a:gd name="T12" fmla="*/ 27 w 53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8">
                  <a:moveTo>
                    <a:pt x="27" y="0"/>
                  </a:moveTo>
                  <a:cubicBezTo>
                    <a:pt x="14" y="0"/>
                    <a:pt x="6" y="2"/>
                    <a:pt x="0" y="4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7" y="78"/>
                    <a:pt x="22" y="77"/>
                    <a:pt x="27" y="77"/>
                  </a:cubicBezTo>
                  <a:cubicBezTo>
                    <a:pt x="32" y="77"/>
                    <a:pt x="36" y="78"/>
                    <a:pt x="40" y="7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8" y="2"/>
                    <a:pt x="3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731">
              <a:extLst>
                <a:ext uri="{FF2B5EF4-FFF2-40B4-BE49-F238E27FC236}">
                  <a16:creationId xmlns:a16="http://schemas.microsoft.com/office/drawing/2014/main" id="{78DA0EAF-C69A-4458-9F03-62CF1F54F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4940364"/>
              <a:ext cx="83215" cy="109493"/>
            </a:xfrm>
            <a:custGeom>
              <a:avLst/>
              <a:gdLst>
                <a:gd name="T0" fmla="*/ 40 w 63"/>
                <a:gd name="T1" fmla="*/ 5 h 83"/>
                <a:gd name="T2" fmla="*/ 13 w 63"/>
                <a:gd name="T3" fmla="*/ 0 h 83"/>
                <a:gd name="T4" fmla="*/ 0 w 63"/>
                <a:gd name="T5" fmla="*/ 74 h 83"/>
                <a:gd name="T6" fmla="*/ 13 w 63"/>
                <a:gd name="T7" fmla="*/ 78 h 83"/>
                <a:gd name="T8" fmla="*/ 26 w 63"/>
                <a:gd name="T9" fmla="*/ 83 h 83"/>
                <a:gd name="T10" fmla="*/ 63 w 63"/>
                <a:gd name="T11" fmla="*/ 18 h 83"/>
                <a:gd name="T12" fmla="*/ 40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40" y="5"/>
                  </a:moveTo>
                  <a:cubicBezTo>
                    <a:pt x="28" y="1"/>
                    <a:pt x="19" y="0"/>
                    <a:pt x="13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4" y="75"/>
                    <a:pt x="8" y="76"/>
                    <a:pt x="13" y="78"/>
                  </a:cubicBezTo>
                  <a:cubicBezTo>
                    <a:pt x="18" y="80"/>
                    <a:pt x="22" y="82"/>
                    <a:pt x="26" y="83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59" y="14"/>
                    <a:pt x="51" y="10"/>
                    <a:pt x="40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732">
              <a:extLst>
                <a:ext uri="{FF2B5EF4-FFF2-40B4-BE49-F238E27FC236}">
                  <a16:creationId xmlns:a16="http://schemas.microsoft.com/office/drawing/2014/main" id="{9C456E03-F5CE-4BEA-9AE2-489A5F91A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4962261"/>
              <a:ext cx="100734" cy="109493"/>
            </a:xfrm>
            <a:custGeom>
              <a:avLst/>
              <a:gdLst>
                <a:gd name="T0" fmla="*/ 60 w 78"/>
                <a:gd name="T1" fmla="*/ 14 h 83"/>
                <a:gd name="T2" fmla="*/ 37 w 78"/>
                <a:gd name="T3" fmla="*/ 0 h 83"/>
                <a:gd name="T4" fmla="*/ 0 w 78"/>
                <a:gd name="T5" fmla="*/ 65 h 83"/>
                <a:gd name="T6" fmla="*/ 10 w 78"/>
                <a:gd name="T7" fmla="*/ 74 h 83"/>
                <a:gd name="T8" fmla="*/ 20 w 78"/>
                <a:gd name="T9" fmla="*/ 83 h 83"/>
                <a:gd name="T10" fmla="*/ 78 w 78"/>
                <a:gd name="T11" fmla="*/ 34 h 83"/>
                <a:gd name="T12" fmla="*/ 60 w 78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3">
                  <a:moveTo>
                    <a:pt x="60" y="14"/>
                  </a:moveTo>
                  <a:cubicBezTo>
                    <a:pt x="51" y="6"/>
                    <a:pt x="43" y="2"/>
                    <a:pt x="37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8"/>
                    <a:pt x="6" y="70"/>
                    <a:pt x="10" y="74"/>
                  </a:cubicBezTo>
                  <a:cubicBezTo>
                    <a:pt x="14" y="77"/>
                    <a:pt x="18" y="80"/>
                    <a:pt x="20" y="83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29"/>
                    <a:pt x="70" y="22"/>
                    <a:pt x="6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733">
              <a:extLst>
                <a:ext uri="{FF2B5EF4-FFF2-40B4-BE49-F238E27FC236}">
                  <a16:creationId xmlns:a16="http://schemas.microsoft.com/office/drawing/2014/main" id="{F6C8CC1C-8717-40D5-BBDD-1F970FFD0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006057"/>
              <a:ext cx="109493" cy="96353"/>
            </a:xfrm>
            <a:custGeom>
              <a:avLst/>
              <a:gdLst>
                <a:gd name="T0" fmla="*/ 75 w 85"/>
                <a:gd name="T1" fmla="*/ 21 h 72"/>
                <a:gd name="T2" fmla="*/ 58 w 85"/>
                <a:gd name="T3" fmla="*/ 0 h 72"/>
                <a:gd name="T4" fmla="*/ 0 w 85"/>
                <a:gd name="T5" fmla="*/ 49 h 72"/>
                <a:gd name="T6" fmla="*/ 8 w 85"/>
                <a:gd name="T7" fmla="*/ 60 h 72"/>
                <a:gd name="T8" fmla="*/ 14 w 85"/>
                <a:gd name="T9" fmla="*/ 72 h 72"/>
                <a:gd name="T10" fmla="*/ 85 w 85"/>
                <a:gd name="T11" fmla="*/ 46 h 72"/>
                <a:gd name="T12" fmla="*/ 75 w 85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21"/>
                  </a:moveTo>
                  <a:cubicBezTo>
                    <a:pt x="68" y="11"/>
                    <a:pt x="63" y="4"/>
                    <a:pt x="58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2"/>
                    <a:pt x="5" y="56"/>
                    <a:pt x="8" y="60"/>
                  </a:cubicBezTo>
                  <a:cubicBezTo>
                    <a:pt x="10" y="65"/>
                    <a:pt x="12" y="69"/>
                    <a:pt x="14" y="72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0"/>
                    <a:pt x="81" y="32"/>
                    <a:pt x="75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734">
              <a:extLst>
                <a:ext uri="{FF2B5EF4-FFF2-40B4-BE49-F238E27FC236}">
                  <a16:creationId xmlns:a16="http://schemas.microsoft.com/office/drawing/2014/main" id="{B6B72E5D-DDFF-4797-BB98-03D9A1522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067373"/>
              <a:ext cx="105112" cy="70075"/>
            </a:xfrm>
            <a:custGeom>
              <a:avLst/>
              <a:gdLst>
                <a:gd name="T0" fmla="*/ 79 w 81"/>
                <a:gd name="T1" fmla="*/ 26 h 53"/>
                <a:gd name="T2" fmla="*/ 71 w 81"/>
                <a:gd name="T3" fmla="*/ 0 h 53"/>
                <a:gd name="T4" fmla="*/ 0 w 81"/>
                <a:gd name="T5" fmla="*/ 26 h 53"/>
                <a:gd name="T6" fmla="*/ 3 w 81"/>
                <a:gd name="T7" fmla="*/ 39 h 53"/>
                <a:gd name="T8" fmla="*/ 4 w 81"/>
                <a:gd name="T9" fmla="*/ 53 h 53"/>
                <a:gd name="T10" fmla="*/ 80 w 81"/>
                <a:gd name="T11" fmla="*/ 53 h 53"/>
                <a:gd name="T12" fmla="*/ 79 w 81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3">
                  <a:moveTo>
                    <a:pt x="79" y="26"/>
                  </a:moveTo>
                  <a:cubicBezTo>
                    <a:pt x="77" y="14"/>
                    <a:pt x="74" y="6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0"/>
                    <a:pt x="2" y="34"/>
                    <a:pt x="3" y="39"/>
                  </a:cubicBezTo>
                  <a:cubicBezTo>
                    <a:pt x="4" y="44"/>
                    <a:pt x="4" y="49"/>
                    <a:pt x="4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1" y="47"/>
                    <a:pt x="81" y="38"/>
                    <a:pt x="79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735">
              <a:extLst>
                <a:ext uri="{FF2B5EF4-FFF2-40B4-BE49-F238E27FC236}">
                  <a16:creationId xmlns:a16="http://schemas.microsoft.com/office/drawing/2014/main" id="{AA16BDA3-3C32-4D2D-BC97-382143642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420" y="5137447"/>
              <a:ext cx="105112" cy="65696"/>
            </a:xfrm>
            <a:custGeom>
              <a:avLst/>
              <a:gdLst>
                <a:gd name="T0" fmla="*/ 79 w 81"/>
                <a:gd name="T1" fmla="*/ 27 h 52"/>
                <a:gd name="T2" fmla="*/ 80 w 81"/>
                <a:gd name="T3" fmla="*/ 0 h 52"/>
                <a:gd name="T4" fmla="*/ 4 w 81"/>
                <a:gd name="T5" fmla="*/ 0 h 52"/>
                <a:gd name="T6" fmla="*/ 3 w 81"/>
                <a:gd name="T7" fmla="*/ 13 h 52"/>
                <a:gd name="T8" fmla="*/ 0 w 81"/>
                <a:gd name="T9" fmla="*/ 26 h 52"/>
                <a:gd name="T10" fmla="*/ 71 w 81"/>
                <a:gd name="T11" fmla="*/ 52 h 52"/>
                <a:gd name="T12" fmla="*/ 79 w 81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2">
                  <a:moveTo>
                    <a:pt x="79" y="27"/>
                  </a:moveTo>
                  <a:cubicBezTo>
                    <a:pt x="81" y="14"/>
                    <a:pt x="81" y="6"/>
                    <a:pt x="8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4"/>
                    <a:pt x="4" y="8"/>
                    <a:pt x="3" y="13"/>
                  </a:cubicBezTo>
                  <a:cubicBezTo>
                    <a:pt x="2" y="18"/>
                    <a:pt x="1" y="23"/>
                    <a:pt x="0" y="26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4" y="47"/>
                    <a:pt x="77" y="39"/>
                    <a:pt x="79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736">
              <a:extLst>
                <a:ext uri="{FF2B5EF4-FFF2-40B4-BE49-F238E27FC236}">
                  <a16:creationId xmlns:a16="http://schemas.microsoft.com/office/drawing/2014/main" id="{242C05E9-15D4-45E5-A2CB-FC171BE6B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901" y="5168106"/>
              <a:ext cx="109493" cy="96353"/>
            </a:xfrm>
            <a:custGeom>
              <a:avLst/>
              <a:gdLst>
                <a:gd name="T0" fmla="*/ 75 w 85"/>
                <a:gd name="T1" fmla="*/ 51 h 72"/>
                <a:gd name="T2" fmla="*/ 85 w 85"/>
                <a:gd name="T3" fmla="*/ 26 h 72"/>
                <a:gd name="T4" fmla="*/ 14 w 85"/>
                <a:gd name="T5" fmla="*/ 0 h 72"/>
                <a:gd name="T6" fmla="*/ 8 w 85"/>
                <a:gd name="T7" fmla="*/ 12 h 72"/>
                <a:gd name="T8" fmla="*/ 0 w 85"/>
                <a:gd name="T9" fmla="*/ 24 h 72"/>
                <a:gd name="T10" fmla="*/ 58 w 85"/>
                <a:gd name="T11" fmla="*/ 72 h 72"/>
                <a:gd name="T12" fmla="*/ 75 w 85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2">
                  <a:moveTo>
                    <a:pt x="75" y="51"/>
                  </a:moveTo>
                  <a:cubicBezTo>
                    <a:pt x="81" y="40"/>
                    <a:pt x="84" y="32"/>
                    <a:pt x="85" y="2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4"/>
                    <a:pt x="10" y="8"/>
                    <a:pt x="8" y="12"/>
                  </a:cubicBezTo>
                  <a:cubicBezTo>
                    <a:pt x="5" y="17"/>
                    <a:pt x="3" y="21"/>
                    <a:pt x="0" y="2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63" y="68"/>
                    <a:pt x="68" y="62"/>
                    <a:pt x="75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737">
              <a:extLst>
                <a:ext uri="{FF2B5EF4-FFF2-40B4-BE49-F238E27FC236}">
                  <a16:creationId xmlns:a16="http://schemas.microsoft.com/office/drawing/2014/main" id="{10217EF9-131E-450E-983F-B94E83331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0623" y="5198763"/>
              <a:ext cx="100734" cy="109493"/>
            </a:xfrm>
            <a:custGeom>
              <a:avLst/>
              <a:gdLst>
                <a:gd name="T0" fmla="*/ 60 w 78"/>
                <a:gd name="T1" fmla="*/ 68 h 82"/>
                <a:gd name="T2" fmla="*/ 78 w 78"/>
                <a:gd name="T3" fmla="*/ 48 h 82"/>
                <a:gd name="T4" fmla="*/ 20 w 78"/>
                <a:gd name="T5" fmla="*/ 0 h 82"/>
                <a:gd name="T6" fmla="*/ 10 w 78"/>
                <a:gd name="T7" fmla="*/ 9 h 82"/>
                <a:gd name="T8" fmla="*/ 0 w 78"/>
                <a:gd name="T9" fmla="*/ 17 h 82"/>
                <a:gd name="T10" fmla="*/ 37 w 78"/>
                <a:gd name="T11" fmla="*/ 82 h 82"/>
                <a:gd name="T12" fmla="*/ 60 w 78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82">
                  <a:moveTo>
                    <a:pt x="60" y="68"/>
                  </a:moveTo>
                  <a:cubicBezTo>
                    <a:pt x="70" y="60"/>
                    <a:pt x="75" y="54"/>
                    <a:pt x="78" y="4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3"/>
                    <a:pt x="14" y="6"/>
                    <a:pt x="10" y="9"/>
                  </a:cubicBezTo>
                  <a:cubicBezTo>
                    <a:pt x="6" y="12"/>
                    <a:pt x="3" y="15"/>
                    <a:pt x="0" y="17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43" y="80"/>
                    <a:pt x="51" y="76"/>
                    <a:pt x="60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738">
              <a:extLst>
                <a:ext uri="{FF2B5EF4-FFF2-40B4-BE49-F238E27FC236}">
                  <a16:creationId xmlns:a16="http://schemas.microsoft.com/office/drawing/2014/main" id="{DF502501-CE9E-4144-A42B-1F7423352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586" y="5220662"/>
              <a:ext cx="83215" cy="109493"/>
            </a:xfrm>
            <a:custGeom>
              <a:avLst/>
              <a:gdLst>
                <a:gd name="T0" fmla="*/ 40 w 63"/>
                <a:gd name="T1" fmla="*/ 78 h 84"/>
                <a:gd name="T2" fmla="*/ 63 w 63"/>
                <a:gd name="T3" fmla="*/ 65 h 84"/>
                <a:gd name="T4" fmla="*/ 26 w 63"/>
                <a:gd name="T5" fmla="*/ 0 h 84"/>
                <a:gd name="T6" fmla="*/ 13 w 63"/>
                <a:gd name="T7" fmla="*/ 5 h 84"/>
                <a:gd name="T8" fmla="*/ 0 w 63"/>
                <a:gd name="T9" fmla="*/ 9 h 84"/>
                <a:gd name="T10" fmla="*/ 13 w 63"/>
                <a:gd name="T11" fmla="*/ 84 h 84"/>
                <a:gd name="T12" fmla="*/ 40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40" y="78"/>
                  </a:moveTo>
                  <a:cubicBezTo>
                    <a:pt x="51" y="74"/>
                    <a:pt x="59" y="69"/>
                    <a:pt x="63" y="6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2"/>
                    <a:pt x="18" y="4"/>
                    <a:pt x="13" y="5"/>
                  </a:cubicBezTo>
                  <a:cubicBezTo>
                    <a:pt x="8" y="7"/>
                    <a:pt x="4" y="9"/>
                    <a:pt x="0" y="9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9" y="84"/>
                    <a:pt x="28" y="82"/>
                    <a:pt x="4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739">
              <a:extLst>
                <a:ext uri="{FF2B5EF4-FFF2-40B4-BE49-F238E27FC236}">
                  <a16:creationId xmlns:a16="http://schemas.microsoft.com/office/drawing/2014/main" id="{8F2E0D44-0AC2-44C0-89B1-02202507A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411" y="5233800"/>
              <a:ext cx="65696" cy="100734"/>
            </a:xfrm>
            <a:custGeom>
              <a:avLst/>
              <a:gdLst>
                <a:gd name="T0" fmla="*/ 27 w 53"/>
                <a:gd name="T1" fmla="*/ 79 h 79"/>
                <a:gd name="T2" fmla="*/ 53 w 53"/>
                <a:gd name="T3" fmla="*/ 75 h 79"/>
                <a:gd name="T4" fmla="*/ 40 w 53"/>
                <a:gd name="T5" fmla="*/ 0 h 79"/>
                <a:gd name="T6" fmla="*/ 27 w 53"/>
                <a:gd name="T7" fmla="*/ 1 h 79"/>
                <a:gd name="T8" fmla="*/ 13 w 53"/>
                <a:gd name="T9" fmla="*/ 0 h 79"/>
                <a:gd name="T10" fmla="*/ 0 w 53"/>
                <a:gd name="T11" fmla="*/ 75 h 79"/>
                <a:gd name="T12" fmla="*/ 27 w 53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9">
                  <a:moveTo>
                    <a:pt x="27" y="79"/>
                  </a:moveTo>
                  <a:cubicBezTo>
                    <a:pt x="39" y="79"/>
                    <a:pt x="48" y="77"/>
                    <a:pt x="53" y="75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6" y="1"/>
                    <a:pt x="32" y="1"/>
                    <a:pt x="27" y="1"/>
                  </a:cubicBezTo>
                  <a:cubicBezTo>
                    <a:pt x="22" y="1"/>
                    <a:pt x="17" y="1"/>
                    <a:pt x="13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6" y="77"/>
                    <a:pt x="14" y="79"/>
                    <a:pt x="27" y="79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740">
              <a:extLst>
                <a:ext uri="{FF2B5EF4-FFF2-40B4-BE49-F238E27FC236}">
                  <a16:creationId xmlns:a16="http://schemas.microsoft.com/office/drawing/2014/main" id="{A7F440E8-5447-414C-8FBE-B9CCF8198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5220662"/>
              <a:ext cx="78834" cy="109493"/>
            </a:xfrm>
            <a:custGeom>
              <a:avLst/>
              <a:gdLst>
                <a:gd name="T0" fmla="*/ 24 w 63"/>
                <a:gd name="T1" fmla="*/ 78 h 84"/>
                <a:gd name="T2" fmla="*/ 50 w 63"/>
                <a:gd name="T3" fmla="*/ 84 h 84"/>
                <a:gd name="T4" fmla="*/ 63 w 63"/>
                <a:gd name="T5" fmla="*/ 9 h 84"/>
                <a:gd name="T6" fmla="*/ 50 w 63"/>
                <a:gd name="T7" fmla="*/ 5 h 84"/>
                <a:gd name="T8" fmla="*/ 38 w 63"/>
                <a:gd name="T9" fmla="*/ 0 h 84"/>
                <a:gd name="T10" fmla="*/ 0 w 63"/>
                <a:gd name="T11" fmla="*/ 65 h 84"/>
                <a:gd name="T12" fmla="*/ 24 w 63"/>
                <a:gd name="T13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4">
                  <a:moveTo>
                    <a:pt x="24" y="78"/>
                  </a:moveTo>
                  <a:cubicBezTo>
                    <a:pt x="36" y="82"/>
                    <a:pt x="44" y="84"/>
                    <a:pt x="50" y="84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59" y="9"/>
                    <a:pt x="55" y="7"/>
                    <a:pt x="50" y="5"/>
                  </a:cubicBezTo>
                  <a:cubicBezTo>
                    <a:pt x="45" y="4"/>
                    <a:pt x="41" y="2"/>
                    <a:pt x="38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5" y="69"/>
                    <a:pt x="12" y="74"/>
                    <a:pt x="2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741">
              <a:extLst>
                <a:ext uri="{FF2B5EF4-FFF2-40B4-BE49-F238E27FC236}">
                  <a16:creationId xmlns:a16="http://schemas.microsoft.com/office/drawing/2014/main" id="{6FE1B1E5-B5C4-43DF-AF90-02DC7BC0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198763"/>
              <a:ext cx="100734" cy="109493"/>
            </a:xfrm>
            <a:custGeom>
              <a:avLst/>
              <a:gdLst>
                <a:gd name="T0" fmla="*/ 18 w 79"/>
                <a:gd name="T1" fmla="*/ 68 h 82"/>
                <a:gd name="T2" fmla="*/ 41 w 79"/>
                <a:gd name="T3" fmla="*/ 82 h 82"/>
                <a:gd name="T4" fmla="*/ 79 w 79"/>
                <a:gd name="T5" fmla="*/ 17 h 82"/>
                <a:gd name="T6" fmla="*/ 68 w 79"/>
                <a:gd name="T7" fmla="*/ 9 h 82"/>
                <a:gd name="T8" fmla="*/ 58 w 79"/>
                <a:gd name="T9" fmla="*/ 0 h 82"/>
                <a:gd name="T10" fmla="*/ 0 w 79"/>
                <a:gd name="T11" fmla="*/ 48 h 82"/>
                <a:gd name="T12" fmla="*/ 18 w 79"/>
                <a:gd name="T1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2">
                  <a:moveTo>
                    <a:pt x="18" y="68"/>
                  </a:moveTo>
                  <a:cubicBezTo>
                    <a:pt x="28" y="76"/>
                    <a:pt x="35" y="80"/>
                    <a:pt x="41" y="82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6" y="15"/>
                    <a:pt x="72" y="12"/>
                    <a:pt x="68" y="9"/>
                  </a:cubicBezTo>
                  <a:cubicBezTo>
                    <a:pt x="64" y="6"/>
                    <a:pt x="61" y="3"/>
                    <a:pt x="58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" y="54"/>
                    <a:pt x="9" y="60"/>
                    <a:pt x="18" y="68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742">
              <a:extLst>
                <a:ext uri="{FF2B5EF4-FFF2-40B4-BE49-F238E27FC236}">
                  <a16:creationId xmlns:a16="http://schemas.microsoft.com/office/drawing/2014/main" id="{B6918488-5591-4AC2-AF12-AC824F9C0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5238181"/>
              <a:ext cx="52556" cy="70075"/>
            </a:xfrm>
            <a:custGeom>
              <a:avLst/>
              <a:gdLst>
                <a:gd name="T0" fmla="*/ 25 w 40"/>
                <a:gd name="T1" fmla="*/ 4 h 53"/>
                <a:gd name="T2" fmla="*/ 24 w 40"/>
                <a:gd name="T3" fmla="*/ 0 h 53"/>
                <a:gd name="T4" fmla="*/ 0 w 40"/>
                <a:gd name="T5" fmla="*/ 19 h 53"/>
                <a:gd name="T6" fmla="*/ 18 w 40"/>
                <a:gd name="T7" fmla="*/ 39 h 53"/>
                <a:gd name="T8" fmla="*/ 40 w 40"/>
                <a:gd name="T9" fmla="*/ 53 h 53"/>
                <a:gd name="T10" fmla="*/ 25 w 40"/>
                <a:gd name="T11" fmla="*/ 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3">
                  <a:moveTo>
                    <a:pt x="25" y="4"/>
                  </a:moveTo>
                  <a:cubicBezTo>
                    <a:pt x="24" y="3"/>
                    <a:pt x="24" y="1"/>
                    <a:pt x="24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5"/>
                    <a:pt x="9" y="31"/>
                    <a:pt x="18" y="39"/>
                  </a:cubicBezTo>
                  <a:cubicBezTo>
                    <a:pt x="27" y="47"/>
                    <a:pt x="34" y="51"/>
                    <a:pt x="40" y="53"/>
                  </a:cubicBezTo>
                  <a:cubicBezTo>
                    <a:pt x="33" y="37"/>
                    <a:pt x="28" y="21"/>
                    <a:pt x="25" y="4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743">
              <a:extLst>
                <a:ext uri="{FF2B5EF4-FFF2-40B4-BE49-F238E27FC236}">
                  <a16:creationId xmlns:a16="http://schemas.microsoft.com/office/drawing/2014/main" id="{4BB77C30-7BFF-4838-A3D6-183A6E3A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68106"/>
              <a:ext cx="109493" cy="96353"/>
            </a:xfrm>
            <a:custGeom>
              <a:avLst/>
              <a:gdLst>
                <a:gd name="T0" fmla="*/ 10 w 84"/>
                <a:gd name="T1" fmla="*/ 51 h 72"/>
                <a:gd name="T2" fmla="*/ 26 w 84"/>
                <a:gd name="T3" fmla="*/ 72 h 72"/>
                <a:gd name="T4" fmla="*/ 84 w 84"/>
                <a:gd name="T5" fmla="*/ 24 h 72"/>
                <a:gd name="T6" fmla="*/ 77 w 84"/>
                <a:gd name="T7" fmla="*/ 12 h 72"/>
                <a:gd name="T8" fmla="*/ 71 w 84"/>
                <a:gd name="T9" fmla="*/ 0 h 72"/>
                <a:gd name="T10" fmla="*/ 0 w 84"/>
                <a:gd name="T11" fmla="*/ 26 h 72"/>
                <a:gd name="T12" fmla="*/ 10 w 84"/>
                <a:gd name="T13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51"/>
                  </a:moveTo>
                  <a:cubicBezTo>
                    <a:pt x="16" y="62"/>
                    <a:pt x="22" y="68"/>
                    <a:pt x="26" y="72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2" y="21"/>
                    <a:pt x="79" y="17"/>
                    <a:pt x="77" y="12"/>
                  </a:cubicBezTo>
                  <a:cubicBezTo>
                    <a:pt x="74" y="8"/>
                    <a:pt x="72" y="4"/>
                    <a:pt x="7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32"/>
                    <a:pt x="3" y="40"/>
                    <a:pt x="10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744">
              <a:extLst>
                <a:ext uri="{FF2B5EF4-FFF2-40B4-BE49-F238E27FC236}">
                  <a16:creationId xmlns:a16="http://schemas.microsoft.com/office/drawing/2014/main" id="{8621F48F-B804-41A5-89F4-DC13D7523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181244"/>
              <a:ext cx="65696" cy="83215"/>
            </a:xfrm>
            <a:custGeom>
              <a:avLst/>
              <a:gdLst>
                <a:gd name="T0" fmla="*/ 26 w 50"/>
                <a:gd name="T1" fmla="*/ 62 h 62"/>
                <a:gd name="T2" fmla="*/ 50 w 50"/>
                <a:gd name="T3" fmla="*/ 43 h 62"/>
                <a:gd name="T4" fmla="*/ 45 w 50"/>
                <a:gd name="T5" fmla="*/ 0 h 62"/>
                <a:gd name="T6" fmla="*/ 0 w 50"/>
                <a:gd name="T7" fmla="*/ 16 h 62"/>
                <a:gd name="T8" fmla="*/ 10 w 50"/>
                <a:gd name="T9" fmla="*/ 41 h 62"/>
                <a:gd name="T10" fmla="*/ 26 w 50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62">
                  <a:moveTo>
                    <a:pt x="26" y="62"/>
                  </a:moveTo>
                  <a:cubicBezTo>
                    <a:pt x="50" y="43"/>
                    <a:pt x="50" y="43"/>
                    <a:pt x="50" y="43"/>
                  </a:cubicBezTo>
                  <a:cubicBezTo>
                    <a:pt x="47" y="28"/>
                    <a:pt x="46" y="14"/>
                    <a:pt x="45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2"/>
                    <a:pt x="3" y="30"/>
                    <a:pt x="10" y="41"/>
                  </a:cubicBezTo>
                  <a:cubicBezTo>
                    <a:pt x="16" y="52"/>
                    <a:pt x="22" y="58"/>
                    <a:pt x="26" y="62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745">
              <a:extLst>
                <a:ext uri="{FF2B5EF4-FFF2-40B4-BE49-F238E27FC236}">
                  <a16:creationId xmlns:a16="http://schemas.microsoft.com/office/drawing/2014/main" id="{089BF8D4-15F7-485F-99B5-2BD6FF350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105112" cy="65696"/>
            </a:xfrm>
            <a:custGeom>
              <a:avLst/>
              <a:gdLst>
                <a:gd name="T0" fmla="*/ 2 w 82"/>
                <a:gd name="T1" fmla="*/ 27 h 52"/>
                <a:gd name="T2" fmla="*/ 11 w 82"/>
                <a:gd name="T3" fmla="*/ 52 h 52"/>
                <a:gd name="T4" fmla="*/ 82 w 82"/>
                <a:gd name="T5" fmla="*/ 26 h 52"/>
                <a:gd name="T6" fmla="*/ 79 w 82"/>
                <a:gd name="T7" fmla="*/ 13 h 52"/>
                <a:gd name="T8" fmla="*/ 77 w 82"/>
                <a:gd name="T9" fmla="*/ 0 h 52"/>
                <a:gd name="T10" fmla="*/ 2 w 82"/>
                <a:gd name="T11" fmla="*/ 0 h 52"/>
                <a:gd name="T12" fmla="*/ 2 w 82"/>
                <a:gd name="T1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2">
                  <a:moveTo>
                    <a:pt x="2" y="27"/>
                  </a:moveTo>
                  <a:cubicBezTo>
                    <a:pt x="5" y="39"/>
                    <a:pt x="8" y="47"/>
                    <a:pt x="11" y="52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0" y="23"/>
                    <a:pt x="79" y="18"/>
                    <a:pt x="79" y="13"/>
                  </a:cubicBezTo>
                  <a:cubicBezTo>
                    <a:pt x="78" y="8"/>
                    <a:pt x="77" y="4"/>
                    <a:pt x="7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746">
              <a:extLst>
                <a:ext uri="{FF2B5EF4-FFF2-40B4-BE49-F238E27FC236}">
                  <a16:creationId xmlns:a16="http://schemas.microsoft.com/office/drawing/2014/main" id="{FFEAC68D-5328-4F0D-B0D3-949D8A284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137447"/>
              <a:ext cx="74456" cy="65696"/>
            </a:xfrm>
            <a:custGeom>
              <a:avLst/>
              <a:gdLst>
                <a:gd name="T0" fmla="*/ 11 w 58"/>
                <a:gd name="T1" fmla="*/ 52 h 52"/>
                <a:gd name="T2" fmla="*/ 56 w 58"/>
                <a:gd name="T3" fmla="*/ 36 h 52"/>
                <a:gd name="T4" fmla="*/ 58 w 58"/>
                <a:gd name="T5" fmla="*/ 0 h 52"/>
                <a:gd name="T6" fmla="*/ 2 w 58"/>
                <a:gd name="T7" fmla="*/ 0 h 52"/>
                <a:gd name="T8" fmla="*/ 2 w 58"/>
                <a:gd name="T9" fmla="*/ 27 h 52"/>
                <a:gd name="T10" fmla="*/ 11 w 58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2">
                  <a:moveTo>
                    <a:pt x="11" y="52"/>
                  </a:moveTo>
                  <a:cubicBezTo>
                    <a:pt x="56" y="36"/>
                    <a:pt x="56" y="36"/>
                    <a:pt x="56" y="36"/>
                  </a:cubicBezTo>
                  <a:cubicBezTo>
                    <a:pt x="56" y="24"/>
                    <a:pt x="57" y="12"/>
                    <a:pt x="5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0" y="14"/>
                    <a:pt x="2" y="27"/>
                  </a:cubicBezTo>
                  <a:cubicBezTo>
                    <a:pt x="5" y="39"/>
                    <a:pt x="8" y="47"/>
                    <a:pt x="11" y="52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747">
              <a:extLst>
                <a:ext uri="{FF2B5EF4-FFF2-40B4-BE49-F238E27FC236}">
                  <a16:creationId xmlns:a16="http://schemas.microsoft.com/office/drawing/2014/main" id="{FFD3DC78-25C2-4B76-A681-F2821DF5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105112" cy="70075"/>
            </a:xfrm>
            <a:custGeom>
              <a:avLst/>
              <a:gdLst>
                <a:gd name="T0" fmla="*/ 2 w 82"/>
                <a:gd name="T1" fmla="*/ 26 h 53"/>
                <a:gd name="T2" fmla="*/ 2 w 82"/>
                <a:gd name="T3" fmla="*/ 53 h 53"/>
                <a:gd name="T4" fmla="*/ 77 w 82"/>
                <a:gd name="T5" fmla="*/ 53 h 53"/>
                <a:gd name="T6" fmla="*/ 79 w 82"/>
                <a:gd name="T7" fmla="*/ 39 h 53"/>
                <a:gd name="T8" fmla="*/ 82 w 82"/>
                <a:gd name="T9" fmla="*/ 26 h 53"/>
                <a:gd name="T10" fmla="*/ 11 w 82"/>
                <a:gd name="T11" fmla="*/ 0 h 53"/>
                <a:gd name="T12" fmla="*/ 2 w 82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53">
                  <a:moveTo>
                    <a:pt x="2" y="26"/>
                  </a:moveTo>
                  <a:cubicBezTo>
                    <a:pt x="0" y="38"/>
                    <a:pt x="0" y="47"/>
                    <a:pt x="2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49"/>
                    <a:pt x="78" y="44"/>
                    <a:pt x="79" y="39"/>
                  </a:cubicBezTo>
                  <a:cubicBezTo>
                    <a:pt x="79" y="34"/>
                    <a:pt x="80" y="30"/>
                    <a:pt x="82" y="2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748">
              <a:extLst>
                <a:ext uri="{FF2B5EF4-FFF2-40B4-BE49-F238E27FC236}">
                  <a16:creationId xmlns:a16="http://schemas.microsoft.com/office/drawing/2014/main" id="{8993FB01-A701-49C4-B113-D060CBA07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84" y="5067373"/>
              <a:ext cx="78834" cy="70075"/>
            </a:xfrm>
            <a:custGeom>
              <a:avLst/>
              <a:gdLst>
                <a:gd name="T0" fmla="*/ 58 w 63"/>
                <a:gd name="T1" fmla="*/ 53 h 53"/>
                <a:gd name="T2" fmla="*/ 63 w 63"/>
                <a:gd name="T3" fmla="*/ 20 h 53"/>
                <a:gd name="T4" fmla="*/ 11 w 63"/>
                <a:gd name="T5" fmla="*/ 0 h 53"/>
                <a:gd name="T6" fmla="*/ 2 w 63"/>
                <a:gd name="T7" fmla="*/ 26 h 53"/>
                <a:gd name="T8" fmla="*/ 2 w 63"/>
                <a:gd name="T9" fmla="*/ 53 h 53"/>
                <a:gd name="T10" fmla="*/ 58 w 63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53">
                  <a:moveTo>
                    <a:pt x="58" y="53"/>
                  </a:moveTo>
                  <a:cubicBezTo>
                    <a:pt x="59" y="42"/>
                    <a:pt x="61" y="31"/>
                    <a:pt x="63" y="2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6"/>
                    <a:pt x="5" y="14"/>
                    <a:pt x="2" y="26"/>
                  </a:cubicBezTo>
                  <a:cubicBezTo>
                    <a:pt x="0" y="38"/>
                    <a:pt x="0" y="47"/>
                    <a:pt x="2" y="53"/>
                  </a:cubicBezTo>
                  <a:lnTo>
                    <a:pt x="58" y="53"/>
                  </a:ln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749">
              <a:extLst>
                <a:ext uri="{FF2B5EF4-FFF2-40B4-BE49-F238E27FC236}">
                  <a16:creationId xmlns:a16="http://schemas.microsoft.com/office/drawing/2014/main" id="{AC34E5B2-462B-4B75-A17A-C302AE68B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109493" cy="96353"/>
            </a:xfrm>
            <a:custGeom>
              <a:avLst/>
              <a:gdLst>
                <a:gd name="T0" fmla="*/ 10 w 84"/>
                <a:gd name="T1" fmla="*/ 21 h 72"/>
                <a:gd name="T2" fmla="*/ 0 w 84"/>
                <a:gd name="T3" fmla="*/ 46 h 72"/>
                <a:gd name="T4" fmla="*/ 71 w 84"/>
                <a:gd name="T5" fmla="*/ 72 h 72"/>
                <a:gd name="T6" fmla="*/ 77 w 84"/>
                <a:gd name="T7" fmla="*/ 60 h 72"/>
                <a:gd name="T8" fmla="*/ 84 w 84"/>
                <a:gd name="T9" fmla="*/ 49 h 72"/>
                <a:gd name="T10" fmla="*/ 26 w 84"/>
                <a:gd name="T11" fmla="*/ 0 h 72"/>
                <a:gd name="T12" fmla="*/ 10 w 84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2">
                  <a:moveTo>
                    <a:pt x="10" y="21"/>
                  </a:moveTo>
                  <a:cubicBezTo>
                    <a:pt x="3" y="32"/>
                    <a:pt x="1" y="40"/>
                    <a:pt x="0" y="46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2" y="69"/>
                    <a:pt x="74" y="65"/>
                    <a:pt x="77" y="60"/>
                  </a:cubicBezTo>
                  <a:cubicBezTo>
                    <a:pt x="79" y="56"/>
                    <a:pt x="82" y="52"/>
                    <a:pt x="84" y="49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750">
              <a:extLst>
                <a:ext uri="{FF2B5EF4-FFF2-40B4-BE49-F238E27FC236}">
                  <a16:creationId xmlns:a16="http://schemas.microsoft.com/office/drawing/2014/main" id="{56BC09E7-B035-44DB-AF79-C78D0CBD2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1" y="5006057"/>
              <a:ext cx="83215" cy="87593"/>
            </a:xfrm>
            <a:custGeom>
              <a:avLst/>
              <a:gdLst>
                <a:gd name="T0" fmla="*/ 63 w 63"/>
                <a:gd name="T1" fmla="*/ 31 h 66"/>
                <a:gd name="T2" fmla="*/ 26 w 63"/>
                <a:gd name="T3" fmla="*/ 0 h 66"/>
                <a:gd name="T4" fmla="*/ 10 w 63"/>
                <a:gd name="T5" fmla="*/ 21 h 66"/>
                <a:gd name="T6" fmla="*/ 0 w 63"/>
                <a:gd name="T7" fmla="*/ 46 h 66"/>
                <a:gd name="T8" fmla="*/ 52 w 63"/>
                <a:gd name="T9" fmla="*/ 66 h 66"/>
                <a:gd name="T10" fmla="*/ 63 w 63"/>
                <a:gd name="T11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6">
                  <a:moveTo>
                    <a:pt x="63" y="31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4"/>
                    <a:pt x="16" y="11"/>
                    <a:pt x="10" y="2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5" y="54"/>
                    <a:pt x="58" y="42"/>
                    <a:pt x="63" y="3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751">
              <a:extLst>
                <a:ext uri="{FF2B5EF4-FFF2-40B4-BE49-F238E27FC236}">
                  <a16:creationId xmlns:a16="http://schemas.microsoft.com/office/drawing/2014/main" id="{9045AF2D-F244-4FB3-AC96-CBD3A286C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100734" cy="109493"/>
            </a:xfrm>
            <a:custGeom>
              <a:avLst/>
              <a:gdLst>
                <a:gd name="T0" fmla="*/ 18 w 79"/>
                <a:gd name="T1" fmla="*/ 14 h 83"/>
                <a:gd name="T2" fmla="*/ 0 w 79"/>
                <a:gd name="T3" fmla="*/ 34 h 83"/>
                <a:gd name="T4" fmla="*/ 58 w 79"/>
                <a:gd name="T5" fmla="*/ 83 h 83"/>
                <a:gd name="T6" fmla="*/ 68 w 79"/>
                <a:gd name="T7" fmla="*/ 74 h 83"/>
                <a:gd name="T8" fmla="*/ 79 w 79"/>
                <a:gd name="T9" fmla="*/ 65 h 83"/>
                <a:gd name="T10" fmla="*/ 41 w 79"/>
                <a:gd name="T11" fmla="*/ 0 h 83"/>
                <a:gd name="T12" fmla="*/ 18 w 79"/>
                <a:gd name="T13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18" y="14"/>
                  </a:moveTo>
                  <a:cubicBezTo>
                    <a:pt x="9" y="22"/>
                    <a:pt x="3" y="29"/>
                    <a:pt x="0" y="3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61" y="80"/>
                    <a:pt x="64" y="77"/>
                    <a:pt x="68" y="74"/>
                  </a:cubicBezTo>
                  <a:cubicBezTo>
                    <a:pt x="72" y="70"/>
                    <a:pt x="76" y="68"/>
                    <a:pt x="79" y="6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752">
              <a:extLst>
                <a:ext uri="{FF2B5EF4-FFF2-40B4-BE49-F238E27FC236}">
                  <a16:creationId xmlns:a16="http://schemas.microsoft.com/office/drawing/2014/main" id="{3DB2A679-27B6-4A95-98E2-4BCF7075A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159" y="4962261"/>
              <a:ext cx="70075" cy="87593"/>
            </a:xfrm>
            <a:custGeom>
              <a:avLst/>
              <a:gdLst>
                <a:gd name="T0" fmla="*/ 55 w 55"/>
                <a:gd name="T1" fmla="*/ 24 h 65"/>
                <a:gd name="T2" fmla="*/ 41 w 55"/>
                <a:gd name="T3" fmla="*/ 0 h 65"/>
                <a:gd name="T4" fmla="*/ 18 w 55"/>
                <a:gd name="T5" fmla="*/ 14 h 65"/>
                <a:gd name="T6" fmla="*/ 0 w 55"/>
                <a:gd name="T7" fmla="*/ 34 h 65"/>
                <a:gd name="T8" fmla="*/ 37 w 55"/>
                <a:gd name="T9" fmla="*/ 65 h 65"/>
                <a:gd name="T10" fmla="*/ 55 w 55"/>
                <a:gd name="T11" fmla="*/ 2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65">
                  <a:moveTo>
                    <a:pt x="55" y="24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5" y="2"/>
                    <a:pt x="28" y="6"/>
                    <a:pt x="18" y="14"/>
                  </a:cubicBezTo>
                  <a:cubicBezTo>
                    <a:pt x="9" y="22"/>
                    <a:pt x="3" y="29"/>
                    <a:pt x="0" y="34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42" y="51"/>
                    <a:pt x="48" y="37"/>
                    <a:pt x="55" y="24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753">
              <a:extLst>
                <a:ext uri="{FF2B5EF4-FFF2-40B4-BE49-F238E27FC236}">
                  <a16:creationId xmlns:a16="http://schemas.microsoft.com/office/drawing/2014/main" id="{1CCB6731-C8C7-4169-B345-4D18F6C8A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78834" cy="109493"/>
            </a:xfrm>
            <a:custGeom>
              <a:avLst/>
              <a:gdLst>
                <a:gd name="T0" fmla="*/ 24 w 63"/>
                <a:gd name="T1" fmla="*/ 5 h 83"/>
                <a:gd name="T2" fmla="*/ 0 w 63"/>
                <a:gd name="T3" fmla="*/ 18 h 83"/>
                <a:gd name="T4" fmla="*/ 38 w 63"/>
                <a:gd name="T5" fmla="*/ 83 h 83"/>
                <a:gd name="T6" fmla="*/ 50 w 63"/>
                <a:gd name="T7" fmla="*/ 78 h 83"/>
                <a:gd name="T8" fmla="*/ 63 w 63"/>
                <a:gd name="T9" fmla="*/ 74 h 83"/>
                <a:gd name="T10" fmla="*/ 50 w 63"/>
                <a:gd name="T11" fmla="*/ 0 h 83"/>
                <a:gd name="T12" fmla="*/ 24 w 63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83">
                  <a:moveTo>
                    <a:pt x="24" y="5"/>
                  </a:moveTo>
                  <a:cubicBezTo>
                    <a:pt x="12" y="10"/>
                    <a:pt x="5" y="14"/>
                    <a:pt x="0" y="18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41" y="82"/>
                    <a:pt x="45" y="80"/>
                    <a:pt x="50" y="78"/>
                  </a:cubicBezTo>
                  <a:cubicBezTo>
                    <a:pt x="55" y="76"/>
                    <a:pt x="59" y="75"/>
                    <a:pt x="63" y="74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0"/>
                    <a:pt x="36" y="1"/>
                    <a:pt x="24" y="5"/>
                  </a:cubicBezTo>
                  <a:close/>
                </a:path>
              </a:pathLst>
            </a:custGeom>
            <a:solidFill>
              <a:srgbClr val="E7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754">
              <a:extLst>
                <a:ext uri="{FF2B5EF4-FFF2-40B4-BE49-F238E27FC236}">
                  <a16:creationId xmlns:a16="http://schemas.microsoft.com/office/drawing/2014/main" id="{C335BB02-396A-418C-8A44-0CF5BEF64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715" y="4940364"/>
              <a:ext cx="52556" cy="52556"/>
            </a:xfrm>
            <a:custGeom>
              <a:avLst/>
              <a:gdLst>
                <a:gd name="T0" fmla="*/ 0 w 41"/>
                <a:gd name="T1" fmla="*/ 17 h 41"/>
                <a:gd name="T2" fmla="*/ 14 w 41"/>
                <a:gd name="T3" fmla="*/ 41 h 41"/>
                <a:gd name="T4" fmla="*/ 15 w 41"/>
                <a:gd name="T5" fmla="*/ 39 h 41"/>
                <a:gd name="T6" fmla="*/ 41 w 41"/>
                <a:gd name="T7" fmla="*/ 0 h 41"/>
                <a:gd name="T8" fmla="*/ 24 w 41"/>
                <a:gd name="T9" fmla="*/ 4 h 41"/>
                <a:gd name="T10" fmla="*/ 0 w 41"/>
                <a:gd name="T11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17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5" y="39"/>
                    <a:pt x="15" y="39"/>
                  </a:cubicBezTo>
                  <a:cubicBezTo>
                    <a:pt x="23" y="25"/>
                    <a:pt x="31" y="12"/>
                    <a:pt x="41" y="0"/>
                  </a:cubicBezTo>
                  <a:cubicBezTo>
                    <a:pt x="36" y="1"/>
                    <a:pt x="30" y="2"/>
                    <a:pt x="24" y="4"/>
                  </a:cubicBezTo>
                  <a:cubicBezTo>
                    <a:pt x="12" y="9"/>
                    <a:pt x="5" y="13"/>
                    <a:pt x="0" y="17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755">
              <a:extLst>
                <a:ext uri="{FF2B5EF4-FFF2-40B4-BE49-F238E27FC236}">
                  <a16:creationId xmlns:a16="http://schemas.microsoft.com/office/drawing/2014/main" id="{A0817874-0C76-49A3-A532-458FF104D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14" y="4708240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756">
              <a:extLst>
                <a:ext uri="{FF2B5EF4-FFF2-40B4-BE49-F238E27FC236}">
                  <a16:creationId xmlns:a16="http://schemas.microsoft.com/office/drawing/2014/main" id="{6F244E9C-5CE8-460D-9837-AFCA5ED03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098032"/>
              <a:ext cx="87593" cy="87593"/>
            </a:xfrm>
            <a:custGeom>
              <a:avLst/>
              <a:gdLst>
                <a:gd name="T0" fmla="*/ 0 w 68"/>
                <a:gd name="T1" fmla="*/ 34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0 w 68"/>
                <a:gd name="T11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68"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19" y="34"/>
                    <a:pt x="34" y="19"/>
                    <a:pt x="34" y="0"/>
                  </a:cubicBezTo>
                  <a:cubicBezTo>
                    <a:pt x="34" y="19"/>
                    <a:pt x="49" y="34"/>
                    <a:pt x="68" y="34"/>
                  </a:cubicBezTo>
                  <a:cubicBezTo>
                    <a:pt x="49" y="34"/>
                    <a:pt x="34" y="49"/>
                    <a:pt x="34" y="68"/>
                  </a:cubicBezTo>
                  <a:cubicBezTo>
                    <a:pt x="34" y="49"/>
                    <a:pt x="19" y="34"/>
                    <a:pt x="0" y="34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757">
              <a:extLst>
                <a:ext uri="{FF2B5EF4-FFF2-40B4-BE49-F238E27FC236}">
                  <a16:creationId xmlns:a16="http://schemas.microsoft.com/office/drawing/2014/main" id="{3423CEB5-8A88-4A50-80AA-315FA297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523" y="4712621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2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2" y="21"/>
                    <a:pt x="0" y="21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758">
              <a:extLst>
                <a:ext uri="{FF2B5EF4-FFF2-40B4-BE49-F238E27FC236}">
                  <a16:creationId xmlns:a16="http://schemas.microsoft.com/office/drawing/2014/main" id="{3C9FFAB1-A972-444B-8B48-FA87097A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985" y="4966642"/>
              <a:ext cx="52556" cy="52556"/>
            </a:xfrm>
            <a:custGeom>
              <a:avLst/>
              <a:gdLst>
                <a:gd name="T0" fmla="*/ 0 w 42"/>
                <a:gd name="T1" fmla="*/ 27 h 41"/>
                <a:gd name="T2" fmla="*/ 0 w 42"/>
                <a:gd name="T3" fmla="*/ 15 h 41"/>
                <a:gd name="T4" fmla="*/ 15 w 42"/>
                <a:gd name="T5" fmla="*/ 0 h 41"/>
                <a:gd name="T6" fmla="*/ 27 w 42"/>
                <a:gd name="T7" fmla="*/ 0 h 41"/>
                <a:gd name="T8" fmla="*/ 42 w 42"/>
                <a:gd name="T9" fmla="*/ 15 h 41"/>
                <a:gd name="T10" fmla="*/ 42 w 42"/>
                <a:gd name="T11" fmla="*/ 27 h 41"/>
                <a:gd name="T12" fmla="*/ 27 w 42"/>
                <a:gd name="T13" fmla="*/ 41 h 41"/>
                <a:gd name="T14" fmla="*/ 15 w 42"/>
                <a:gd name="T15" fmla="*/ 41 h 41"/>
                <a:gd name="T16" fmla="*/ 0 w 42"/>
                <a:gd name="T17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1">
                  <a:moveTo>
                    <a:pt x="0" y="27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8" y="15"/>
                    <a:pt x="15" y="8"/>
                    <a:pt x="15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8"/>
                    <a:pt x="34" y="15"/>
                    <a:pt x="42" y="15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34" y="27"/>
                    <a:pt x="27" y="33"/>
                    <a:pt x="27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33"/>
                    <a:pt x="8" y="27"/>
                    <a:pt x="0" y="27"/>
                  </a:cubicBezTo>
                  <a:close/>
                </a:path>
              </a:pathLst>
            </a:custGeom>
            <a:solidFill>
              <a:srgbClr val="E63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759">
              <a:extLst>
                <a:ext uri="{FF2B5EF4-FFF2-40B4-BE49-F238E27FC236}">
                  <a16:creationId xmlns:a16="http://schemas.microsoft.com/office/drawing/2014/main" id="{2E35DC04-EFCC-49B8-97A6-6A553EF4F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821" y="5071754"/>
              <a:ext cx="52556" cy="52556"/>
            </a:xfrm>
            <a:custGeom>
              <a:avLst/>
              <a:gdLst>
                <a:gd name="T0" fmla="*/ 0 w 41"/>
                <a:gd name="T1" fmla="*/ 21 h 41"/>
                <a:gd name="T2" fmla="*/ 0 w 41"/>
                <a:gd name="T3" fmla="*/ 21 h 41"/>
                <a:gd name="T4" fmla="*/ 21 w 41"/>
                <a:gd name="T5" fmla="*/ 0 h 41"/>
                <a:gd name="T6" fmla="*/ 41 w 41"/>
                <a:gd name="T7" fmla="*/ 21 h 41"/>
                <a:gd name="T8" fmla="*/ 21 w 41"/>
                <a:gd name="T9" fmla="*/ 41 h 41"/>
                <a:gd name="T10" fmla="*/ 0 w 41"/>
                <a:gd name="T1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11" y="21"/>
                    <a:pt x="21" y="11"/>
                    <a:pt x="21" y="0"/>
                  </a:cubicBezTo>
                  <a:cubicBezTo>
                    <a:pt x="21" y="11"/>
                    <a:pt x="30" y="21"/>
                    <a:pt x="41" y="21"/>
                  </a:cubicBezTo>
                  <a:cubicBezTo>
                    <a:pt x="30" y="21"/>
                    <a:pt x="21" y="30"/>
                    <a:pt x="21" y="41"/>
                  </a:cubicBezTo>
                  <a:cubicBezTo>
                    <a:pt x="21" y="30"/>
                    <a:pt x="11" y="21"/>
                    <a:pt x="0" y="21"/>
                  </a:cubicBezTo>
                  <a:close/>
                </a:path>
              </a:pathLst>
            </a:custGeom>
            <a:solidFill>
              <a:srgbClr val="BC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760">
              <a:extLst>
                <a:ext uri="{FF2B5EF4-FFF2-40B4-BE49-F238E27FC236}">
                  <a16:creationId xmlns:a16="http://schemas.microsoft.com/office/drawing/2014/main" id="{170C3CA5-D6FC-4A45-847E-1C5349FFC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11903"/>
              <a:ext cx="1410251" cy="455485"/>
            </a:xfrm>
            <a:custGeom>
              <a:avLst/>
              <a:gdLst>
                <a:gd name="T0" fmla="*/ 1049 w 1089"/>
                <a:gd name="T1" fmla="*/ 1 h 350"/>
                <a:gd name="T2" fmla="*/ 1053 w 1089"/>
                <a:gd name="T3" fmla="*/ 57 h 350"/>
                <a:gd name="T4" fmla="*/ 730 w 1089"/>
                <a:gd name="T5" fmla="*/ 123 h 350"/>
                <a:gd name="T6" fmla="*/ 366 w 1089"/>
                <a:gd name="T7" fmla="*/ 37 h 350"/>
                <a:gd name="T8" fmla="*/ 23 w 1089"/>
                <a:gd name="T9" fmla="*/ 38 h 350"/>
                <a:gd name="T10" fmla="*/ 0 w 1089"/>
                <a:gd name="T11" fmla="*/ 70 h 350"/>
                <a:gd name="T12" fmla="*/ 0 w 1089"/>
                <a:gd name="T13" fmla="*/ 260 h 350"/>
                <a:gd name="T14" fmla="*/ 19 w 1089"/>
                <a:gd name="T15" fmla="*/ 292 h 350"/>
                <a:gd name="T16" fmla="*/ 34 w 1089"/>
                <a:gd name="T17" fmla="*/ 247 h 350"/>
                <a:gd name="T18" fmla="*/ 366 w 1089"/>
                <a:gd name="T19" fmla="*/ 251 h 350"/>
                <a:gd name="T20" fmla="*/ 730 w 1089"/>
                <a:gd name="T21" fmla="*/ 336 h 350"/>
                <a:gd name="T22" fmla="*/ 1070 w 1089"/>
                <a:gd name="T23" fmla="*/ 258 h 350"/>
                <a:gd name="T24" fmla="*/ 1083 w 1089"/>
                <a:gd name="T25" fmla="*/ 231 h 350"/>
                <a:gd name="T26" fmla="*/ 1083 w 1089"/>
                <a:gd name="T27" fmla="*/ 34 h 350"/>
                <a:gd name="T28" fmla="*/ 1049 w 1089"/>
                <a:gd name="T29" fmla="*/ 1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9" h="350">
                  <a:moveTo>
                    <a:pt x="1049" y="1"/>
                  </a:moveTo>
                  <a:cubicBezTo>
                    <a:pt x="1089" y="15"/>
                    <a:pt x="1064" y="49"/>
                    <a:pt x="1053" y="57"/>
                  </a:cubicBezTo>
                  <a:cubicBezTo>
                    <a:pt x="960" y="122"/>
                    <a:pt x="841" y="136"/>
                    <a:pt x="730" y="123"/>
                  </a:cubicBezTo>
                  <a:cubicBezTo>
                    <a:pt x="606" y="109"/>
                    <a:pt x="488" y="65"/>
                    <a:pt x="366" y="37"/>
                  </a:cubicBezTo>
                  <a:cubicBezTo>
                    <a:pt x="253" y="11"/>
                    <a:pt x="133" y="0"/>
                    <a:pt x="23" y="38"/>
                  </a:cubicBezTo>
                  <a:cubicBezTo>
                    <a:pt x="9" y="42"/>
                    <a:pt x="0" y="55"/>
                    <a:pt x="0" y="7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3"/>
                    <a:pt x="7" y="284"/>
                    <a:pt x="19" y="292"/>
                  </a:cubicBezTo>
                  <a:cubicBezTo>
                    <a:pt x="0" y="278"/>
                    <a:pt x="0" y="260"/>
                    <a:pt x="34" y="247"/>
                  </a:cubicBezTo>
                  <a:cubicBezTo>
                    <a:pt x="141" y="214"/>
                    <a:pt x="257" y="225"/>
                    <a:pt x="366" y="251"/>
                  </a:cubicBezTo>
                  <a:cubicBezTo>
                    <a:pt x="488" y="278"/>
                    <a:pt x="606" y="322"/>
                    <a:pt x="730" y="336"/>
                  </a:cubicBezTo>
                  <a:cubicBezTo>
                    <a:pt x="847" y="350"/>
                    <a:pt x="974" y="333"/>
                    <a:pt x="1070" y="258"/>
                  </a:cubicBezTo>
                  <a:cubicBezTo>
                    <a:pt x="1078" y="252"/>
                    <a:pt x="1083" y="242"/>
                    <a:pt x="1083" y="231"/>
                  </a:cubicBezTo>
                  <a:cubicBezTo>
                    <a:pt x="1083" y="34"/>
                    <a:pt x="1083" y="34"/>
                    <a:pt x="1083" y="34"/>
                  </a:cubicBezTo>
                  <a:cubicBezTo>
                    <a:pt x="1083" y="17"/>
                    <a:pt x="1070" y="6"/>
                    <a:pt x="1049" y="1"/>
                  </a:cubicBezTo>
                  <a:close/>
                </a:path>
              </a:pathLst>
            </a:custGeom>
            <a:solidFill>
              <a:srgbClr val="E4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761">
              <a:extLst>
                <a:ext uri="{FF2B5EF4-FFF2-40B4-BE49-F238E27FC236}">
                  <a16:creationId xmlns:a16="http://schemas.microsoft.com/office/drawing/2014/main" id="{0ACAF823-DA56-4E70-ABF2-547F5422F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263" y="5225040"/>
              <a:ext cx="932870" cy="420448"/>
            </a:xfrm>
            <a:custGeom>
              <a:avLst/>
              <a:gdLst>
                <a:gd name="T0" fmla="*/ 719 w 719"/>
                <a:gd name="T1" fmla="*/ 326 h 326"/>
                <a:gd name="T2" fmla="*/ 378 w 719"/>
                <a:gd name="T3" fmla="*/ 161 h 326"/>
                <a:gd name="T4" fmla="*/ 287 w 719"/>
                <a:gd name="T5" fmla="*/ 57 h 326"/>
                <a:gd name="T6" fmla="*/ 268 w 719"/>
                <a:gd name="T7" fmla="*/ 10 h 326"/>
                <a:gd name="T8" fmla="*/ 23 w 719"/>
                <a:gd name="T9" fmla="*/ 29 h 326"/>
                <a:gd name="T10" fmla="*/ 0 w 719"/>
                <a:gd name="T11" fmla="*/ 61 h 326"/>
                <a:gd name="T12" fmla="*/ 0 w 719"/>
                <a:gd name="T13" fmla="*/ 251 h 326"/>
                <a:gd name="T14" fmla="*/ 19 w 719"/>
                <a:gd name="T15" fmla="*/ 283 h 326"/>
                <a:gd name="T16" fmla="*/ 34 w 719"/>
                <a:gd name="T17" fmla="*/ 238 h 326"/>
                <a:gd name="T18" fmla="*/ 366 w 719"/>
                <a:gd name="T19" fmla="*/ 242 h 326"/>
                <a:gd name="T20" fmla="*/ 719 w 719"/>
                <a:gd name="T21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9" h="326">
                  <a:moveTo>
                    <a:pt x="719" y="326"/>
                  </a:moveTo>
                  <a:cubicBezTo>
                    <a:pt x="594" y="299"/>
                    <a:pt x="476" y="242"/>
                    <a:pt x="378" y="161"/>
                  </a:cubicBezTo>
                  <a:cubicBezTo>
                    <a:pt x="343" y="131"/>
                    <a:pt x="309" y="98"/>
                    <a:pt x="287" y="57"/>
                  </a:cubicBezTo>
                  <a:cubicBezTo>
                    <a:pt x="279" y="43"/>
                    <a:pt x="272" y="27"/>
                    <a:pt x="268" y="10"/>
                  </a:cubicBezTo>
                  <a:cubicBezTo>
                    <a:pt x="185" y="0"/>
                    <a:pt x="102" y="1"/>
                    <a:pt x="23" y="29"/>
                  </a:cubicBezTo>
                  <a:cubicBezTo>
                    <a:pt x="9" y="33"/>
                    <a:pt x="0" y="46"/>
                    <a:pt x="0" y="61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0" y="264"/>
                    <a:pt x="7" y="275"/>
                    <a:pt x="19" y="283"/>
                  </a:cubicBezTo>
                  <a:cubicBezTo>
                    <a:pt x="0" y="269"/>
                    <a:pt x="0" y="251"/>
                    <a:pt x="34" y="238"/>
                  </a:cubicBezTo>
                  <a:cubicBezTo>
                    <a:pt x="141" y="205"/>
                    <a:pt x="257" y="216"/>
                    <a:pt x="366" y="242"/>
                  </a:cubicBezTo>
                  <a:cubicBezTo>
                    <a:pt x="484" y="269"/>
                    <a:pt x="600" y="310"/>
                    <a:pt x="719" y="326"/>
                  </a:cubicBezTo>
                  <a:close/>
                </a:path>
              </a:pathLst>
            </a:custGeom>
            <a:solidFill>
              <a:srgbClr val="D411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Rectangle 1762">
              <a:extLst>
                <a:ext uri="{FF2B5EF4-FFF2-40B4-BE49-F238E27FC236}">
                  <a16:creationId xmlns:a16="http://schemas.microsoft.com/office/drawing/2014/main" id="{A9824EAF-530F-4363-9868-AE4E73813E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4363375" y="5260078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F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1763">
              <a:extLst>
                <a:ext uri="{FF2B5EF4-FFF2-40B4-BE49-F238E27FC236}">
                  <a16:creationId xmlns:a16="http://schemas.microsoft.com/office/drawing/2014/main" id="{E627A8B7-76D5-4FB2-A78D-0F8367A907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4450969" y="526007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764">
              <a:extLst>
                <a:ext uri="{FF2B5EF4-FFF2-40B4-BE49-F238E27FC236}">
                  <a16:creationId xmlns:a16="http://schemas.microsoft.com/office/drawing/2014/main" id="{19AEFF4E-19F2-4BD2-8729-03BFD6269D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4499146" y="5268837"/>
              <a:ext cx="17518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765">
              <a:extLst>
                <a:ext uri="{FF2B5EF4-FFF2-40B4-BE49-F238E27FC236}">
                  <a16:creationId xmlns:a16="http://schemas.microsoft.com/office/drawing/2014/main" id="{4B058790-9966-4254-B6D9-36341C35FD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586740" y="5277596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1766">
              <a:extLst>
                <a:ext uri="{FF2B5EF4-FFF2-40B4-BE49-F238E27FC236}">
                  <a16:creationId xmlns:a16="http://schemas.microsoft.com/office/drawing/2014/main" id="{FFB34500-899B-4E69-899D-7E31883770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4669952" y="5299496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1767">
              <a:extLst>
                <a:ext uri="{FF2B5EF4-FFF2-40B4-BE49-F238E27FC236}">
                  <a16:creationId xmlns:a16="http://schemas.microsoft.com/office/drawing/2014/main" id="{C83D9D5E-C94E-4F80-89C4-D59FE06917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744407" y="5317015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768">
              <a:extLst>
                <a:ext uri="{FF2B5EF4-FFF2-40B4-BE49-F238E27FC236}">
                  <a16:creationId xmlns:a16="http://schemas.microsoft.com/office/drawing/2014/main" id="{99E7EFA0-05C4-4502-B575-965A38D6D8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4849519" y="5343293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769">
              <a:extLst>
                <a:ext uri="{FF2B5EF4-FFF2-40B4-BE49-F238E27FC236}">
                  <a16:creationId xmlns:a16="http://schemas.microsoft.com/office/drawing/2014/main" id="{DEEA220E-81FD-4D2F-8ADF-FFC3C67CAD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0000">
              <a:off x="4972150" y="5373949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1770">
              <a:extLst>
                <a:ext uri="{FF2B5EF4-FFF2-40B4-BE49-F238E27FC236}">
                  <a16:creationId xmlns:a16="http://schemas.microsoft.com/office/drawing/2014/main" id="{CD782D00-34E7-4BDD-B81A-7CB32A930C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5046603" y="539584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1771">
              <a:extLst>
                <a:ext uri="{FF2B5EF4-FFF2-40B4-BE49-F238E27FC236}">
                  <a16:creationId xmlns:a16="http://schemas.microsoft.com/office/drawing/2014/main" id="{E555C104-F257-4AFF-A3A2-542ED94E5B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5142955" y="5404608"/>
              <a:ext cx="170808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72">
              <a:extLst>
                <a:ext uri="{FF2B5EF4-FFF2-40B4-BE49-F238E27FC236}">
                  <a16:creationId xmlns:a16="http://schemas.microsoft.com/office/drawing/2014/main" id="{60B4A406-3D02-469F-96F9-1F178213A6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34930" y="5408986"/>
              <a:ext cx="1883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73">
              <a:extLst>
                <a:ext uri="{FF2B5EF4-FFF2-40B4-BE49-F238E27FC236}">
                  <a16:creationId xmlns:a16="http://schemas.microsoft.com/office/drawing/2014/main" id="{0E210501-F781-4CA4-9834-9C0C4E183D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300000">
              <a:off x="5326901" y="5404608"/>
              <a:ext cx="127012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1774">
              <a:extLst>
                <a:ext uri="{FF2B5EF4-FFF2-40B4-BE49-F238E27FC236}">
                  <a16:creationId xmlns:a16="http://schemas.microsoft.com/office/drawing/2014/main" id="{9D17EE1A-B9A5-4633-ADF1-CD75278CA9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80000">
              <a:off x="5379457" y="5387089"/>
              <a:ext cx="197086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1775">
              <a:extLst>
                <a:ext uri="{FF2B5EF4-FFF2-40B4-BE49-F238E27FC236}">
                  <a16:creationId xmlns:a16="http://schemas.microsoft.com/office/drawing/2014/main" id="{36896D54-BFEB-41BA-8664-D50BBE95D9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60000">
              <a:off x="5475810" y="5352052"/>
              <a:ext cx="166427" cy="245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51214-33F5-4F23-B252-281665D201F8}"/>
              </a:ext>
            </a:extLst>
          </p:cNvPr>
          <p:cNvGrpSpPr/>
          <p:nvPr/>
        </p:nvGrpSpPr>
        <p:grpSpPr>
          <a:xfrm>
            <a:off x="1963080" y="1867530"/>
            <a:ext cx="8237376" cy="1720210"/>
            <a:chOff x="439080" y="2036492"/>
            <a:chExt cx="8237376" cy="17202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4303094-F181-4493-8B0A-40A4DA862993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7D6CDB1-0AD6-4FF1-8F7B-653DC5BD0F38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D72649E-464C-40D7-8AFB-808C3C055506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0DCA598-B4B0-48A4-B250-537E9865E565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481D860-5BCF-4849-99A5-D871C7BED9F7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3D5836-680D-4B41-9E33-F810768AD149}"/>
                </a:ext>
              </a:extLst>
            </p:cNvPr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BBEF73-FDC3-4D29-A085-FF272A10B5D6}"/>
              </a:ext>
            </a:extLst>
          </p:cNvPr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956EB8-7F2E-426A-B4DF-E18450C3F08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6E31E8-A835-494B-8525-C502ECF87EC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132FB3-8AE0-4485-AAB8-F2C613D3DF95}"/>
              </a:ext>
            </a:extLst>
          </p:cNvPr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F2A2625-30E0-458A-AAA4-3CC538EB4F1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75B2A-193A-47F7-98EB-86C99F3953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6B438-BFFB-480F-9A9B-509B33007B53}"/>
              </a:ext>
            </a:extLst>
          </p:cNvPr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CB966C-B265-479E-8A10-E81C1D65F0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4BBF18-421F-4363-9E84-AC687E9A641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80BE42-963A-4D77-A624-75274D977D02}"/>
              </a:ext>
            </a:extLst>
          </p:cNvPr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F961B1F-3669-47D9-9299-0296C84BCEE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AC5419-2D16-4E7A-87C1-7F61BC9B61D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90FD3F-D6F7-435C-9E71-FBE15A31897A}"/>
              </a:ext>
            </a:extLst>
          </p:cNvPr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8BB66A-BD67-4C44-B34E-4D7FC1E9C10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28BA67-8E12-4B52-AC45-7937BEAE155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5586F9-7965-48FC-A6A6-78BE65767DFD}"/>
              </a:ext>
            </a:extLst>
          </p:cNvPr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F709EDC-794B-43F6-BAF9-E592F98347F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53C830-AF9A-4F35-9E1B-38F173FCC91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B5428C-D12C-4B93-83EA-570B0383EE5B}"/>
              </a:ext>
            </a:extLst>
          </p:cNvPr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2A3B24-9FBA-4BDC-B72C-9698BDDC42C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2B4B94-47C8-4421-8FCC-FB14C773815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DB96D2-2EF3-4DE4-9FFA-B478E50981A9}"/>
              </a:ext>
            </a:extLst>
          </p:cNvPr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C532FC4-5FB7-473F-A5EF-C9FFE6744BFB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B250D-95D9-4BE1-B107-780824DE6333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4C96B4F-27A4-4F1E-9893-6F78D84BA0C7}"/>
              </a:ext>
            </a:extLst>
          </p:cNvPr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47DCFB-1EC4-46A4-B416-8E13E297B6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BDF848-729C-4F53-9D7F-FAAD272CEB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B27259-7399-4315-BD48-AC81B5369FF4}"/>
              </a:ext>
            </a:extLst>
          </p:cNvPr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B4E7A62-E682-4AB4-8B5C-EACD0CB4E2B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D86A5A-4C6E-4629-BC63-BEA0CEB2A6D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224FE2-E710-423E-8A54-8BA144778CC5}"/>
              </a:ext>
            </a:extLst>
          </p:cNvPr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B0EB52-D7D1-425D-816E-71948F4C5A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1DD37B-BD20-4F37-B848-D5846287115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08D249-ECA7-4F7B-9455-CBD7272E4F0E}"/>
              </a:ext>
            </a:extLst>
          </p:cNvPr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EF0FB42-30DC-4067-9F4B-646CE860575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46E425-1EDA-437D-94B4-EF9A49121B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08F68F55-BC73-481F-9AB3-253950E9E77C}"/>
              </a:ext>
            </a:extLst>
          </p:cNvPr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1AAC839E-5AB3-4F8F-8674-16CF71937104}"/>
              </a:ext>
            </a:extLst>
          </p:cNvPr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8AE6FCED-7D32-466E-AD49-E70BBE099D53}"/>
              </a:ext>
            </a:extLst>
          </p:cNvPr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91993A3F-6F12-4583-BBF1-5A85A9DA828B}"/>
              </a:ext>
            </a:extLst>
          </p:cNvPr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DF8603E1-94A2-4072-AA76-85E541A2C30C}"/>
              </a:ext>
            </a:extLst>
          </p:cNvPr>
          <p:cNvSpPr/>
          <p:nvPr/>
        </p:nvSpPr>
        <p:spPr>
          <a:xfrm>
            <a:off x="7874889" y="2564747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자유형 151">
            <a:extLst>
              <a:ext uri="{FF2B5EF4-FFF2-40B4-BE49-F238E27FC236}">
                <a16:creationId xmlns:a16="http://schemas.microsoft.com/office/drawing/2014/main" id="{FEA60AED-104A-4EA2-AC5A-9D0AAF829DD2}"/>
              </a:ext>
            </a:extLst>
          </p:cNvPr>
          <p:cNvSpPr/>
          <p:nvPr/>
        </p:nvSpPr>
        <p:spPr>
          <a:xfrm>
            <a:off x="9185362" y="2515983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9FBC80-CC2A-4776-83E3-548C56EA6CE1}"/>
              </a:ext>
            </a:extLst>
          </p:cNvPr>
          <p:cNvSpPr/>
          <p:nvPr/>
        </p:nvSpPr>
        <p:spPr>
          <a:xfrm>
            <a:off x="7348712" y="1880014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A769076-D7E7-4E30-AD9C-015BECFC2163}"/>
              </a:ext>
            </a:extLst>
          </p:cNvPr>
          <p:cNvSpPr/>
          <p:nvPr/>
        </p:nvSpPr>
        <p:spPr>
          <a:xfrm>
            <a:off x="7348712" y="3021586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6D05D60-2992-4B2C-8DE2-D2A58315D886}"/>
              </a:ext>
            </a:extLst>
          </p:cNvPr>
          <p:cNvSpPr/>
          <p:nvPr/>
        </p:nvSpPr>
        <p:spPr>
          <a:xfrm>
            <a:off x="7348712" y="4163158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F446BA-0895-4172-9A48-FB8AAFC3B9B2}"/>
              </a:ext>
            </a:extLst>
          </p:cNvPr>
          <p:cNvSpPr/>
          <p:nvPr/>
        </p:nvSpPr>
        <p:spPr>
          <a:xfrm>
            <a:off x="7348712" y="5304732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EEDFAC-403A-4208-A003-6707F1238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31204"/>
              </p:ext>
            </p:extLst>
          </p:nvPr>
        </p:nvGraphicFramePr>
        <p:xfrm>
          <a:off x="905347" y="1783533"/>
          <a:ext cx="6247839" cy="4266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7C687AD3-7B85-4AC2-9753-699D2B94E34B}"/>
              </a:ext>
            </a:extLst>
          </p:cNvPr>
          <p:cNvGrpSpPr/>
          <p:nvPr/>
        </p:nvGrpSpPr>
        <p:grpSpPr>
          <a:xfrm>
            <a:off x="8237650" y="1774663"/>
            <a:ext cx="3124450" cy="904116"/>
            <a:chOff x="395534" y="3737445"/>
            <a:chExt cx="3972999" cy="9041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03BD98-E1BE-4E2B-BE6D-65D5D1E048E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BB7C88-319B-451B-A454-258208679B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A445B6-835D-4D4F-A924-07DE7643921D}"/>
              </a:ext>
            </a:extLst>
          </p:cNvPr>
          <p:cNvGrpSpPr/>
          <p:nvPr/>
        </p:nvGrpSpPr>
        <p:grpSpPr>
          <a:xfrm>
            <a:off x="8237650" y="2916235"/>
            <a:ext cx="3124450" cy="904116"/>
            <a:chOff x="395534" y="3737445"/>
            <a:chExt cx="3972999" cy="9041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D5BD17-A089-48F8-8FC8-DAB5BF132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FED038-981A-4E3D-B10A-E9D3A061894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B61F8F-872B-4CB3-B4ED-7F5BDBD43472}"/>
              </a:ext>
            </a:extLst>
          </p:cNvPr>
          <p:cNvGrpSpPr/>
          <p:nvPr/>
        </p:nvGrpSpPr>
        <p:grpSpPr>
          <a:xfrm>
            <a:off x="8237650" y="4057807"/>
            <a:ext cx="3124450" cy="904116"/>
            <a:chOff x="395534" y="3737445"/>
            <a:chExt cx="3972999" cy="9041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60DBA9-F31A-4960-981B-2453328FF9D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1B6AEE-E0B0-4764-9AC7-426775DF2177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6B1809-C61E-4A01-97CD-60C32B734FBE}"/>
              </a:ext>
            </a:extLst>
          </p:cNvPr>
          <p:cNvGrpSpPr/>
          <p:nvPr/>
        </p:nvGrpSpPr>
        <p:grpSpPr>
          <a:xfrm>
            <a:off x="8237650" y="5199380"/>
            <a:ext cx="3124450" cy="904116"/>
            <a:chOff x="395534" y="3737445"/>
            <a:chExt cx="3972999" cy="9041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D5DD70-B4F8-4BF0-BE40-DCE87B8456F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A58090-5883-44B0-837C-44AC2B1C865C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E5F3487-7E20-4C8D-B803-48AB0B9744DE}"/>
              </a:ext>
            </a:extLst>
          </p:cNvPr>
          <p:cNvSpPr/>
          <p:nvPr/>
        </p:nvSpPr>
        <p:spPr>
          <a:xfrm>
            <a:off x="7541666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BD460AF1-93D5-496C-9E24-398337EA7E5B}"/>
              </a:ext>
            </a:extLst>
          </p:cNvPr>
          <p:cNvSpPr/>
          <p:nvPr/>
        </p:nvSpPr>
        <p:spPr>
          <a:xfrm>
            <a:off x="7576834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53E42A15-6DED-4559-99A9-DE7C6B13187D}"/>
              </a:ext>
            </a:extLst>
          </p:cNvPr>
          <p:cNvSpPr/>
          <p:nvPr/>
        </p:nvSpPr>
        <p:spPr>
          <a:xfrm>
            <a:off x="7524083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FEAE4CAB-F8AA-4129-B14F-37DB028B3DE0}"/>
              </a:ext>
            </a:extLst>
          </p:cNvPr>
          <p:cNvSpPr/>
          <p:nvPr/>
        </p:nvSpPr>
        <p:spPr>
          <a:xfrm>
            <a:off x="7497708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pic>
        <p:nvPicPr>
          <p:cNvPr id="15" name="Marcador de posición de imagen 14" descr="Un grupo de personas disfrazadas&#10;&#10;Descripción generada automáticamente con confianza media">
            <a:extLst>
              <a:ext uri="{FF2B5EF4-FFF2-40B4-BE49-F238E27FC236}">
                <a16:creationId xmlns:a16="http://schemas.microsoft.com/office/drawing/2014/main" id="{048CA396-FA2A-4394-80AC-90AFBC3F86BC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3" r="129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0DD8B5-DA5D-47B2-9443-43E9C4971D41}"/>
              </a:ext>
            </a:extLst>
          </p:cNvPr>
          <p:cNvSpPr/>
          <p:nvPr/>
        </p:nvSpPr>
        <p:spPr>
          <a:xfrm>
            <a:off x="2270954" y="3724575"/>
            <a:ext cx="822960" cy="822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D849F3-1172-4C21-A46A-226AE701D0CF}"/>
              </a:ext>
            </a:extLst>
          </p:cNvPr>
          <p:cNvSpPr/>
          <p:nvPr/>
        </p:nvSpPr>
        <p:spPr>
          <a:xfrm>
            <a:off x="4307758" y="3284370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61AAC8-8F49-4D33-BB10-B81E48F64AAD}"/>
              </a:ext>
            </a:extLst>
          </p:cNvPr>
          <p:cNvSpPr/>
          <p:nvPr/>
        </p:nvSpPr>
        <p:spPr>
          <a:xfrm>
            <a:off x="6344562" y="2844165"/>
            <a:ext cx="822960" cy="8229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C046E4-1EE2-4D54-AECB-2673362B7D37}"/>
              </a:ext>
            </a:extLst>
          </p:cNvPr>
          <p:cNvSpPr/>
          <p:nvPr/>
        </p:nvSpPr>
        <p:spPr>
          <a:xfrm>
            <a:off x="8381366" y="2403960"/>
            <a:ext cx="822960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5A93EC4-2664-4A47-A07A-8A57DAAEF7DC}"/>
              </a:ext>
            </a:extLst>
          </p:cNvPr>
          <p:cNvSpPr/>
          <p:nvPr/>
        </p:nvSpPr>
        <p:spPr>
          <a:xfrm>
            <a:off x="10418170" y="1963755"/>
            <a:ext cx="822960" cy="8229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AC4782-C270-4EE6-A4B4-3ADCE7484C80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CD26B19-8F0C-449D-B8A5-BBBE0D5CB4CF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23B86BA1-27AE-4B6B-8505-CA38728405D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BDCAAD7-1918-43BA-888B-D4BEDA2EC17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F82BF4-6BEA-43C8-8ED0-D4CE0397D2C7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12ECFCB-9BFC-446E-A6A7-B08AE5484275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8E9E9EF-8057-4A3B-90CF-A3B8D588EC5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256A0656-EE3C-4092-9D1D-A3DF605FC5F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A8F269-B8C5-46AE-A15B-35E28FF9A08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8B1D34F-224A-4C90-AD67-7F9B4F34D37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7A06ED-747B-4F16-8A22-C7464A67626D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08FB4A4-C3E1-4498-BB0F-3D2806B156F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7034F3E1-079F-4628-BA52-CD24653960A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1A6E804-822F-4577-9162-966DE359C96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DA2E6697-1B19-4CF1-9799-13F84BB1298C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A9746E-9333-4941-BA41-019A2D99D59B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79AD89-CC77-4974-AD5F-2C849ED0DA04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D9B9DE33-63C4-4037-A4F8-713AC6E4B715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E88B95-5D64-45A5-950A-9F0FB5DC021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4BAAB9E-DDD8-400E-AE27-EC14E5070F0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6163AC-DABA-4A66-84B0-BF401F69B45E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0EBD0B-1D8B-4F12-8F20-906BC5986B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F9C491A-4E65-4A72-AE7C-2094A7060A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0DA957-9FC0-4494-BB21-B1BBE19E0CB6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931717-54A1-491B-AD9A-864ED32A49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4DD222-7531-4F05-A81A-09341200124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FB219BD-DE9B-49F5-812D-19B75BEDCC0F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4F7513-7EA9-405B-8F26-BC51AA1C809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73F1624-E886-4EC6-9BD6-DD2D48CB93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7AB1DD-71BF-4AD4-A31B-8F58B40EACB5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690FA74-4E8D-43B7-9F38-B048E930416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37D89E-3E68-443E-9877-58A6DF94ECD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D8AB1B8-BB01-4E9E-895A-F431D71EA147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CD4A0CA-ABE3-4ED4-BC5D-8430D7C42995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01B0478-5FA2-43BE-BEAA-DA810169235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6E3C40A6-8BD0-4D41-93CA-C47A27BD6282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42EA54BE-7BEE-4A37-945D-B997E3F3B79F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8AAEFAE9-959B-4A1F-BEFA-DBEB90C84F7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9ADC7970-9721-4044-8947-9E438790DE3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B06C91CF-956B-4173-8701-7E6B9DD750E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5C0542B2-3CC8-42E7-8219-C577566444D8}"/>
              </a:ext>
            </a:extLst>
          </p:cNvPr>
          <p:cNvSpPr/>
          <p:nvPr/>
        </p:nvSpPr>
        <p:spPr>
          <a:xfrm>
            <a:off x="2515913" y="399645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B4617998-515C-4DE5-89FB-B7015DC3147E}"/>
              </a:ext>
            </a:extLst>
          </p:cNvPr>
          <p:cNvSpPr/>
          <p:nvPr/>
        </p:nvSpPr>
        <p:spPr>
          <a:xfrm>
            <a:off x="4546239" y="35217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6BA3E10E-FE3C-40F1-987C-5CC9FD84D26D}"/>
              </a:ext>
            </a:extLst>
          </p:cNvPr>
          <p:cNvSpPr/>
          <p:nvPr/>
        </p:nvSpPr>
        <p:spPr>
          <a:xfrm rot="18805991">
            <a:off x="6567611" y="30690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6AB085B0-9029-44E9-BF8C-88BC5202B43E}"/>
              </a:ext>
            </a:extLst>
          </p:cNvPr>
          <p:cNvSpPr/>
          <p:nvPr/>
        </p:nvSpPr>
        <p:spPr>
          <a:xfrm>
            <a:off x="8630026" y="268208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3ED5BB2D-5544-4EB0-8429-F1AF0D9D5B59}"/>
              </a:ext>
            </a:extLst>
          </p:cNvPr>
          <p:cNvSpPr/>
          <p:nvPr/>
        </p:nvSpPr>
        <p:spPr>
          <a:xfrm>
            <a:off x="10674550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B7810C-7A06-43A9-8E33-312589B9B30B}"/>
              </a:ext>
            </a:extLst>
          </p:cNvPr>
          <p:cNvGrpSpPr/>
          <p:nvPr/>
        </p:nvGrpSpPr>
        <p:grpSpPr>
          <a:xfrm>
            <a:off x="5735075" y="1822982"/>
            <a:ext cx="5659759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392A46-7A64-4FEC-9F8F-D769B5000D68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9E83266-225D-423F-B53B-74975287316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9D4CE7-32A8-4FBE-A155-D5CF7B825F79}"/>
              </a:ext>
            </a:extLst>
          </p:cNvPr>
          <p:cNvGrpSpPr/>
          <p:nvPr/>
        </p:nvGrpSpPr>
        <p:grpSpPr>
          <a:xfrm>
            <a:off x="5735075" y="3010572"/>
            <a:ext cx="5659759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40552B-1D7A-40C5-9CC3-CE7BFB9A75FD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AF3477-8B8C-4008-AAB6-0D0C828BFAE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39BBAE-6ED5-4ED7-9E60-698FD9C28D78}"/>
              </a:ext>
            </a:extLst>
          </p:cNvPr>
          <p:cNvGrpSpPr/>
          <p:nvPr/>
        </p:nvGrpSpPr>
        <p:grpSpPr>
          <a:xfrm>
            <a:off x="5735075" y="4198160"/>
            <a:ext cx="5659759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4BC486-519B-47AF-9891-E32DDAD6F665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C6E90D-4429-48B6-885F-8A7DD42B02F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D3721-6521-4CF4-9C67-2FEC6A40FBFB}"/>
              </a:ext>
            </a:extLst>
          </p:cNvPr>
          <p:cNvGrpSpPr/>
          <p:nvPr/>
        </p:nvGrpSpPr>
        <p:grpSpPr>
          <a:xfrm>
            <a:off x="5735075" y="5385750"/>
            <a:ext cx="5659759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13D4CC-2478-494F-AFF8-4D18A0AE60C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71A5D3-8A65-47AC-95B4-878D4A446795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0DD697-545B-4521-91F4-7807245DB58C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BD7A326-D832-4411-B040-E478AD1DE0C0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A55A52E-A049-4E25-881A-02BBECCABE6D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9CF10304-3465-4432-B9C0-8470360E833D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B263ED7-EBA8-40CF-8080-1D34D9535886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6774695-FD53-42BE-B3C3-182CD4F19C96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7B32274-055D-4DAB-BDBE-9824A0315AD6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E3078EAD-B07F-43B2-922C-24E8BAAAF086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6DA6A93-E4D5-4C1E-88B8-50704470C14E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29AAB1-8716-40AB-9151-86F050DAEA71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0C60A28-8E7E-4AFB-8720-E1EC7D9BDB65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BBCAA693-D86E-4B8F-ABA6-5D89C432310B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43493CE-32DA-4EBF-9182-438A4B8D42D5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E6BB13A-E343-4A00-95F6-00B098F2B357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7CFBCBB-7379-436A-B559-1F321641C25E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E010B38E-A1FF-4633-B622-A1978D40DC63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8A67D6F-7D58-409F-91FF-9D931F608902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38EF521-DA58-49F8-8592-9E86B24B1AA3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0E81D9-234B-4FC2-860D-E8F29CDF041E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34DB7C-F885-4661-8A75-60D0065F1045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D8A618-82D0-409B-A0EF-C9C297D53D9C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5EC512-50B5-4EFB-96B7-CFD84ECE771B}"/>
              </a:ext>
            </a:extLst>
          </p:cNvPr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32832A-0595-4ACA-BF1E-AFD63321E2FD}"/>
              </a:ext>
            </a:extLst>
          </p:cNvPr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EA379B-8567-45CC-A407-141978C6325F}"/>
              </a:ext>
            </a:extLst>
          </p:cNvPr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5367B6-E0DD-4C77-984B-ECF678448BCC}"/>
              </a:ext>
            </a:extLst>
          </p:cNvPr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E860D2-10E0-44D8-951B-73A8985BE9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sp>
        <p:nvSpPr>
          <p:cNvPr id="4" name="Rectangle 2886">
            <a:extLst>
              <a:ext uri="{FF2B5EF4-FFF2-40B4-BE49-F238E27FC236}">
                <a16:creationId xmlns:a16="http://schemas.microsoft.com/office/drawing/2014/main" id="{E2C7B898-A284-4359-8B72-5CD38D51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1967005"/>
            <a:ext cx="5315273" cy="4089665"/>
          </a:xfrm>
          <a:prstGeom prst="rect">
            <a:avLst/>
          </a:prstGeom>
          <a:solidFill>
            <a:srgbClr val="F8C6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212CD6C-E29F-4ECE-9809-69C41F384D6B}"/>
              </a:ext>
            </a:extLst>
          </p:cNvPr>
          <p:cNvGrpSpPr/>
          <p:nvPr/>
        </p:nvGrpSpPr>
        <p:grpSpPr>
          <a:xfrm>
            <a:off x="7637984" y="1658616"/>
            <a:ext cx="3324983" cy="4399906"/>
            <a:chOff x="9589963" y="2585577"/>
            <a:chExt cx="1773443" cy="2346774"/>
          </a:xfrm>
        </p:grpSpPr>
        <p:sp>
          <p:nvSpPr>
            <p:cNvPr id="34" name="Rectangle 2482">
              <a:extLst>
                <a:ext uri="{FF2B5EF4-FFF2-40B4-BE49-F238E27FC236}">
                  <a16:creationId xmlns:a16="http://schemas.microsoft.com/office/drawing/2014/main" id="{71F54E0A-21C9-4CB5-B3B1-F3EC752BB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523" y="3693374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483">
              <a:extLst>
                <a:ext uri="{FF2B5EF4-FFF2-40B4-BE49-F238E27FC236}">
                  <a16:creationId xmlns:a16="http://schemas.microsoft.com/office/drawing/2014/main" id="{C4C7E165-A4A6-4844-8494-B1CB181AF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1545" y="3693374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484">
              <a:extLst>
                <a:ext uri="{FF2B5EF4-FFF2-40B4-BE49-F238E27FC236}">
                  <a16:creationId xmlns:a16="http://schemas.microsoft.com/office/drawing/2014/main" id="{30B20669-B46F-4A42-8B29-81FDCE257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9567" y="3693374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485">
              <a:extLst>
                <a:ext uri="{FF2B5EF4-FFF2-40B4-BE49-F238E27FC236}">
                  <a16:creationId xmlns:a16="http://schemas.microsoft.com/office/drawing/2014/main" id="{B141DB59-E241-4151-A350-4E414DEDE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8720" y="3693374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86">
              <a:extLst>
                <a:ext uri="{FF2B5EF4-FFF2-40B4-BE49-F238E27FC236}">
                  <a16:creationId xmlns:a16="http://schemas.microsoft.com/office/drawing/2014/main" id="{5B8B7AFA-B74D-418B-B348-EFCA1FAFB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5895" y="3693374"/>
              <a:ext cx="25265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487">
              <a:extLst>
                <a:ext uri="{FF2B5EF4-FFF2-40B4-BE49-F238E27FC236}">
                  <a16:creationId xmlns:a16="http://schemas.microsoft.com/office/drawing/2014/main" id="{C271FA91-0190-4D99-A7C1-1EE7D716B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488">
              <a:extLst>
                <a:ext uri="{FF2B5EF4-FFF2-40B4-BE49-F238E27FC236}">
                  <a16:creationId xmlns:a16="http://schemas.microsoft.com/office/drawing/2014/main" id="{D2C005C5-E3DC-4606-B1A7-2C8DBC923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1208" y="3756536"/>
              <a:ext cx="8745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489">
              <a:extLst>
                <a:ext uri="{FF2B5EF4-FFF2-40B4-BE49-F238E27FC236}">
                  <a16:creationId xmlns:a16="http://schemas.microsoft.com/office/drawing/2014/main" id="{DCB9FC97-9C9E-4D61-B82E-AEB777A49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4935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490">
              <a:extLst>
                <a:ext uri="{FF2B5EF4-FFF2-40B4-BE49-F238E27FC236}">
                  <a16:creationId xmlns:a16="http://schemas.microsoft.com/office/drawing/2014/main" id="{7F7C43FB-300B-4A4C-BD3B-3D05C330C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8100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491">
              <a:extLst>
                <a:ext uri="{FF2B5EF4-FFF2-40B4-BE49-F238E27FC236}">
                  <a16:creationId xmlns:a16="http://schemas.microsoft.com/office/drawing/2014/main" id="{C0EBA874-F75E-4F89-93CE-BA392B181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2393" y="3756536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olutp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2492">
              <a:extLst>
                <a:ext uri="{FF2B5EF4-FFF2-40B4-BE49-F238E27FC236}">
                  <a16:creationId xmlns:a16="http://schemas.microsoft.com/office/drawing/2014/main" id="{D58567A9-6B92-4803-B3E0-AFD35A805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9002" y="375653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2493">
              <a:extLst>
                <a:ext uri="{FF2B5EF4-FFF2-40B4-BE49-F238E27FC236}">
                  <a16:creationId xmlns:a16="http://schemas.microsoft.com/office/drawing/2014/main" id="{480765A6-5411-484C-8096-D7F59E0AC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3298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2494">
              <a:extLst>
                <a:ext uri="{FF2B5EF4-FFF2-40B4-BE49-F238E27FC236}">
                  <a16:creationId xmlns:a16="http://schemas.microsoft.com/office/drawing/2014/main" id="{5C8F967E-A545-4F38-A04F-1E76E683B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733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2495">
              <a:extLst>
                <a:ext uri="{FF2B5EF4-FFF2-40B4-BE49-F238E27FC236}">
                  <a16:creationId xmlns:a16="http://schemas.microsoft.com/office/drawing/2014/main" id="{149BFCFF-28AD-4969-B2B2-C574B7F7C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038" y="3756536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2496">
              <a:extLst>
                <a:ext uri="{FF2B5EF4-FFF2-40B4-BE49-F238E27FC236}">
                  <a16:creationId xmlns:a16="http://schemas.microsoft.com/office/drawing/2014/main" id="{9C3CDA95-C57A-4692-8849-DBBE2B8C0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047" y="375653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2497">
              <a:extLst>
                <a:ext uri="{FF2B5EF4-FFF2-40B4-BE49-F238E27FC236}">
                  <a16:creationId xmlns:a16="http://schemas.microsoft.com/office/drawing/2014/main" id="{737CEF59-472D-4E59-87E7-FDCBFE8FB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8212" y="3756536"/>
              <a:ext cx="14090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wisi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2498">
              <a:extLst>
                <a:ext uri="{FF2B5EF4-FFF2-40B4-BE49-F238E27FC236}">
                  <a16:creationId xmlns:a16="http://schemas.microsoft.com/office/drawing/2014/main" id="{E974603E-5BCA-4F86-BAF0-6473314FE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814841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2499">
              <a:extLst>
                <a:ext uri="{FF2B5EF4-FFF2-40B4-BE49-F238E27FC236}">
                  <a16:creationId xmlns:a16="http://schemas.microsoft.com/office/drawing/2014/main" id="{6B6594E3-D236-4579-9EFB-AD81B837E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2958" y="3814841"/>
              <a:ext cx="10203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2500">
              <a:extLst>
                <a:ext uri="{FF2B5EF4-FFF2-40B4-BE49-F238E27FC236}">
                  <a16:creationId xmlns:a16="http://schemas.microsoft.com/office/drawing/2014/main" id="{4B003A0A-0B63-4A18-A6A5-25ED29CD7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5558" y="3814841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minim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2501">
              <a:extLst>
                <a:ext uri="{FF2B5EF4-FFF2-40B4-BE49-F238E27FC236}">
                  <a16:creationId xmlns:a16="http://schemas.microsoft.com/office/drawing/2014/main" id="{886BB634-9440-486C-9F03-F66498C6C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0755" y="38148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2502">
              <a:extLst>
                <a:ext uri="{FF2B5EF4-FFF2-40B4-BE49-F238E27FC236}">
                  <a16:creationId xmlns:a16="http://schemas.microsoft.com/office/drawing/2014/main" id="{97107BB5-6E3E-43CC-B9CF-7DFA27871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047" y="3814841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eniam,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2503">
              <a:extLst>
                <a:ext uri="{FF2B5EF4-FFF2-40B4-BE49-F238E27FC236}">
                  <a16:creationId xmlns:a16="http://schemas.microsoft.com/office/drawing/2014/main" id="{0A61F9A8-C922-45E4-8287-7DE07B9DB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878006"/>
              <a:ext cx="14576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quis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2504">
              <a:extLst>
                <a:ext uri="{FF2B5EF4-FFF2-40B4-BE49-F238E27FC236}">
                  <a16:creationId xmlns:a16="http://schemas.microsoft.com/office/drawing/2014/main" id="{C2018D0C-82D6-4C2C-B19F-420A88980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8948" y="3878006"/>
              <a:ext cx="2477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nostrud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2505">
              <a:extLst>
                <a:ext uri="{FF2B5EF4-FFF2-40B4-BE49-F238E27FC236}">
                  <a16:creationId xmlns:a16="http://schemas.microsoft.com/office/drawing/2014/main" id="{47C8949D-F0B4-4FC9-8BAA-0B7EB8632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3580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2506">
              <a:extLst>
                <a:ext uri="{FF2B5EF4-FFF2-40B4-BE49-F238E27FC236}">
                  <a16:creationId xmlns:a16="http://schemas.microsoft.com/office/drawing/2014/main" id="{90748425-3A7C-488D-A5F6-FA2183537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77872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2507">
              <a:extLst>
                <a:ext uri="{FF2B5EF4-FFF2-40B4-BE49-F238E27FC236}">
                  <a16:creationId xmlns:a16="http://schemas.microsoft.com/office/drawing/2014/main" id="{F99C451E-77EB-4C05-8BC0-41F1235EE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2168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2508">
              <a:extLst>
                <a:ext uri="{FF2B5EF4-FFF2-40B4-BE49-F238E27FC236}">
                  <a16:creationId xmlns:a16="http://schemas.microsoft.com/office/drawing/2014/main" id="{910A9492-17A1-4389-8F47-8278B222F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6460" y="3878006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2509">
              <a:extLst>
                <a:ext uri="{FF2B5EF4-FFF2-40B4-BE49-F238E27FC236}">
                  <a16:creationId xmlns:a16="http://schemas.microsoft.com/office/drawing/2014/main" id="{A0746A97-7355-48F1-92CC-FC15BE433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5895" y="3878006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2510">
              <a:extLst>
                <a:ext uri="{FF2B5EF4-FFF2-40B4-BE49-F238E27FC236}">
                  <a16:creationId xmlns:a16="http://schemas.microsoft.com/office/drawing/2014/main" id="{79E535F3-379F-4CAF-826A-0B1B13F236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4482" y="387800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2511">
              <a:extLst>
                <a:ext uri="{FF2B5EF4-FFF2-40B4-BE49-F238E27FC236}">
                  <a16:creationId xmlns:a16="http://schemas.microsoft.com/office/drawing/2014/main" id="{ECE75ABC-899F-47C0-BB0C-F9286DEBE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060" y="38780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2512">
              <a:extLst>
                <a:ext uri="{FF2B5EF4-FFF2-40B4-BE49-F238E27FC236}">
                  <a16:creationId xmlns:a16="http://schemas.microsoft.com/office/drawing/2014/main" id="{32A404F8-1A65-4DB1-9831-66383481F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3352" y="3878006"/>
              <a:ext cx="1360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tion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2513">
              <a:extLst>
                <a:ext uri="{FF2B5EF4-FFF2-40B4-BE49-F238E27FC236}">
                  <a16:creationId xmlns:a16="http://schemas.microsoft.com/office/drawing/2014/main" id="{9F10DBE0-CAB6-4D69-A6D8-7A7BE36BD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3941168"/>
              <a:ext cx="1797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ullam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2514">
              <a:extLst>
                <a:ext uri="{FF2B5EF4-FFF2-40B4-BE49-F238E27FC236}">
                  <a16:creationId xmlns:a16="http://schemas.microsoft.com/office/drawing/2014/main" id="{653CF848-713C-47E7-A9D4-1F8BB6008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8383" y="394116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2515">
              <a:extLst>
                <a:ext uri="{FF2B5EF4-FFF2-40B4-BE49-F238E27FC236}">
                  <a16:creationId xmlns:a16="http://schemas.microsoft.com/office/drawing/2014/main" id="{6B8A19F2-6083-4076-9CC2-F62533340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2675" y="3941168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2516">
              <a:extLst>
                <a:ext uri="{FF2B5EF4-FFF2-40B4-BE49-F238E27FC236}">
                  <a16:creationId xmlns:a16="http://schemas.microsoft.com/office/drawing/2014/main" id="{640EBCC7-BFB7-4FA9-BEE8-32CC9867A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1828" y="3941168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2517">
              <a:extLst>
                <a:ext uri="{FF2B5EF4-FFF2-40B4-BE49-F238E27FC236}">
                  <a16:creationId xmlns:a16="http://schemas.microsoft.com/office/drawing/2014/main" id="{98E4AF5C-4594-49C8-812A-2858FB83F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6405" y="3941168"/>
              <a:ext cx="12632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per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2518">
              <a:extLst>
                <a:ext uri="{FF2B5EF4-FFF2-40B4-BE49-F238E27FC236}">
                  <a16:creationId xmlns:a16="http://schemas.microsoft.com/office/drawing/2014/main" id="{60555F54-F24E-4919-BE5F-D90BE6A9A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0473" y="3941168"/>
              <a:ext cx="24293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suscipit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2519">
              <a:extLst>
                <a:ext uri="{FF2B5EF4-FFF2-40B4-BE49-F238E27FC236}">
                  <a16:creationId xmlns:a16="http://schemas.microsoft.com/office/drawing/2014/main" id="{F2B1D348-4F31-406E-82C5-441E47FA7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004333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lobo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2520">
              <a:extLst>
                <a:ext uri="{FF2B5EF4-FFF2-40B4-BE49-F238E27FC236}">
                  <a16:creationId xmlns:a16="http://schemas.microsoft.com/office/drawing/2014/main" id="{6FF5108D-90E6-4872-8082-99608331C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088" y="400433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2521">
              <a:extLst>
                <a:ext uri="{FF2B5EF4-FFF2-40B4-BE49-F238E27FC236}">
                  <a16:creationId xmlns:a16="http://schemas.microsoft.com/office/drawing/2014/main" id="{8D7F0387-90FB-49E5-AA30-6D0011603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523" y="4004333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2522">
              <a:extLst>
                <a:ext uri="{FF2B5EF4-FFF2-40B4-BE49-F238E27FC236}">
                  <a16:creationId xmlns:a16="http://schemas.microsoft.com/office/drawing/2014/main" id="{A2668589-4F97-4EDA-9750-7AB85C676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1545" y="4004333"/>
              <a:ext cx="12147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nisl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2523">
              <a:extLst>
                <a:ext uri="{FF2B5EF4-FFF2-40B4-BE49-F238E27FC236}">
                  <a16:creationId xmlns:a16="http://schemas.microsoft.com/office/drawing/2014/main" id="{72CD5579-34D5-488D-8F32-4D9969F14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3863" y="400433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2524">
              <a:extLst>
                <a:ext uri="{FF2B5EF4-FFF2-40B4-BE49-F238E27FC236}">
                  <a16:creationId xmlns:a16="http://schemas.microsoft.com/office/drawing/2014/main" id="{B22087B9-0A0B-421D-8F60-739135CFD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025" y="4004333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aliquip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2525">
              <a:extLst>
                <a:ext uri="{FF2B5EF4-FFF2-40B4-BE49-F238E27FC236}">
                  <a16:creationId xmlns:a16="http://schemas.microsoft.com/office/drawing/2014/main" id="{B78D3BBF-83EA-4978-B18B-6E9C91B7E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2222" y="40043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526">
              <a:extLst>
                <a:ext uri="{FF2B5EF4-FFF2-40B4-BE49-F238E27FC236}">
                  <a16:creationId xmlns:a16="http://schemas.microsoft.com/office/drawing/2014/main" id="{21142099-B2E2-4A46-80B3-59301837A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517" y="40043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2527">
              <a:extLst>
                <a:ext uri="{FF2B5EF4-FFF2-40B4-BE49-F238E27FC236}">
                  <a16:creationId xmlns:a16="http://schemas.microsoft.com/office/drawing/2014/main" id="{DAE044BD-CD4D-45ED-A339-8AA7328DC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062638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2528">
              <a:extLst>
                <a:ext uri="{FF2B5EF4-FFF2-40B4-BE49-F238E27FC236}">
                  <a16:creationId xmlns:a16="http://schemas.microsoft.com/office/drawing/2014/main" id="{339108F2-EEAE-4DC5-9AF1-1DBDEB533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796" y="406263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2529">
              <a:extLst>
                <a:ext uri="{FF2B5EF4-FFF2-40B4-BE49-F238E27FC236}">
                  <a16:creationId xmlns:a16="http://schemas.microsoft.com/office/drawing/2014/main" id="{C764331C-85CD-49DA-B424-E691B00E2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088" y="4062638"/>
              <a:ext cx="29152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ommodo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2530">
              <a:extLst>
                <a:ext uri="{FF2B5EF4-FFF2-40B4-BE49-F238E27FC236}">
                  <a16:creationId xmlns:a16="http://schemas.microsoft.com/office/drawing/2014/main" id="{06DF2A21-63B7-4F7C-A076-F58524C2E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2733" y="406263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2531">
              <a:extLst>
                <a:ext uri="{FF2B5EF4-FFF2-40B4-BE49-F238E27FC236}">
                  <a16:creationId xmlns:a16="http://schemas.microsoft.com/office/drawing/2014/main" id="{B76CF498-6F07-475F-A04B-06FA8ABDE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025" y="4062638"/>
              <a:ext cx="23808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onsequ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2532">
              <a:extLst>
                <a:ext uri="{FF2B5EF4-FFF2-40B4-BE49-F238E27FC236}">
                  <a16:creationId xmlns:a16="http://schemas.microsoft.com/office/drawing/2014/main" id="{14DE8A18-2D30-4406-9BAE-F7B20B5FB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7365" y="4062638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2533">
              <a:extLst>
                <a:ext uri="{FF2B5EF4-FFF2-40B4-BE49-F238E27FC236}">
                  <a16:creationId xmlns:a16="http://schemas.microsoft.com/office/drawing/2014/main" id="{F58C7A37-BDD0-4B4A-9E67-CFCF842F8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1092" y="4062638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2534">
              <a:extLst>
                <a:ext uri="{FF2B5EF4-FFF2-40B4-BE49-F238E27FC236}">
                  <a16:creationId xmlns:a16="http://schemas.microsoft.com/office/drawing/2014/main" id="{3B6DB99F-1DD3-4C5E-A85E-EC6A19918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6913" y="4125800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2535">
              <a:extLst>
                <a:ext uri="{FF2B5EF4-FFF2-40B4-BE49-F238E27FC236}">
                  <a16:creationId xmlns:a16="http://schemas.microsoft.com/office/drawing/2014/main" id="{50F3D49C-E681-4A06-9B28-842A2A938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0926" y="4125800"/>
              <a:ext cx="10689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2536">
              <a:extLst>
                <a:ext uri="{FF2B5EF4-FFF2-40B4-BE49-F238E27FC236}">
                  <a16:creationId xmlns:a16="http://schemas.microsoft.com/office/drawing/2014/main" id="{F4EB04C2-1904-4A4D-816F-7C5650209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73805" y="4125800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2537">
              <a:extLst>
                <a:ext uri="{FF2B5EF4-FFF2-40B4-BE49-F238E27FC236}">
                  <a16:creationId xmlns:a16="http://schemas.microsoft.com/office/drawing/2014/main" id="{47E9D516-3310-4044-91EA-C1DF7CA6C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7253" y="4125800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2538">
              <a:extLst>
                <a:ext uri="{FF2B5EF4-FFF2-40B4-BE49-F238E27FC236}">
                  <a16:creationId xmlns:a16="http://schemas.microsoft.com/office/drawing/2014/main" id="{335E3528-C04C-4B90-A121-5F5FEBECA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6688" y="4125800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2539">
              <a:extLst>
                <a:ext uri="{FF2B5EF4-FFF2-40B4-BE49-F238E27FC236}">
                  <a16:creationId xmlns:a16="http://schemas.microsoft.com/office/drawing/2014/main" id="{93DF6157-1C9C-4255-A61D-8A0F5D9BC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24428" y="4125800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2540">
              <a:extLst>
                <a:ext uri="{FF2B5EF4-FFF2-40B4-BE49-F238E27FC236}">
                  <a16:creationId xmlns:a16="http://schemas.microsoft.com/office/drawing/2014/main" id="{84E4CF85-D879-41FA-B209-FF0AF1C18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8720" y="4125800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2541">
              <a:extLst>
                <a:ext uri="{FF2B5EF4-FFF2-40B4-BE49-F238E27FC236}">
                  <a16:creationId xmlns:a16="http://schemas.microsoft.com/office/drawing/2014/main" id="{83300E7F-B6CF-4DDB-874F-55DC68CFB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7307" y="4125800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2542">
              <a:extLst>
                <a:ext uri="{FF2B5EF4-FFF2-40B4-BE49-F238E27FC236}">
                  <a16:creationId xmlns:a16="http://schemas.microsoft.com/office/drawing/2014/main" id="{4D7518E2-BA94-4B6A-A9E9-DB5861C44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060" y="4125800"/>
              <a:ext cx="4373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2543">
              <a:extLst>
                <a:ext uri="{FF2B5EF4-FFF2-40B4-BE49-F238E27FC236}">
                  <a16:creationId xmlns:a16="http://schemas.microsoft.com/office/drawing/2014/main" id="{14E7EB85-F2B1-4E85-B66D-C98A46BBE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3635" y="4125800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2544">
              <a:extLst>
                <a:ext uri="{FF2B5EF4-FFF2-40B4-BE49-F238E27FC236}">
                  <a16:creationId xmlns:a16="http://schemas.microsoft.com/office/drawing/2014/main" id="{FAE8AD71-4961-4A7E-A48B-E0C1144EA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8212" y="4125800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2545">
              <a:extLst>
                <a:ext uri="{FF2B5EF4-FFF2-40B4-BE49-F238E27FC236}">
                  <a16:creationId xmlns:a16="http://schemas.microsoft.com/office/drawing/2014/main" id="{D068F50A-9480-473B-BC40-DC5D36A02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7082" y="4125800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2546">
              <a:extLst>
                <a:ext uri="{FF2B5EF4-FFF2-40B4-BE49-F238E27FC236}">
                  <a16:creationId xmlns:a16="http://schemas.microsoft.com/office/drawing/2014/main" id="{C63550D5-0EAB-4898-BB94-621FE6C98A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517" y="4125800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2547">
              <a:extLst>
                <a:ext uri="{FF2B5EF4-FFF2-40B4-BE49-F238E27FC236}">
                  <a16:creationId xmlns:a16="http://schemas.microsoft.com/office/drawing/2014/main" id="{8BAABD26-7C07-4C69-96A7-564A1F08E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362979"/>
              <a:ext cx="7288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2548">
              <a:extLst>
                <a:ext uri="{FF2B5EF4-FFF2-40B4-BE49-F238E27FC236}">
                  <a16:creationId xmlns:a16="http://schemas.microsoft.com/office/drawing/2014/main" id="{BE8120C5-B707-44BD-B5DD-1C0B03B32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6854" y="3362979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2549">
              <a:extLst>
                <a:ext uri="{FF2B5EF4-FFF2-40B4-BE49-F238E27FC236}">
                  <a16:creationId xmlns:a16="http://schemas.microsoft.com/office/drawing/2014/main" id="{D79BA3B2-A418-4FE8-945B-2E4EBEEE1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6007" y="3362979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2550">
              <a:extLst>
                <a:ext uri="{FF2B5EF4-FFF2-40B4-BE49-F238E27FC236}">
                  <a16:creationId xmlns:a16="http://schemas.microsoft.com/office/drawing/2014/main" id="{CEAE18E9-CB73-4C9F-A6FC-CD0771583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0585" y="3362979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2551">
              <a:extLst>
                <a:ext uri="{FF2B5EF4-FFF2-40B4-BE49-F238E27FC236}">
                  <a16:creationId xmlns:a16="http://schemas.microsoft.com/office/drawing/2014/main" id="{2FC1E67E-38B8-4F56-B610-FB1F2E177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7477" y="3362979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ipsum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2552">
              <a:extLst>
                <a:ext uri="{FF2B5EF4-FFF2-40B4-BE49-F238E27FC236}">
                  <a16:creationId xmlns:a16="http://schemas.microsoft.com/office/drawing/2014/main" id="{8FC6B027-63B2-446E-8985-4FE332B98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2392" y="3362979"/>
              <a:ext cx="18463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dolor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2553">
              <a:extLst>
                <a:ext uri="{FF2B5EF4-FFF2-40B4-BE49-F238E27FC236}">
                  <a16:creationId xmlns:a16="http://schemas.microsoft.com/office/drawing/2014/main" id="{9E5339E5-C7DD-427F-A424-50A406791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7871" y="3362979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2554">
              <a:extLst>
                <a:ext uri="{FF2B5EF4-FFF2-40B4-BE49-F238E27FC236}">
                  <a16:creationId xmlns:a16="http://schemas.microsoft.com/office/drawing/2014/main" id="{950872FB-8C4A-4207-A7BD-B14EB951F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426141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ame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2555">
              <a:extLst>
                <a:ext uri="{FF2B5EF4-FFF2-40B4-BE49-F238E27FC236}">
                  <a16:creationId xmlns:a16="http://schemas.microsoft.com/office/drawing/2014/main" id="{2E08158D-575E-46BA-AA34-CF05C1E82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4877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2556">
              <a:extLst>
                <a:ext uri="{FF2B5EF4-FFF2-40B4-BE49-F238E27FC236}">
                  <a16:creationId xmlns:a16="http://schemas.microsoft.com/office/drawing/2014/main" id="{A74B60DE-BC73-4667-8910-4153270BE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4312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2557">
              <a:extLst>
                <a:ext uri="{FF2B5EF4-FFF2-40B4-BE49-F238E27FC236}">
                  <a16:creationId xmlns:a16="http://schemas.microsoft.com/office/drawing/2014/main" id="{E2193D81-D358-4937-8733-357E6CA82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4261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2558">
              <a:extLst>
                <a:ext uri="{FF2B5EF4-FFF2-40B4-BE49-F238E27FC236}">
                  <a16:creationId xmlns:a16="http://schemas.microsoft.com/office/drawing/2014/main" id="{B05E5896-EC4E-431D-9237-DDF5485C9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426141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2559">
              <a:extLst>
                <a:ext uri="{FF2B5EF4-FFF2-40B4-BE49-F238E27FC236}">
                  <a16:creationId xmlns:a16="http://schemas.microsoft.com/office/drawing/2014/main" id="{061C3C77-C650-401B-8F98-0068F5E89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0979" y="342614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2560">
              <a:extLst>
                <a:ext uri="{FF2B5EF4-FFF2-40B4-BE49-F238E27FC236}">
                  <a16:creationId xmlns:a16="http://schemas.microsoft.com/office/drawing/2014/main" id="{FAB5587B-E4DF-401F-8FDD-03A458312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5271" y="342614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2561">
              <a:extLst>
                <a:ext uri="{FF2B5EF4-FFF2-40B4-BE49-F238E27FC236}">
                  <a16:creationId xmlns:a16="http://schemas.microsoft.com/office/drawing/2014/main" id="{17DF7159-F888-40BE-8AC5-3AA8C12C1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9849" y="3426141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etuer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2562">
              <a:extLst>
                <a:ext uri="{FF2B5EF4-FFF2-40B4-BE49-F238E27FC236}">
                  <a16:creationId xmlns:a16="http://schemas.microsoft.com/office/drawing/2014/main" id="{DBEC7BD6-70FA-46F1-B4BD-0C90BC942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484446"/>
              <a:ext cx="31582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adipiscing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2563">
              <a:extLst>
                <a:ext uri="{FF2B5EF4-FFF2-40B4-BE49-F238E27FC236}">
                  <a16:creationId xmlns:a16="http://schemas.microsoft.com/office/drawing/2014/main" id="{A266A4C5-DEE0-4F88-963D-0AC76833B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5499" y="3484446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2564">
              <a:extLst>
                <a:ext uri="{FF2B5EF4-FFF2-40B4-BE49-F238E27FC236}">
                  <a16:creationId xmlns:a16="http://schemas.microsoft.com/office/drawing/2014/main" id="{7971ECC7-C9A6-4AE0-9EF5-9B423B532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48444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2565">
              <a:extLst>
                <a:ext uri="{FF2B5EF4-FFF2-40B4-BE49-F238E27FC236}">
                  <a16:creationId xmlns:a16="http://schemas.microsoft.com/office/drawing/2014/main" id="{66924C4A-6574-462B-B90C-0624FCEB1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3522" y="3484446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2566">
              <a:extLst>
                <a:ext uri="{FF2B5EF4-FFF2-40B4-BE49-F238E27FC236}">
                  <a16:creationId xmlns:a16="http://schemas.microsoft.com/office/drawing/2014/main" id="{3B1779DC-01E6-46D4-AEE8-291460C71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7531" y="3484446"/>
              <a:ext cx="13118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sed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2567">
              <a:extLst>
                <a:ext uri="{FF2B5EF4-FFF2-40B4-BE49-F238E27FC236}">
                  <a16:creationId xmlns:a16="http://schemas.microsoft.com/office/drawing/2014/main" id="{E10FE01C-7049-41C0-B903-4C4CF13A4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3484446"/>
              <a:ext cx="17005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diam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2568">
              <a:extLst>
                <a:ext uri="{FF2B5EF4-FFF2-40B4-BE49-F238E27FC236}">
                  <a16:creationId xmlns:a16="http://schemas.microsoft.com/office/drawing/2014/main" id="{2486DC96-749B-49C3-8180-4F912D159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547611"/>
              <a:ext cx="22350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nonum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2569">
              <a:extLst>
                <a:ext uri="{FF2B5EF4-FFF2-40B4-BE49-F238E27FC236}">
                  <a16:creationId xmlns:a16="http://schemas.microsoft.com/office/drawing/2014/main" id="{4B38C41E-3CCE-48E7-9491-6A3FD16EF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8042" y="3547611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2570">
              <a:extLst>
                <a:ext uri="{FF2B5EF4-FFF2-40B4-BE49-F238E27FC236}">
                  <a16:creationId xmlns:a16="http://schemas.microsoft.com/office/drawing/2014/main" id="{6E202669-8721-4E40-882D-F3BCAECAA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769" y="354761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y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2571">
              <a:extLst>
                <a:ext uri="{FF2B5EF4-FFF2-40B4-BE49-F238E27FC236}">
                  <a16:creationId xmlns:a16="http://schemas.microsoft.com/office/drawing/2014/main" id="{CF67FF53-5212-4F2F-8398-04DA1318C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0357" y="3547611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nibh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2572">
              <a:extLst>
                <a:ext uri="{FF2B5EF4-FFF2-40B4-BE49-F238E27FC236}">
                  <a16:creationId xmlns:a16="http://schemas.microsoft.com/office/drawing/2014/main" id="{213FC955-43A4-4692-B7A0-3498C6BF7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6966" y="3547611"/>
              <a:ext cx="27209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euismod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2573">
              <a:extLst>
                <a:ext uri="{FF2B5EF4-FFF2-40B4-BE49-F238E27FC236}">
                  <a16:creationId xmlns:a16="http://schemas.microsoft.com/office/drawing/2014/main" id="{E779B0CF-1A49-4032-8601-5034D829A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610773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tincidu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2574">
              <a:extLst>
                <a:ext uri="{FF2B5EF4-FFF2-40B4-BE49-F238E27FC236}">
                  <a16:creationId xmlns:a16="http://schemas.microsoft.com/office/drawing/2014/main" id="{90984AEB-1D29-44B9-B1FD-0C88688C7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3182" y="361077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2575">
              <a:extLst>
                <a:ext uri="{FF2B5EF4-FFF2-40B4-BE49-F238E27FC236}">
                  <a16:creationId xmlns:a16="http://schemas.microsoft.com/office/drawing/2014/main" id="{17C28518-3B65-4526-8087-B21E459D6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2334" y="361077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2576">
              <a:extLst>
                <a:ext uri="{FF2B5EF4-FFF2-40B4-BE49-F238E27FC236}">
                  <a16:creationId xmlns:a16="http://schemas.microsoft.com/office/drawing/2014/main" id="{B5B834A2-E2DF-4856-81B2-18154DA2C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9509" y="361077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2577">
              <a:extLst>
                <a:ext uri="{FF2B5EF4-FFF2-40B4-BE49-F238E27FC236}">
                  <a16:creationId xmlns:a16="http://schemas.microsoft.com/office/drawing/2014/main" id="{FA5A02D8-165B-4483-BDCD-0C55907FF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5836" y="3610773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lao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2578">
              <a:extLst>
                <a:ext uri="{FF2B5EF4-FFF2-40B4-BE49-F238E27FC236}">
                  <a16:creationId xmlns:a16="http://schemas.microsoft.com/office/drawing/2014/main" id="{817CB986-AA0D-4E92-9A66-EC53EDCF9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9001" y="361077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2579">
              <a:extLst>
                <a:ext uri="{FF2B5EF4-FFF2-40B4-BE49-F238E27FC236}">
                  <a16:creationId xmlns:a16="http://schemas.microsoft.com/office/drawing/2014/main" id="{5FEBAB7B-02EB-441B-BD03-B790AAE5B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8436" y="3610773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eet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2580">
              <a:extLst>
                <a:ext uri="{FF2B5EF4-FFF2-40B4-BE49-F238E27FC236}">
                  <a16:creationId xmlns:a16="http://schemas.microsoft.com/office/drawing/2014/main" id="{2B2D14B2-44CA-487C-AF13-DA57DE518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673939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dolo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2581">
              <a:extLst>
                <a:ext uri="{FF2B5EF4-FFF2-40B4-BE49-F238E27FC236}">
                  <a16:creationId xmlns:a16="http://schemas.microsoft.com/office/drawing/2014/main" id="{0DCD50A8-3A4F-44B8-9A54-6591B3B51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9737" y="3673939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2582">
              <a:extLst>
                <a:ext uri="{FF2B5EF4-FFF2-40B4-BE49-F238E27FC236}">
                  <a16:creationId xmlns:a16="http://schemas.microsoft.com/office/drawing/2014/main" id="{FAD731E3-B007-440D-A611-474DF031D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172" y="3673939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2583">
              <a:extLst>
                <a:ext uri="{FF2B5EF4-FFF2-40B4-BE49-F238E27FC236}">
                  <a16:creationId xmlns:a16="http://schemas.microsoft.com/office/drawing/2014/main" id="{9587C027-8E93-4CB5-9C17-68840E089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7194" y="3673939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2584">
              <a:extLst>
                <a:ext uri="{FF2B5EF4-FFF2-40B4-BE49-F238E27FC236}">
                  <a16:creationId xmlns:a16="http://schemas.microsoft.com/office/drawing/2014/main" id="{C27FAE33-98B8-45D7-B226-BA98E042B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217" y="3673939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g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2585">
              <a:extLst>
                <a:ext uri="{FF2B5EF4-FFF2-40B4-BE49-F238E27FC236}">
                  <a16:creationId xmlns:a16="http://schemas.microsoft.com/office/drawing/2014/main" id="{0EF70BFA-979E-4A3B-A0B9-97C37B40B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4369" y="3673939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2586">
              <a:extLst>
                <a:ext uri="{FF2B5EF4-FFF2-40B4-BE49-F238E27FC236}">
                  <a16:creationId xmlns:a16="http://schemas.microsoft.com/office/drawing/2014/main" id="{CE94162D-3DBE-4F15-970D-FC86AE383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1544" y="3673939"/>
              <a:ext cx="25265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2587">
              <a:extLst>
                <a:ext uri="{FF2B5EF4-FFF2-40B4-BE49-F238E27FC236}">
                  <a16:creationId xmlns:a16="http://schemas.microsoft.com/office/drawing/2014/main" id="{D71E136D-1960-4A05-8BEF-19C5A1DEE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2588">
              <a:extLst>
                <a:ext uri="{FF2B5EF4-FFF2-40B4-BE49-F238E27FC236}">
                  <a16:creationId xmlns:a16="http://schemas.microsoft.com/office/drawing/2014/main" id="{C4AFE4C9-2560-457F-BE1D-E60C42BFA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6854" y="3732243"/>
              <a:ext cx="8745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2589">
              <a:extLst>
                <a:ext uri="{FF2B5EF4-FFF2-40B4-BE49-F238E27FC236}">
                  <a16:creationId xmlns:a16="http://schemas.microsoft.com/office/drawing/2014/main" id="{86BAAC9D-1F35-4848-9041-B1CA77094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0585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2590">
              <a:extLst>
                <a:ext uri="{FF2B5EF4-FFF2-40B4-BE49-F238E27FC236}">
                  <a16:creationId xmlns:a16="http://schemas.microsoft.com/office/drawing/2014/main" id="{B7E1BACA-1D43-4EAE-8147-0B973399A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3747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2591">
              <a:extLst>
                <a:ext uri="{FF2B5EF4-FFF2-40B4-BE49-F238E27FC236}">
                  <a16:creationId xmlns:a16="http://schemas.microsoft.com/office/drawing/2014/main" id="{E530B94B-5195-45FC-A735-3D8BCA42E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8042" y="3732243"/>
              <a:ext cx="17491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olutp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2592">
              <a:extLst>
                <a:ext uri="{FF2B5EF4-FFF2-40B4-BE49-F238E27FC236}">
                  <a16:creationId xmlns:a16="http://schemas.microsoft.com/office/drawing/2014/main" id="{F6EBD104-525C-4A95-B163-BED7895BB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73224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2593">
              <a:extLst>
                <a:ext uri="{FF2B5EF4-FFF2-40B4-BE49-F238E27FC236}">
                  <a16:creationId xmlns:a16="http://schemas.microsoft.com/office/drawing/2014/main" id="{56690AE5-4617-4F8E-AAF2-D001B3C04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8944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2594">
              <a:extLst>
                <a:ext uri="{FF2B5EF4-FFF2-40B4-BE49-F238E27FC236}">
                  <a16:creationId xmlns:a16="http://schemas.microsoft.com/office/drawing/2014/main" id="{19E87586-4D95-4A8E-9BDE-6DB878A0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8379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2595">
              <a:extLst>
                <a:ext uri="{FF2B5EF4-FFF2-40B4-BE49-F238E27FC236}">
                  <a16:creationId xmlns:a16="http://schemas.microsoft.com/office/drawing/2014/main" id="{0F92DE8D-E0AB-43A6-967F-7F6227B7A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6684" y="373224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2596">
              <a:extLst>
                <a:ext uri="{FF2B5EF4-FFF2-40B4-BE49-F238E27FC236}">
                  <a16:creationId xmlns:a16="http://schemas.microsoft.com/office/drawing/2014/main" id="{26088109-68A4-41C3-B3D1-024F8A084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0697" y="373224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2597">
              <a:extLst>
                <a:ext uri="{FF2B5EF4-FFF2-40B4-BE49-F238E27FC236}">
                  <a16:creationId xmlns:a16="http://schemas.microsoft.com/office/drawing/2014/main" id="{E2AAFA52-42CB-444C-84E5-BB478DB4B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3859" y="3732243"/>
              <a:ext cx="14090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wisi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2598">
              <a:extLst>
                <a:ext uri="{FF2B5EF4-FFF2-40B4-BE49-F238E27FC236}">
                  <a16:creationId xmlns:a16="http://schemas.microsoft.com/office/drawing/2014/main" id="{D9023457-D1EF-4449-8F1E-DEF1F382A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795406"/>
              <a:ext cx="1651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2599">
              <a:extLst>
                <a:ext uri="{FF2B5EF4-FFF2-40B4-BE49-F238E27FC236}">
                  <a16:creationId xmlns:a16="http://schemas.microsoft.com/office/drawing/2014/main" id="{FF568C68-A94A-4502-B259-FA0752193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8607" y="3795406"/>
              <a:ext cx="10203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2600">
              <a:extLst>
                <a:ext uri="{FF2B5EF4-FFF2-40B4-BE49-F238E27FC236}">
                  <a16:creationId xmlns:a16="http://schemas.microsoft.com/office/drawing/2014/main" id="{6B9CC452-498B-4BB5-94E7-193C5809D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1204" y="3795406"/>
              <a:ext cx="1992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minim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2601">
              <a:extLst>
                <a:ext uri="{FF2B5EF4-FFF2-40B4-BE49-F238E27FC236}">
                  <a16:creationId xmlns:a16="http://schemas.microsoft.com/office/drawing/2014/main" id="{6AD30332-C93F-4486-9119-04EE9546D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6401" y="3795406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2602">
              <a:extLst>
                <a:ext uri="{FF2B5EF4-FFF2-40B4-BE49-F238E27FC236}">
                  <a16:creationId xmlns:a16="http://schemas.microsoft.com/office/drawing/2014/main" id="{5098EF88-D75B-4C5C-84B8-B4CBE9A74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0697" y="3795406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eniam,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2603">
              <a:extLst>
                <a:ext uri="{FF2B5EF4-FFF2-40B4-BE49-F238E27FC236}">
                  <a16:creationId xmlns:a16="http://schemas.microsoft.com/office/drawing/2014/main" id="{1449884B-6AF9-4E33-99C7-468CB136B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858571"/>
              <a:ext cx="14576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quis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2604">
              <a:extLst>
                <a:ext uri="{FF2B5EF4-FFF2-40B4-BE49-F238E27FC236}">
                  <a16:creationId xmlns:a16="http://schemas.microsoft.com/office/drawing/2014/main" id="{253F394F-56D3-4C93-AD0E-6D8ED9E48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4594" y="3858571"/>
              <a:ext cx="24779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nostrud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2605">
              <a:extLst>
                <a:ext uri="{FF2B5EF4-FFF2-40B4-BE49-F238E27FC236}">
                  <a16:creationId xmlns:a16="http://schemas.microsoft.com/office/drawing/2014/main" id="{6B9AE80D-9A06-45AF-9E67-B66E05DEC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9226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2606">
              <a:extLst>
                <a:ext uri="{FF2B5EF4-FFF2-40B4-BE49-F238E27FC236}">
                  <a16:creationId xmlns:a16="http://schemas.microsoft.com/office/drawing/2014/main" id="{6A3FE043-8E1C-401F-B3BE-1DC92AEBF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3522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2607">
              <a:extLst>
                <a:ext uri="{FF2B5EF4-FFF2-40B4-BE49-F238E27FC236}">
                  <a16:creationId xmlns:a16="http://schemas.microsoft.com/office/drawing/2014/main" id="{B58C4198-F83D-4C67-8575-207DEF25F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7814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2608">
              <a:extLst>
                <a:ext uri="{FF2B5EF4-FFF2-40B4-BE49-F238E27FC236}">
                  <a16:creationId xmlns:a16="http://schemas.microsoft.com/office/drawing/2014/main" id="{2A4043FE-3B4C-4D62-9493-FAA44FFB0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2109" y="3858571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2609">
              <a:extLst>
                <a:ext uri="{FF2B5EF4-FFF2-40B4-BE49-F238E27FC236}">
                  <a16:creationId xmlns:a16="http://schemas.microsoft.com/office/drawing/2014/main" id="{B4E7EFC8-DAC4-4320-A239-1AFA6F824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1544" y="3858571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2610">
              <a:extLst>
                <a:ext uri="{FF2B5EF4-FFF2-40B4-BE49-F238E27FC236}">
                  <a16:creationId xmlns:a16="http://schemas.microsoft.com/office/drawing/2014/main" id="{D549B273-2F6C-40F2-A4DB-1EA7789FA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5271" y="3858571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2611">
              <a:extLst>
                <a:ext uri="{FF2B5EF4-FFF2-40B4-BE49-F238E27FC236}">
                  <a16:creationId xmlns:a16="http://schemas.microsoft.com/office/drawing/2014/main" id="{D1F6DEEF-2DBA-4E6E-8B6A-55520CE09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3858571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2612">
              <a:extLst>
                <a:ext uri="{FF2B5EF4-FFF2-40B4-BE49-F238E27FC236}">
                  <a16:creationId xmlns:a16="http://schemas.microsoft.com/office/drawing/2014/main" id="{0B24790D-B089-45D2-A912-A65467E08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9001" y="3858571"/>
              <a:ext cx="1360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tion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2613">
              <a:extLst>
                <a:ext uri="{FF2B5EF4-FFF2-40B4-BE49-F238E27FC236}">
                  <a16:creationId xmlns:a16="http://schemas.microsoft.com/office/drawing/2014/main" id="{A360C77E-D0C7-436D-A7DA-0E34935B3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921733"/>
              <a:ext cx="1797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ullam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2614">
              <a:extLst>
                <a:ext uri="{FF2B5EF4-FFF2-40B4-BE49-F238E27FC236}">
                  <a16:creationId xmlns:a16="http://schemas.microsoft.com/office/drawing/2014/main" id="{35E86B66-C0C3-430B-99C0-2D315B610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4029" y="392173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2615">
              <a:extLst>
                <a:ext uri="{FF2B5EF4-FFF2-40B4-BE49-F238E27FC236}">
                  <a16:creationId xmlns:a16="http://schemas.microsoft.com/office/drawing/2014/main" id="{A6ADD6BD-21D4-49F4-90D7-CED2BE6AA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8324" y="3921733"/>
              <a:ext cx="6802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2616">
              <a:extLst>
                <a:ext uri="{FF2B5EF4-FFF2-40B4-BE49-F238E27FC236}">
                  <a16:creationId xmlns:a16="http://schemas.microsoft.com/office/drawing/2014/main" id="{785ADF93-73BC-4F7E-AAB0-D04C585FF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617" y="3921733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2617">
              <a:extLst>
                <a:ext uri="{FF2B5EF4-FFF2-40B4-BE49-F238E27FC236}">
                  <a16:creationId xmlns:a16="http://schemas.microsoft.com/office/drawing/2014/main" id="{76688F8C-085E-499A-AC0A-15D3FD5CC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22052" y="3921733"/>
              <a:ext cx="12632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per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2618">
              <a:extLst>
                <a:ext uri="{FF2B5EF4-FFF2-40B4-BE49-F238E27FC236}">
                  <a16:creationId xmlns:a16="http://schemas.microsoft.com/office/drawing/2014/main" id="{578D38BF-0FBD-413B-8373-33B7A06CD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21262" y="3921733"/>
              <a:ext cx="24293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suscipit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2619">
              <a:extLst>
                <a:ext uri="{FF2B5EF4-FFF2-40B4-BE49-F238E27FC236}">
                  <a16:creationId xmlns:a16="http://schemas.microsoft.com/office/drawing/2014/main" id="{3619A36D-9B8E-439F-9552-79C821768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3984898"/>
              <a:ext cx="1603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lobo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2620">
              <a:extLst>
                <a:ext uri="{FF2B5EF4-FFF2-40B4-BE49-F238E27FC236}">
                  <a16:creationId xmlns:a16="http://schemas.microsoft.com/office/drawing/2014/main" id="{01F4FE09-15E6-48B8-8818-497BDA074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9737" y="3984898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2621">
              <a:extLst>
                <a:ext uri="{FF2B5EF4-FFF2-40B4-BE49-F238E27FC236}">
                  <a16:creationId xmlns:a16="http://schemas.microsoft.com/office/drawing/2014/main" id="{E79E50D7-042B-4B89-83A8-83B3CE9FD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9172" y="3984898"/>
              <a:ext cx="9231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2622">
              <a:extLst>
                <a:ext uri="{FF2B5EF4-FFF2-40B4-BE49-F238E27FC236}">
                  <a16:creationId xmlns:a16="http://schemas.microsoft.com/office/drawing/2014/main" id="{FBFE5366-9CA7-4A2B-8BA1-9CBEA42C9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7194" y="3984898"/>
              <a:ext cx="12147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nisl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2623">
              <a:extLst>
                <a:ext uri="{FF2B5EF4-FFF2-40B4-BE49-F238E27FC236}">
                  <a16:creationId xmlns:a16="http://schemas.microsoft.com/office/drawing/2014/main" id="{9624804A-ABBA-463E-AA55-AADAA6C627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52" y="3984898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2624">
              <a:extLst>
                <a:ext uri="{FF2B5EF4-FFF2-40B4-BE49-F238E27FC236}">
                  <a16:creationId xmlns:a16="http://schemas.microsoft.com/office/drawing/2014/main" id="{71962C72-7FD9-4172-A993-18A2DCE26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7814" y="3984898"/>
              <a:ext cx="21864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aliquip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Rectangle 2625">
              <a:extLst>
                <a:ext uri="{FF2B5EF4-FFF2-40B4-BE49-F238E27FC236}">
                  <a16:creationId xmlns:a16="http://schemas.microsoft.com/office/drawing/2014/main" id="{CB52882F-3D95-4521-BA31-A3EABE8E4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7871" y="398489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2626">
              <a:extLst>
                <a:ext uri="{FF2B5EF4-FFF2-40B4-BE49-F238E27FC236}">
                  <a16:creationId xmlns:a16="http://schemas.microsoft.com/office/drawing/2014/main" id="{51C441B8-92E8-4555-95E3-CA22BF154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2164" y="3984898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x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2627">
              <a:extLst>
                <a:ext uri="{FF2B5EF4-FFF2-40B4-BE49-F238E27FC236}">
                  <a16:creationId xmlns:a16="http://schemas.microsoft.com/office/drawing/2014/main" id="{D073DA66-8D37-4BAE-8843-15A0A76FD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4043203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ea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2628">
              <a:extLst>
                <a:ext uri="{FF2B5EF4-FFF2-40B4-BE49-F238E27FC236}">
                  <a16:creationId xmlns:a16="http://schemas.microsoft.com/office/drawing/2014/main" id="{69CC12CE-386B-4D13-994A-B45B17D54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5442" y="404320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Rectangle 2629">
              <a:extLst>
                <a:ext uri="{FF2B5EF4-FFF2-40B4-BE49-F238E27FC236}">
                  <a16:creationId xmlns:a16="http://schemas.microsoft.com/office/drawing/2014/main" id="{69D55A34-99B8-4786-A411-910D67A1F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4877" y="4043203"/>
              <a:ext cx="29152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ommodo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Rectangle 2630">
              <a:extLst>
                <a:ext uri="{FF2B5EF4-FFF2-40B4-BE49-F238E27FC236}">
                  <a16:creationId xmlns:a16="http://schemas.microsoft.com/office/drawing/2014/main" id="{0D454338-D657-4FCD-8591-E74CD4EB7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8379" y="4043203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2631">
              <a:extLst>
                <a:ext uri="{FF2B5EF4-FFF2-40B4-BE49-F238E27FC236}">
                  <a16:creationId xmlns:a16="http://schemas.microsoft.com/office/drawing/2014/main" id="{97F3752B-C1DD-4C8C-8913-6ED135A5C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2674" y="4043203"/>
              <a:ext cx="23808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onsequ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2632">
              <a:extLst>
                <a:ext uri="{FF2B5EF4-FFF2-40B4-BE49-F238E27FC236}">
                  <a16:creationId xmlns:a16="http://schemas.microsoft.com/office/drawing/2014/main" id="{A80875DC-60F9-4FFA-A3F8-908C7FC8E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3011" y="4043203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Rectangle 2633">
              <a:extLst>
                <a:ext uri="{FF2B5EF4-FFF2-40B4-BE49-F238E27FC236}">
                  <a16:creationId xmlns:a16="http://schemas.microsoft.com/office/drawing/2014/main" id="{D9A013E1-8C5D-487B-911F-266D14EB3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6741" y="4043203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.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Rectangle 2634">
              <a:extLst>
                <a:ext uri="{FF2B5EF4-FFF2-40B4-BE49-F238E27FC236}">
                  <a16:creationId xmlns:a16="http://schemas.microsoft.com/office/drawing/2014/main" id="{6BF6408B-7205-429A-BC9F-8A12E6B57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2562" y="4106365"/>
              <a:ext cx="8260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D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2635">
              <a:extLst>
                <a:ext uri="{FF2B5EF4-FFF2-40B4-BE49-F238E27FC236}">
                  <a16:creationId xmlns:a16="http://schemas.microsoft.com/office/drawing/2014/main" id="{22233CFC-4567-4145-A9B0-3412CA899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6572" y="4106365"/>
              <a:ext cx="106892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uis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2636">
              <a:extLst>
                <a:ext uri="{FF2B5EF4-FFF2-40B4-BE49-F238E27FC236}">
                  <a16:creationId xmlns:a16="http://schemas.microsoft.com/office/drawing/2014/main" id="{991E2FD1-DC71-47CE-8529-C7F5B1B58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9455" y="4106365"/>
              <a:ext cx="9717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au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Rectangle 2637">
              <a:extLst>
                <a:ext uri="{FF2B5EF4-FFF2-40B4-BE49-F238E27FC236}">
                  <a16:creationId xmlns:a16="http://schemas.microsoft.com/office/drawing/2014/main" id="{CF412E91-97C6-4E23-A18D-107316442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2899" y="4106365"/>
              <a:ext cx="48587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t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Rectangle 2638">
              <a:extLst>
                <a:ext uri="{FF2B5EF4-FFF2-40B4-BE49-F238E27FC236}">
                  <a16:creationId xmlns:a16="http://schemas.microsoft.com/office/drawing/2014/main" id="{1707E585-9966-4DD3-A12F-9C172E66C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2334" y="4106365"/>
              <a:ext cx="11661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2639">
              <a:extLst>
                <a:ext uri="{FF2B5EF4-FFF2-40B4-BE49-F238E27FC236}">
                  <a16:creationId xmlns:a16="http://schemas.microsoft.com/office/drawing/2014/main" id="{28173BB2-C260-466B-9BE7-630ECF272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0074" y="4106365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2640">
              <a:extLst>
                <a:ext uri="{FF2B5EF4-FFF2-40B4-BE49-F238E27FC236}">
                  <a16:creationId xmlns:a16="http://schemas.microsoft.com/office/drawing/2014/main" id="{A7F00EA1-17B2-47D4-8E74-D2F6AEF0B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4369" y="4106365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el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Rectangle 2641">
              <a:extLst>
                <a:ext uri="{FF2B5EF4-FFF2-40B4-BE49-F238E27FC236}">
                  <a16:creationId xmlns:a16="http://schemas.microsoft.com/office/drawing/2014/main" id="{990DD050-A9A0-4D39-B5CF-2B369A864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2957" y="4106365"/>
              <a:ext cx="150623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eum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" name="Rectangle 2642">
              <a:extLst>
                <a:ext uri="{FF2B5EF4-FFF2-40B4-BE49-F238E27FC236}">
                  <a16:creationId xmlns:a16="http://schemas.microsoft.com/office/drawing/2014/main" id="{042F7DD4-113C-4238-AC1A-3A06C0AF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4706" y="4106365"/>
              <a:ext cx="4373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2643">
              <a:extLst>
                <a:ext uri="{FF2B5EF4-FFF2-40B4-BE49-F238E27FC236}">
                  <a16:creationId xmlns:a16="http://schemas.microsoft.com/office/drawing/2014/main" id="{D30CAF79-07A1-4EE0-B784-5957651CD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4424" y="4106365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2644">
              <a:extLst>
                <a:ext uri="{FF2B5EF4-FFF2-40B4-BE49-F238E27FC236}">
                  <a16:creationId xmlns:a16="http://schemas.microsoft.com/office/drawing/2014/main" id="{474B4BE1-E62F-41C8-82CE-E37AD1E63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3859" y="4106365"/>
              <a:ext cx="77740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iu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Rectangle 2645">
              <a:extLst>
                <a:ext uri="{FF2B5EF4-FFF2-40B4-BE49-F238E27FC236}">
                  <a16:creationId xmlns:a16="http://schemas.microsoft.com/office/drawing/2014/main" id="{2B81CB84-1DF6-4E45-BE3D-6FF4CB271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2729" y="4106365"/>
              <a:ext cx="53448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r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8" name="Rectangle 2646">
              <a:extLst>
                <a:ext uri="{FF2B5EF4-FFF2-40B4-BE49-F238E27FC236}">
                  <a16:creationId xmlns:a16="http://schemas.microsoft.com/office/drawing/2014/main" id="{678CF35F-1E50-41A3-ACA4-DA8970039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2164" y="4106365"/>
              <a:ext cx="63165" cy="111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" b="0" i="0" u="none" strike="noStrike" cap="none" normalizeH="0" baseline="0">
                  <a:ln>
                    <a:noFill/>
                  </a:ln>
                  <a:solidFill>
                    <a:srgbClr val="C6C6C6"/>
                  </a:solidFill>
                  <a:effectLst/>
                  <a:latin typeface="Times New Roman" panose="02020603050405020304" pitchFamily="18" charset="0"/>
                </a:rPr>
                <a:t>e</a:t>
              </a:r>
              <a:endParaRPr kumimoji="0" 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2" name="Freeform 2940">
              <a:extLst>
                <a:ext uri="{FF2B5EF4-FFF2-40B4-BE49-F238E27FC236}">
                  <a16:creationId xmlns:a16="http://schemas.microsoft.com/office/drawing/2014/main" id="{CA086F38-0231-495D-B674-8F98047DB0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89963" y="2585577"/>
              <a:ext cx="1773443" cy="2346774"/>
            </a:xfrm>
            <a:custGeom>
              <a:avLst/>
              <a:gdLst>
                <a:gd name="T0" fmla="*/ 1073 w 1235"/>
                <a:gd name="T1" fmla="*/ 68 h 1632"/>
                <a:gd name="T2" fmla="*/ 1182 w 1235"/>
                <a:gd name="T3" fmla="*/ 807 h 1632"/>
                <a:gd name="T4" fmla="*/ 1184 w 1235"/>
                <a:gd name="T5" fmla="*/ 1098 h 1632"/>
                <a:gd name="T6" fmla="*/ 1197 w 1235"/>
                <a:gd name="T7" fmla="*/ 1194 h 1632"/>
                <a:gd name="T8" fmla="*/ 1158 w 1235"/>
                <a:gd name="T9" fmla="*/ 1414 h 1632"/>
                <a:gd name="T10" fmla="*/ 448 w 1235"/>
                <a:gd name="T11" fmla="*/ 1611 h 1632"/>
                <a:gd name="T12" fmla="*/ 130 w 1235"/>
                <a:gd name="T13" fmla="*/ 1192 h 1632"/>
                <a:gd name="T14" fmla="*/ 69 w 1235"/>
                <a:gd name="T15" fmla="*/ 643 h 1632"/>
                <a:gd name="T16" fmla="*/ 102 w 1235"/>
                <a:gd name="T17" fmla="*/ 776 h 1632"/>
                <a:gd name="T18" fmla="*/ 95 w 1235"/>
                <a:gd name="T19" fmla="*/ 871 h 1632"/>
                <a:gd name="T20" fmla="*/ 74 w 1235"/>
                <a:gd name="T21" fmla="*/ 1026 h 1632"/>
                <a:gd name="T22" fmla="*/ 72 w 1235"/>
                <a:gd name="T23" fmla="*/ 945 h 1632"/>
                <a:gd name="T24" fmla="*/ 144 w 1235"/>
                <a:gd name="T25" fmla="*/ 1168 h 1632"/>
                <a:gd name="T26" fmla="*/ 131 w 1235"/>
                <a:gd name="T27" fmla="*/ 1475 h 1632"/>
                <a:gd name="T28" fmla="*/ 408 w 1235"/>
                <a:gd name="T29" fmla="*/ 1463 h 1632"/>
                <a:gd name="T30" fmla="*/ 498 w 1235"/>
                <a:gd name="T31" fmla="*/ 1482 h 1632"/>
                <a:gd name="T32" fmla="*/ 702 w 1235"/>
                <a:gd name="T33" fmla="*/ 1502 h 1632"/>
                <a:gd name="T34" fmla="*/ 845 w 1235"/>
                <a:gd name="T35" fmla="*/ 1456 h 1632"/>
                <a:gd name="T36" fmla="*/ 988 w 1235"/>
                <a:gd name="T37" fmla="*/ 1404 h 1632"/>
                <a:gd name="T38" fmla="*/ 940 w 1235"/>
                <a:gd name="T39" fmla="*/ 1440 h 1632"/>
                <a:gd name="T40" fmla="*/ 701 w 1235"/>
                <a:gd name="T41" fmla="*/ 1584 h 1632"/>
                <a:gd name="T42" fmla="*/ 963 w 1235"/>
                <a:gd name="T43" fmla="*/ 1472 h 1632"/>
                <a:gd name="T44" fmla="*/ 1090 w 1235"/>
                <a:gd name="T45" fmla="*/ 1183 h 1632"/>
                <a:gd name="T46" fmla="*/ 1205 w 1235"/>
                <a:gd name="T47" fmla="*/ 967 h 1632"/>
                <a:gd name="T48" fmla="*/ 1211 w 1235"/>
                <a:gd name="T49" fmla="*/ 886 h 1632"/>
                <a:gd name="T50" fmla="*/ 1213 w 1235"/>
                <a:gd name="T51" fmla="*/ 1053 h 1632"/>
                <a:gd name="T52" fmla="*/ 1203 w 1235"/>
                <a:gd name="T53" fmla="*/ 505 h 1632"/>
                <a:gd name="T54" fmla="*/ 1218 w 1235"/>
                <a:gd name="T55" fmla="*/ 477 h 1632"/>
                <a:gd name="T56" fmla="*/ 1223 w 1235"/>
                <a:gd name="T57" fmla="*/ 637 h 1632"/>
                <a:gd name="T58" fmla="*/ 1119 w 1235"/>
                <a:gd name="T59" fmla="*/ 309 h 1632"/>
                <a:gd name="T60" fmla="*/ 981 w 1235"/>
                <a:gd name="T61" fmla="*/ 196 h 1632"/>
                <a:gd name="T62" fmla="*/ 686 w 1235"/>
                <a:gd name="T63" fmla="*/ 221 h 1632"/>
                <a:gd name="T64" fmla="*/ 751 w 1235"/>
                <a:gd name="T65" fmla="*/ 278 h 1632"/>
                <a:gd name="T66" fmla="*/ 1115 w 1235"/>
                <a:gd name="T67" fmla="*/ 176 h 1632"/>
                <a:gd name="T68" fmla="*/ 713 w 1235"/>
                <a:gd name="T69" fmla="*/ 38 h 1632"/>
                <a:gd name="T70" fmla="*/ 812 w 1235"/>
                <a:gd name="T71" fmla="*/ 273 h 1632"/>
                <a:gd name="T72" fmla="*/ 813 w 1235"/>
                <a:gd name="T73" fmla="*/ 234 h 1632"/>
                <a:gd name="T74" fmla="*/ 519 w 1235"/>
                <a:gd name="T75" fmla="*/ 129 h 1632"/>
                <a:gd name="T76" fmla="*/ 398 w 1235"/>
                <a:gd name="T77" fmla="*/ 64 h 1632"/>
                <a:gd name="T78" fmla="*/ 376 w 1235"/>
                <a:gd name="T79" fmla="*/ 94 h 1632"/>
                <a:gd name="T80" fmla="*/ 562 w 1235"/>
                <a:gd name="T81" fmla="*/ 210 h 1632"/>
                <a:gd name="T82" fmla="*/ 381 w 1235"/>
                <a:gd name="T83" fmla="*/ 191 h 1632"/>
                <a:gd name="T84" fmla="*/ 164 w 1235"/>
                <a:gd name="T85" fmla="*/ 207 h 1632"/>
                <a:gd name="T86" fmla="*/ 170 w 1235"/>
                <a:gd name="T87" fmla="*/ 333 h 1632"/>
                <a:gd name="T88" fmla="*/ 183 w 1235"/>
                <a:gd name="T89" fmla="*/ 347 h 1632"/>
                <a:gd name="T90" fmla="*/ 156 w 1235"/>
                <a:gd name="T91" fmla="*/ 54 h 1632"/>
                <a:gd name="T92" fmla="*/ 546 w 1235"/>
                <a:gd name="T93" fmla="*/ 29 h 1632"/>
                <a:gd name="T94" fmla="*/ 29 w 1235"/>
                <a:gd name="T95" fmla="*/ 612 h 1632"/>
                <a:gd name="T96" fmla="*/ 84 w 1235"/>
                <a:gd name="T97" fmla="*/ 948 h 1632"/>
                <a:gd name="T98" fmla="*/ 529 w 1235"/>
                <a:gd name="T99" fmla="*/ 1517 h 1632"/>
                <a:gd name="T100" fmla="*/ 369 w 1235"/>
                <a:gd name="T101" fmla="*/ 1500 h 1632"/>
                <a:gd name="T102" fmla="*/ 561 w 1235"/>
                <a:gd name="T103" fmla="*/ 1577 h 1632"/>
                <a:gd name="T104" fmla="*/ 669 w 1235"/>
                <a:gd name="T105" fmla="*/ 1615 h 1632"/>
                <a:gd name="T106" fmla="*/ 672 w 1235"/>
                <a:gd name="T107" fmla="*/ 1484 h 1632"/>
                <a:gd name="T108" fmla="*/ 584 w 1235"/>
                <a:gd name="T109" fmla="*/ 1512 h 1632"/>
                <a:gd name="T110" fmla="*/ 651 w 1235"/>
                <a:gd name="T111" fmla="*/ 104 h 1632"/>
                <a:gd name="T112" fmla="*/ 290 w 1235"/>
                <a:gd name="T113" fmla="*/ 215 h 1632"/>
                <a:gd name="T114" fmla="*/ 293 w 1235"/>
                <a:gd name="T115" fmla="*/ 165 h 1632"/>
                <a:gd name="T116" fmla="*/ 1185 w 1235"/>
                <a:gd name="T117" fmla="*/ 744 h 1632"/>
                <a:gd name="T118" fmla="*/ 940 w 1235"/>
                <a:gd name="T119" fmla="*/ 153 h 1632"/>
                <a:gd name="T120" fmla="*/ 932 w 1235"/>
                <a:gd name="T121" fmla="*/ 171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5" h="1632">
                  <a:moveTo>
                    <a:pt x="760" y="3"/>
                  </a:moveTo>
                  <a:cubicBezTo>
                    <a:pt x="790" y="12"/>
                    <a:pt x="819" y="29"/>
                    <a:pt x="847" y="51"/>
                  </a:cubicBezTo>
                  <a:cubicBezTo>
                    <a:pt x="872" y="72"/>
                    <a:pt x="897" y="96"/>
                    <a:pt x="922" y="118"/>
                  </a:cubicBezTo>
                  <a:cubicBezTo>
                    <a:pt x="955" y="146"/>
                    <a:pt x="988" y="171"/>
                    <a:pt x="1024" y="181"/>
                  </a:cubicBezTo>
                  <a:cubicBezTo>
                    <a:pt x="1042" y="186"/>
                    <a:pt x="1060" y="184"/>
                    <a:pt x="1079" y="182"/>
                  </a:cubicBezTo>
                  <a:cubicBezTo>
                    <a:pt x="1095" y="180"/>
                    <a:pt x="1108" y="163"/>
                    <a:pt x="1115" y="139"/>
                  </a:cubicBezTo>
                  <a:cubicBezTo>
                    <a:pt x="1113" y="130"/>
                    <a:pt x="1111" y="122"/>
                    <a:pt x="1109" y="114"/>
                  </a:cubicBezTo>
                  <a:cubicBezTo>
                    <a:pt x="1108" y="114"/>
                    <a:pt x="1108" y="114"/>
                    <a:pt x="1108" y="114"/>
                  </a:cubicBezTo>
                  <a:cubicBezTo>
                    <a:pt x="1108" y="119"/>
                    <a:pt x="1108" y="124"/>
                    <a:pt x="1108" y="127"/>
                  </a:cubicBezTo>
                  <a:cubicBezTo>
                    <a:pt x="1102" y="130"/>
                    <a:pt x="1096" y="134"/>
                    <a:pt x="1090" y="137"/>
                  </a:cubicBezTo>
                  <a:cubicBezTo>
                    <a:pt x="1090" y="138"/>
                    <a:pt x="1090" y="139"/>
                    <a:pt x="1090" y="140"/>
                  </a:cubicBezTo>
                  <a:cubicBezTo>
                    <a:pt x="1095" y="138"/>
                    <a:pt x="1099" y="136"/>
                    <a:pt x="1104" y="134"/>
                  </a:cubicBezTo>
                  <a:cubicBezTo>
                    <a:pt x="1104" y="139"/>
                    <a:pt x="1105" y="144"/>
                    <a:pt x="1105" y="149"/>
                  </a:cubicBezTo>
                  <a:cubicBezTo>
                    <a:pt x="1107" y="161"/>
                    <a:pt x="1101" y="162"/>
                    <a:pt x="1097" y="167"/>
                  </a:cubicBezTo>
                  <a:cubicBezTo>
                    <a:pt x="1094" y="172"/>
                    <a:pt x="1092" y="168"/>
                    <a:pt x="1090" y="163"/>
                  </a:cubicBezTo>
                  <a:cubicBezTo>
                    <a:pt x="1085" y="151"/>
                    <a:pt x="1079" y="140"/>
                    <a:pt x="1073" y="128"/>
                  </a:cubicBezTo>
                  <a:cubicBezTo>
                    <a:pt x="1064" y="107"/>
                    <a:pt x="1064" y="85"/>
                    <a:pt x="1073" y="68"/>
                  </a:cubicBezTo>
                  <a:cubicBezTo>
                    <a:pt x="1083" y="49"/>
                    <a:pt x="1100" y="44"/>
                    <a:pt x="1112" y="56"/>
                  </a:cubicBezTo>
                  <a:cubicBezTo>
                    <a:pt x="1122" y="66"/>
                    <a:pt x="1131" y="80"/>
                    <a:pt x="1136" y="99"/>
                  </a:cubicBezTo>
                  <a:cubicBezTo>
                    <a:pt x="1153" y="160"/>
                    <a:pt x="1155" y="222"/>
                    <a:pt x="1137" y="284"/>
                  </a:cubicBezTo>
                  <a:cubicBezTo>
                    <a:pt x="1130" y="307"/>
                    <a:pt x="1120" y="325"/>
                    <a:pt x="1106" y="336"/>
                  </a:cubicBezTo>
                  <a:cubicBezTo>
                    <a:pt x="1102" y="340"/>
                    <a:pt x="1098" y="340"/>
                    <a:pt x="1094" y="335"/>
                  </a:cubicBezTo>
                  <a:cubicBezTo>
                    <a:pt x="1091" y="330"/>
                    <a:pt x="1086" y="327"/>
                    <a:pt x="1082" y="327"/>
                  </a:cubicBezTo>
                  <a:cubicBezTo>
                    <a:pt x="1074" y="326"/>
                    <a:pt x="1069" y="337"/>
                    <a:pt x="1069" y="350"/>
                  </a:cubicBezTo>
                  <a:cubicBezTo>
                    <a:pt x="1069" y="363"/>
                    <a:pt x="1074" y="373"/>
                    <a:pt x="1082" y="370"/>
                  </a:cubicBezTo>
                  <a:cubicBezTo>
                    <a:pt x="1094" y="365"/>
                    <a:pt x="1100" y="375"/>
                    <a:pt x="1106" y="388"/>
                  </a:cubicBezTo>
                  <a:cubicBezTo>
                    <a:pt x="1113" y="403"/>
                    <a:pt x="1123" y="401"/>
                    <a:pt x="1132" y="400"/>
                  </a:cubicBezTo>
                  <a:cubicBezTo>
                    <a:pt x="1144" y="400"/>
                    <a:pt x="1157" y="397"/>
                    <a:pt x="1170" y="399"/>
                  </a:cubicBezTo>
                  <a:cubicBezTo>
                    <a:pt x="1190" y="403"/>
                    <a:pt x="1207" y="421"/>
                    <a:pt x="1219" y="448"/>
                  </a:cubicBezTo>
                  <a:cubicBezTo>
                    <a:pt x="1224" y="459"/>
                    <a:pt x="1226" y="476"/>
                    <a:pt x="1226" y="490"/>
                  </a:cubicBezTo>
                  <a:cubicBezTo>
                    <a:pt x="1227" y="564"/>
                    <a:pt x="1228" y="637"/>
                    <a:pt x="1228" y="711"/>
                  </a:cubicBezTo>
                  <a:cubicBezTo>
                    <a:pt x="1228" y="739"/>
                    <a:pt x="1221" y="749"/>
                    <a:pt x="1205" y="753"/>
                  </a:cubicBezTo>
                  <a:cubicBezTo>
                    <a:pt x="1198" y="754"/>
                    <a:pt x="1191" y="753"/>
                    <a:pt x="1182" y="753"/>
                  </a:cubicBezTo>
                  <a:cubicBezTo>
                    <a:pt x="1182" y="770"/>
                    <a:pt x="1182" y="788"/>
                    <a:pt x="1182" y="807"/>
                  </a:cubicBezTo>
                  <a:cubicBezTo>
                    <a:pt x="1182" y="809"/>
                    <a:pt x="1184" y="811"/>
                    <a:pt x="1186" y="812"/>
                  </a:cubicBezTo>
                  <a:cubicBezTo>
                    <a:pt x="1190" y="814"/>
                    <a:pt x="1194" y="814"/>
                    <a:pt x="1198" y="816"/>
                  </a:cubicBezTo>
                  <a:cubicBezTo>
                    <a:pt x="1209" y="820"/>
                    <a:pt x="1218" y="828"/>
                    <a:pt x="1225" y="843"/>
                  </a:cubicBezTo>
                  <a:cubicBezTo>
                    <a:pt x="1229" y="850"/>
                    <a:pt x="1232" y="860"/>
                    <a:pt x="1232" y="869"/>
                  </a:cubicBezTo>
                  <a:cubicBezTo>
                    <a:pt x="1233" y="958"/>
                    <a:pt x="1234" y="1048"/>
                    <a:pt x="1235" y="1137"/>
                  </a:cubicBezTo>
                  <a:cubicBezTo>
                    <a:pt x="1235" y="1160"/>
                    <a:pt x="1232" y="1181"/>
                    <a:pt x="1223" y="1199"/>
                  </a:cubicBezTo>
                  <a:cubicBezTo>
                    <a:pt x="1214" y="1216"/>
                    <a:pt x="1203" y="1216"/>
                    <a:pt x="1193" y="1210"/>
                  </a:cubicBezTo>
                  <a:cubicBezTo>
                    <a:pt x="1183" y="1205"/>
                    <a:pt x="1175" y="1193"/>
                    <a:pt x="1174" y="1173"/>
                  </a:cubicBezTo>
                  <a:cubicBezTo>
                    <a:pt x="1174" y="1142"/>
                    <a:pt x="1174" y="1110"/>
                    <a:pt x="1174" y="1077"/>
                  </a:cubicBezTo>
                  <a:cubicBezTo>
                    <a:pt x="1183" y="1078"/>
                    <a:pt x="1190" y="1079"/>
                    <a:pt x="1196" y="1080"/>
                  </a:cubicBezTo>
                  <a:cubicBezTo>
                    <a:pt x="1196" y="1081"/>
                    <a:pt x="1196" y="1082"/>
                    <a:pt x="1196" y="1083"/>
                  </a:cubicBezTo>
                  <a:cubicBezTo>
                    <a:pt x="1193" y="1084"/>
                    <a:pt x="1189" y="1085"/>
                    <a:pt x="1185" y="1086"/>
                  </a:cubicBezTo>
                  <a:cubicBezTo>
                    <a:pt x="1185" y="1087"/>
                    <a:pt x="1185" y="1087"/>
                    <a:pt x="1185" y="1087"/>
                  </a:cubicBezTo>
                  <a:cubicBezTo>
                    <a:pt x="1188" y="1088"/>
                    <a:pt x="1192" y="1089"/>
                    <a:pt x="1195" y="1090"/>
                  </a:cubicBezTo>
                  <a:cubicBezTo>
                    <a:pt x="1195" y="1091"/>
                    <a:pt x="1195" y="1092"/>
                    <a:pt x="1195" y="1093"/>
                  </a:cubicBezTo>
                  <a:cubicBezTo>
                    <a:pt x="1192" y="1094"/>
                    <a:pt x="1188" y="1095"/>
                    <a:pt x="1184" y="1096"/>
                  </a:cubicBezTo>
                  <a:cubicBezTo>
                    <a:pt x="1184" y="1097"/>
                    <a:pt x="1184" y="1097"/>
                    <a:pt x="1184" y="1098"/>
                  </a:cubicBezTo>
                  <a:cubicBezTo>
                    <a:pt x="1187" y="1098"/>
                    <a:pt x="1190" y="1099"/>
                    <a:pt x="1193" y="1100"/>
                  </a:cubicBezTo>
                  <a:cubicBezTo>
                    <a:pt x="1193" y="1100"/>
                    <a:pt x="1193" y="1101"/>
                    <a:pt x="1193" y="1102"/>
                  </a:cubicBezTo>
                  <a:cubicBezTo>
                    <a:pt x="1190" y="1103"/>
                    <a:pt x="1186" y="1104"/>
                    <a:pt x="1183" y="1105"/>
                  </a:cubicBezTo>
                  <a:cubicBezTo>
                    <a:pt x="1183" y="1106"/>
                    <a:pt x="1183" y="1107"/>
                    <a:pt x="1182" y="1108"/>
                  </a:cubicBezTo>
                  <a:cubicBezTo>
                    <a:pt x="1194" y="1102"/>
                    <a:pt x="1198" y="1118"/>
                    <a:pt x="1206" y="1128"/>
                  </a:cubicBezTo>
                  <a:cubicBezTo>
                    <a:pt x="1207" y="1115"/>
                    <a:pt x="1207" y="1104"/>
                    <a:pt x="1208" y="1090"/>
                  </a:cubicBezTo>
                  <a:cubicBezTo>
                    <a:pt x="1212" y="1107"/>
                    <a:pt x="1211" y="1138"/>
                    <a:pt x="1207" y="1151"/>
                  </a:cubicBezTo>
                  <a:cubicBezTo>
                    <a:pt x="1203" y="1137"/>
                    <a:pt x="1198" y="1125"/>
                    <a:pt x="1188" y="1131"/>
                  </a:cubicBezTo>
                  <a:cubicBezTo>
                    <a:pt x="1185" y="1133"/>
                    <a:pt x="1182" y="1142"/>
                    <a:pt x="1179" y="1147"/>
                  </a:cubicBezTo>
                  <a:cubicBezTo>
                    <a:pt x="1179" y="1148"/>
                    <a:pt x="1180" y="1149"/>
                    <a:pt x="1181" y="1150"/>
                  </a:cubicBezTo>
                  <a:cubicBezTo>
                    <a:pt x="1183" y="1145"/>
                    <a:pt x="1184" y="1141"/>
                    <a:pt x="1187" y="1137"/>
                  </a:cubicBezTo>
                  <a:cubicBezTo>
                    <a:pt x="1188" y="1135"/>
                    <a:pt x="1191" y="1134"/>
                    <a:pt x="1193" y="1135"/>
                  </a:cubicBezTo>
                  <a:cubicBezTo>
                    <a:pt x="1195" y="1137"/>
                    <a:pt x="1197" y="1141"/>
                    <a:pt x="1197" y="1144"/>
                  </a:cubicBezTo>
                  <a:cubicBezTo>
                    <a:pt x="1198" y="1158"/>
                    <a:pt x="1198" y="1172"/>
                    <a:pt x="1198" y="1185"/>
                  </a:cubicBezTo>
                  <a:cubicBezTo>
                    <a:pt x="1197" y="1185"/>
                    <a:pt x="1196" y="1186"/>
                    <a:pt x="1196" y="1186"/>
                  </a:cubicBezTo>
                  <a:cubicBezTo>
                    <a:pt x="1195" y="1184"/>
                    <a:pt x="1195" y="1183"/>
                    <a:pt x="1194" y="1180"/>
                  </a:cubicBezTo>
                  <a:cubicBezTo>
                    <a:pt x="1191" y="1188"/>
                    <a:pt x="1193" y="1192"/>
                    <a:pt x="1197" y="1194"/>
                  </a:cubicBezTo>
                  <a:cubicBezTo>
                    <a:pt x="1209" y="1199"/>
                    <a:pt x="1218" y="1190"/>
                    <a:pt x="1222" y="1168"/>
                  </a:cubicBezTo>
                  <a:cubicBezTo>
                    <a:pt x="1220" y="1170"/>
                    <a:pt x="1220" y="1172"/>
                    <a:pt x="1218" y="1175"/>
                  </a:cubicBezTo>
                  <a:cubicBezTo>
                    <a:pt x="1217" y="1170"/>
                    <a:pt x="1217" y="1166"/>
                    <a:pt x="1217" y="1162"/>
                  </a:cubicBezTo>
                  <a:cubicBezTo>
                    <a:pt x="1217" y="1143"/>
                    <a:pt x="1217" y="1125"/>
                    <a:pt x="1217" y="1107"/>
                  </a:cubicBezTo>
                  <a:cubicBezTo>
                    <a:pt x="1217" y="1097"/>
                    <a:pt x="1215" y="1091"/>
                    <a:pt x="1210" y="1086"/>
                  </a:cubicBezTo>
                  <a:cubicBezTo>
                    <a:pt x="1184" y="1061"/>
                    <a:pt x="1166" y="1069"/>
                    <a:pt x="1146" y="1104"/>
                  </a:cubicBezTo>
                  <a:cubicBezTo>
                    <a:pt x="1140" y="1115"/>
                    <a:pt x="1136" y="1132"/>
                    <a:pt x="1130" y="1145"/>
                  </a:cubicBezTo>
                  <a:cubicBezTo>
                    <a:pt x="1124" y="1159"/>
                    <a:pt x="1118" y="1173"/>
                    <a:pt x="1112" y="1185"/>
                  </a:cubicBezTo>
                  <a:cubicBezTo>
                    <a:pt x="1104" y="1199"/>
                    <a:pt x="1094" y="1202"/>
                    <a:pt x="1084" y="1196"/>
                  </a:cubicBezTo>
                  <a:cubicBezTo>
                    <a:pt x="1082" y="1195"/>
                    <a:pt x="1079" y="1198"/>
                    <a:pt x="1077" y="1201"/>
                  </a:cubicBezTo>
                  <a:cubicBezTo>
                    <a:pt x="1076" y="1205"/>
                    <a:pt x="1074" y="1211"/>
                    <a:pt x="1074" y="1216"/>
                  </a:cubicBezTo>
                  <a:cubicBezTo>
                    <a:pt x="1075" y="1225"/>
                    <a:pt x="1076" y="1234"/>
                    <a:pt x="1078" y="1243"/>
                  </a:cubicBezTo>
                  <a:cubicBezTo>
                    <a:pt x="1082" y="1241"/>
                    <a:pt x="1087" y="1240"/>
                    <a:pt x="1092" y="1237"/>
                  </a:cubicBezTo>
                  <a:cubicBezTo>
                    <a:pt x="1096" y="1233"/>
                    <a:pt x="1100" y="1235"/>
                    <a:pt x="1103" y="1239"/>
                  </a:cubicBezTo>
                  <a:cubicBezTo>
                    <a:pt x="1117" y="1256"/>
                    <a:pt x="1129" y="1277"/>
                    <a:pt x="1138" y="1303"/>
                  </a:cubicBezTo>
                  <a:cubicBezTo>
                    <a:pt x="1147" y="1334"/>
                    <a:pt x="1156" y="1367"/>
                    <a:pt x="1160" y="1401"/>
                  </a:cubicBezTo>
                  <a:cubicBezTo>
                    <a:pt x="1160" y="1405"/>
                    <a:pt x="1160" y="1411"/>
                    <a:pt x="1158" y="1414"/>
                  </a:cubicBezTo>
                  <a:cubicBezTo>
                    <a:pt x="1148" y="1435"/>
                    <a:pt x="1140" y="1459"/>
                    <a:pt x="1133" y="1485"/>
                  </a:cubicBezTo>
                  <a:cubicBezTo>
                    <a:pt x="1130" y="1495"/>
                    <a:pt x="1126" y="1505"/>
                    <a:pt x="1122" y="1515"/>
                  </a:cubicBezTo>
                  <a:cubicBezTo>
                    <a:pt x="1119" y="1523"/>
                    <a:pt x="1115" y="1524"/>
                    <a:pt x="1110" y="1517"/>
                  </a:cubicBezTo>
                  <a:cubicBezTo>
                    <a:pt x="1109" y="1516"/>
                    <a:pt x="1109" y="1515"/>
                    <a:pt x="1108" y="1514"/>
                  </a:cubicBezTo>
                  <a:cubicBezTo>
                    <a:pt x="1083" y="1470"/>
                    <a:pt x="1051" y="1461"/>
                    <a:pt x="1017" y="1462"/>
                  </a:cubicBezTo>
                  <a:cubicBezTo>
                    <a:pt x="985" y="1463"/>
                    <a:pt x="957" y="1483"/>
                    <a:pt x="928" y="1503"/>
                  </a:cubicBezTo>
                  <a:cubicBezTo>
                    <a:pt x="883" y="1536"/>
                    <a:pt x="837" y="1568"/>
                    <a:pt x="792" y="1601"/>
                  </a:cubicBezTo>
                  <a:cubicBezTo>
                    <a:pt x="771" y="1616"/>
                    <a:pt x="750" y="1625"/>
                    <a:pt x="727" y="1625"/>
                  </a:cubicBezTo>
                  <a:cubicBezTo>
                    <a:pt x="710" y="1624"/>
                    <a:pt x="693" y="1629"/>
                    <a:pt x="675" y="1632"/>
                  </a:cubicBezTo>
                  <a:cubicBezTo>
                    <a:pt x="671" y="1632"/>
                    <a:pt x="667" y="1631"/>
                    <a:pt x="664" y="1624"/>
                  </a:cubicBezTo>
                  <a:cubicBezTo>
                    <a:pt x="659" y="1614"/>
                    <a:pt x="655" y="1604"/>
                    <a:pt x="651" y="1593"/>
                  </a:cubicBezTo>
                  <a:cubicBezTo>
                    <a:pt x="649" y="1587"/>
                    <a:pt x="646" y="1584"/>
                    <a:pt x="642" y="1584"/>
                  </a:cubicBezTo>
                  <a:cubicBezTo>
                    <a:pt x="626" y="1585"/>
                    <a:pt x="611" y="1585"/>
                    <a:pt x="595" y="1584"/>
                  </a:cubicBezTo>
                  <a:cubicBezTo>
                    <a:pt x="591" y="1584"/>
                    <a:pt x="588" y="1586"/>
                    <a:pt x="586" y="1593"/>
                  </a:cubicBezTo>
                  <a:cubicBezTo>
                    <a:pt x="580" y="1617"/>
                    <a:pt x="572" y="1631"/>
                    <a:pt x="554" y="1623"/>
                  </a:cubicBezTo>
                  <a:cubicBezTo>
                    <a:pt x="539" y="1617"/>
                    <a:pt x="523" y="1620"/>
                    <a:pt x="508" y="1625"/>
                  </a:cubicBezTo>
                  <a:cubicBezTo>
                    <a:pt x="487" y="1632"/>
                    <a:pt x="467" y="1623"/>
                    <a:pt x="448" y="1611"/>
                  </a:cubicBezTo>
                  <a:cubicBezTo>
                    <a:pt x="424" y="1596"/>
                    <a:pt x="401" y="1578"/>
                    <a:pt x="377" y="1560"/>
                  </a:cubicBezTo>
                  <a:cubicBezTo>
                    <a:pt x="351" y="1539"/>
                    <a:pt x="327" y="1512"/>
                    <a:pt x="299" y="1497"/>
                  </a:cubicBezTo>
                  <a:cubicBezTo>
                    <a:pt x="262" y="1477"/>
                    <a:pt x="225" y="1476"/>
                    <a:pt x="189" y="1489"/>
                  </a:cubicBezTo>
                  <a:cubicBezTo>
                    <a:pt x="178" y="1493"/>
                    <a:pt x="168" y="1504"/>
                    <a:pt x="157" y="1513"/>
                  </a:cubicBezTo>
                  <a:cubicBezTo>
                    <a:pt x="154" y="1515"/>
                    <a:pt x="151" y="1520"/>
                    <a:pt x="148" y="1524"/>
                  </a:cubicBezTo>
                  <a:cubicBezTo>
                    <a:pt x="135" y="1542"/>
                    <a:pt x="124" y="1536"/>
                    <a:pt x="113" y="1511"/>
                  </a:cubicBezTo>
                  <a:cubicBezTo>
                    <a:pt x="110" y="1503"/>
                    <a:pt x="108" y="1492"/>
                    <a:pt x="106" y="1482"/>
                  </a:cubicBezTo>
                  <a:cubicBezTo>
                    <a:pt x="102" y="1459"/>
                    <a:pt x="95" y="1439"/>
                    <a:pt x="84" y="1425"/>
                  </a:cubicBezTo>
                  <a:cubicBezTo>
                    <a:pt x="77" y="1416"/>
                    <a:pt x="74" y="1404"/>
                    <a:pt x="74" y="1389"/>
                  </a:cubicBezTo>
                  <a:cubicBezTo>
                    <a:pt x="76" y="1356"/>
                    <a:pt x="82" y="1324"/>
                    <a:pt x="94" y="1298"/>
                  </a:cubicBezTo>
                  <a:cubicBezTo>
                    <a:pt x="107" y="1271"/>
                    <a:pt x="122" y="1247"/>
                    <a:pt x="137" y="1223"/>
                  </a:cubicBezTo>
                  <a:cubicBezTo>
                    <a:pt x="145" y="1211"/>
                    <a:pt x="147" y="1213"/>
                    <a:pt x="155" y="1224"/>
                  </a:cubicBezTo>
                  <a:cubicBezTo>
                    <a:pt x="158" y="1228"/>
                    <a:pt x="164" y="1232"/>
                    <a:pt x="164" y="1231"/>
                  </a:cubicBezTo>
                  <a:cubicBezTo>
                    <a:pt x="168" y="1225"/>
                    <a:pt x="170" y="1218"/>
                    <a:pt x="171" y="1210"/>
                  </a:cubicBezTo>
                  <a:cubicBezTo>
                    <a:pt x="171" y="1205"/>
                    <a:pt x="169" y="1198"/>
                    <a:pt x="168" y="1193"/>
                  </a:cubicBezTo>
                  <a:cubicBezTo>
                    <a:pt x="164" y="1177"/>
                    <a:pt x="159" y="1175"/>
                    <a:pt x="151" y="1184"/>
                  </a:cubicBezTo>
                  <a:cubicBezTo>
                    <a:pt x="145" y="1191"/>
                    <a:pt x="138" y="1194"/>
                    <a:pt x="130" y="1192"/>
                  </a:cubicBezTo>
                  <a:cubicBezTo>
                    <a:pt x="112" y="1188"/>
                    <a:pt x="94" y="1188"/>
                    <a:pt x="76" y="1178"/>
                  </a:cubicBezTo>
                  <a:cubicBezTo>
                    <a:pt x="38" y="1158"/>
                    <a:pt x="12" y="1113"/>
                    <a:pt x="3" y="1044"/>
                  </a:cubicBezTo>
                  <a:cubicBezTo>
                    <a:pt x="2" y="1040"/>
                    <a:pt x="1" y="1036"/>
                    <a:pt x="0" y="1032"/>
                  </a:cubicBezTo>
                  <a:cubicBezTo>
                    <a:pt x="0" y="1014"/>
                    <a:pt x="0" y="996"/>
                    <a:pt x="0" y="978"/>
                  </a:cubicBezTo>
                  <a:cubicBezTo>
                    <a:pt x="1" y="969"/>
                    <a:pt x="2" y="960"/>
                    <a:pt x="2" y="952"/>
                  </a:cubicBezTo>
                  <a:cubicBezTo>
                    <a:pt x="7" y="902"/>
                    <a:pt x="12" y="852"/>
                    <a:pt x="15" y="802"/>
                  </a:cubicBezTo>
                  <a:cubicBezTo>
                    <a:pt x="22" y="676"/>
                    <a:pt x="19" y="551"/>
                    <a:pt x="6" y="426"/>
                  </a:cubicBezTo>
                  <a:cubicBezTo>
                    <a:pt x="3" y="397"/>
                    <a:pt x="15" y="355"/>
                    <a:pt x="41" y="348"/>
                  </a:cubicBezTo>
                  <a:cubicBezTo>
                    <a:pt x="54" y="344"/>
                    <a:pt x="67" y="348"/>
                    <a:pt x="79" y="358"/>
                  </a:cubicBezTo>
                  <a:cubicBezTo>
                    <a:pt x="90" y="368"/>
                    <a:pt x="94" y="384"/>
                    <a:pt x="94" y="403"/>
                  </a:cubicBezTo>
                  <a:cubicBezTo>
                    <a:pt x="93" y="440"/>
                    <a:pt x="93" y="477"/>
                    <a:pt x="92" y="514"/>
                  </a:cubicBezTo>
                  <a:cubicBezTo>
                    <a:pt x="92" y="545"/>
                    <a:pt x="92" y="577"/>
                    <a:pt x="92" y="608"/>
                  </a:cubicBezTo>
                  <a:cubicBezTo>
                    <a:pt x="92" y="615"/>
                    <a:pt x="94" y="618"/>
                    <a:pt x="97" y="619"/>
                  </a:cubicBezTo>
                  <a:cubicBezTo>
                    <a:pt x="103" y="622"/>
                    <a:pt x="108" y="624"/>
                    <a:pt x="112" y="630"/>
                  </a:cubicBezTo>
                  <a:cubicBezTo>
                    <a:pt x="108" y="628"/>
                    <a:pt x="102" y="628"/>
                    <a:pt x="98" y="626"/>
                  </a:cubicBezTo>
                  <a:cubicBezTo>
                    <a:pt x="93" y="623"/>
                    <a:pt x="90" y="625"/>
                    <a:pt x="86" y="631"/>
                  </a:cubicBezTo>
                  <a:cubicBezTo>
                    <a:pt x="82" y="640"/>
                    <a:pt x="76" y="644"/>
                    <a:pt x="69" y="643"/>
                  </a:cubicBezTo>
                  <a:cubicBezTo>
                    <a:pt x="63" y="642"/>
                    <a:pt x="62" y="640"/>
                    <a:pt x="62" y="629"/>
                  </a:cubicBezTo>
                  <a:cubicBezTo>
                    <a:pt x="68" y="629"/>
                    <a:pt x="73" y="629"/>
                    <a:pt x="78" y="629"/>
                  </a:cubicBezTo>
                  <a:cubicBezTo>
                    <a:pt x="76" y="615"/>
                    <a:pt x="73" y="603"/>
                    <a:pt x="71" y="588"/>
                  </a:cubicBezTo>
                  <a:cubicBezTo>
                    <a:pt x="76" y="590"/>
                    <a:pt x="79" y="591"/>
                    <a:pt x="81" y="592"/>
                  </a:cubicBezTo>
                  <a:cubicBezTo>
                    <a:pt x="82" y="590"/>
                    <a:pt x="82" y="589"/>
                    <a:pt x="82" y="587"/>
                  </a:cubicBezTo>
                  <a:cubicBezTo>
                    <a:pt x="78" y="586"/>
                    <a:pt x="73" y="584"/>
                    <a:pt x="70" y="586"/>
                  </a:cubicBezTo>
                  <a:cubicBezTo>
                    <a:pt x="67" y="587"/>
                    <a:pt x="62" y="594"/>
                    <a:pt x="62" y="599"/>
                  </a:cubicBezTo>
                  <a:cubicBezTo>
                    <a:pt x="61" y="627"/>
                    <a:pt x="61" y="656"/>
                    <a:pt x="61" y="684"/>
                  </a:cubicBezTo>
                  <a:cubicBezTo>
                    <a:pt x="61" y="690"/>
                    <a:pt x="63" y="693"/>
                    <a:pt x="67" y="695"/>
                  </a:cubicBezTo>
                  <a:cubicBezTo>
                    <a:pt x="86" y="702"/>
                    <a:pt x="105" y="711"/>
                    <a:pt x="124" y="720"/>
                  </a:cubicBezTo>
                  <a:cubicBezTo>
                    <a:pt x="112" y="717"/>
                    <a:pt x="100" y="715"/>
                    <a:pt x="87" y="713"/>
                  </a:cubicBezTo>
                  <a:cubicBezTo>
                    <a:pt x="89" y="723"/>
                    <a:pt x="93" y="731"/>
                    <a:pt x="100" y="733"/>
                  </a:cubicBezTo>
                  <a:cubicBezTo>
                    <a:pt x="107" y="734"/>
                    <a:pt x="113" y="736"/>
                    <a:pt x="119" y="738"/>
                  </a:cubicBezTo>
                  <a:cubicBezTo>
                    <a:pt x="119" y="739"/>
                    <a:pt x="119" y="740"/>
                    <a:pt x="119" y="741"/>
                  </a:cubicBezTo>
                  <a:cubicBezTo>
                    <a:pt x="111" y="740"/>
                    <a:pt x="103" y="738"/>
                    <a:pt x="93" y="737"/>
                  </a:cubicBezTo>
                  <a:cubicBezTo>
                    <a:pt x="94" y="748"/>
                    <a:pt x="94" y="759"/>
                    <a:pt x="96" y="769"/>
                  </a:cubicBezTo>
                  <a:cubicBezTo>
                    <a:pt x="96" y="772"/>
                    <a:pt x="100" y="775"/>
                    <a:pt x="102" y="776"/>
                  </a:cubicBezTo>
                  <a:cubicBezTo>
                    <a:pt x="110" y="780"/>
                    <a:pt x="118" y="782"/>
                    <a:pt x="126" y="785"/>
                  </a:cubicBezTo>
                  <a:cubicBezTo>
                    <a:pt x="126" y="786"/>
                    <a:pt x="126" y="787"/>
                    <a:pt x="126" y="788"/>
                  </a:cubicBezTo>
                  <a:cubicBezTo>
                    <a:pt x="118" y="787"/>
                    <a:pt x="111" y="785"/>
                    <a:pt x="104" y="785"/>
                  </a:cubicBezTo>
                  <a:cubicBezTo>
                    <a:pt x="102" y="785"/>
                    <a:pt x="97" y="786"/>
                    <a:pt x="97" y="788"/>
                  </a:cubicBezTo>
                  <a:cubicBezTo>
                    <a:pt x="95" y="796"/>
                    <a:pt x="98" y="799"/>
                    <a:pt x="102" y="801"/>
                  </a:cubicBezTo>
                  <a:cubicBezTo>
                    <a:pt x="109" y="803"/>
                    <a:pt x="116" y="806"/>
                    <a:pt x="122" y="808"/>
                  </a:cubicBezTo>
                  <a:cubicBezTo>
                    <a:pt x="122" y="809"/>
                    <a:pt x="122" y="810"/>
                    <a:pt x="122" y="811"/>
                  </a:cubicBezTo>
                  <a:cubicBezTo>
                    <a:pt x="114" y="810"/>
                    <a:pt x="106" y="808"/>
                    <a:pt x="97" y="806"/>
                  </a:cubicBezTo>
                  <a:cubicBezTo>
                    <a:pt x="96" y="817"/>
                    <a:pt x="95" y="828"/>
                    <a:pt x="95" y="838"/>
                  </a:cubicBezTo>
                  <a:cubicBezTo>
                    <a:pt x="95" y="840"/>
                    <a:pt x="98" y="843"/>
                    <a:pt x="100" y="844"/>
                  </a:cubicBezTo>
                  <a:cubicBezTo>
                    <a:pt x="106" y="847"/>
                    <a:pt x="113" y="849"/>
                    <a:pt x="120" y="851"/>
                  </a:cubicBezTo>
                  <a:cubicBezTo>
                    <a:pt x="120" y="853"/>
                    <a:pt x="120" y="854"/>
                    <a:pt x="120" y="855"/>
                  </a:cubicBezTo>
                  <a:cubicBezTo>
                    <a:pt x="112" y="853"/>
                    <a:pt x="104" y="851"/>
                    <a:pt x="96" y="848"/>
                  </a:cubicBezTo>
                  <a:cubicBezTo>
                    <a:pt x="94" y="862"/>
                    <a:pt x="95" y="864"/>
                    <a:pt x="102" y="867"/>
                  </a:cubicBezTo>
                  <a:cubicBezTo>
                    <a:pt x="108" y="869"/>
                    <a:pt x="114" y="872"/>
                    <a:pt x="120" y="874"/>
                  </a:cubicBezTo>
                  <a:cubicBezTo>
                    <a:pt x="120" y="875"/>
                    <a:pt x="120" y="876"/>
                    <a:pt x="119" y="878"/>
                  </a:cubicBezTo>
                  <a:cubicBezTo>
                    <a:pt x="112" y="875"/>
                    <a:pt x="104" y="873"/>
                    <a:pt x="95" y="871"/>
                  </a:cubicBezTo>
                  <a:cubicBezTo>
                    <a:pt x="95" y="875"/>
                    <a:pt x="95" y="880"/>
                    <a:pt x="94" y="886"/>
                  </a:cubicBezTo>
                  <a:cubicBezTo>
                    <a:pt x="106" y="891"/>
                    <a:pt x="118" y="896"/>
                    <a:pt x="130" y="901"/>
                  </a:cubicBezTo>
                  <a:cubicBezTo>
                    <a:pt x="130" y="902"/>
                    <a:pt x="130" y="903"/>
                    <a:pt x="130" y="904"/>
                  </a:cubicBezTo>
                  <a:cubicBezTo>
                    <a:pt x="118" y="901"/>
                    <a:pt x="107" y="899"/>
                    <a:pt x="95" y="896"/>
                  </a:cubicBezTo>
                  <a:cubicBezTo>
                    <a:pt x="92" y="909"/>
                    <a:pt x="92" y="914"/>
                    <a:pt x="100" y="917"/>
                  </a:cubicBezTo>
                  <a:cubicBezTo>
                    <a:pt x="110" y="921"/>
                    <a:pt x="119" y="922"/>
                    <a:pt x="129" y="924"/>
                  </a:cubicBezTo>
                  <a:cubicBezTo>
                    <a:pt x="132" y="925"/>
                    <a:pt x="135" y="926"/>
                    <a:pt x="137" y="926"/>
                  </a:cubicBezTo>
                  <a:cubicBezTo>
                    <a:pt x="137" y="928"/>
                    <a:pt x="137" y="929"/>
                    <a:pt x="137" y="930"/>
                  </a:cubicBezTo>
                  <a:cubicBezTo>
                    <a:pt x="123" y="928"/>
                    <a:pt x="108" y="925"/>
                    <a:pt x="92" y="922"/>
                  </a:cubicBezTo>
                  <a:cubicBezTo>
                    <a:pt x="91" y="935"/>
                    <a:pt x="90" y="948"/>
                    <a:pt x="89" y="961"/>
                  </a:cubicBezTo>
                  <a:cubicBezTo>
                    <a:pt x="95" y="965"/>
                    <a:pt x="101" y="968"/>
                    <a:pt x="107" y="971"/>
                  </a:cubicBezTo>
                  <a:cubicBezTo>
                    <a:pt x="107" y="973"/>
                    <a:pt x="106" y="974"/>
                    <a:pt x="106" y="976"/>
                  </a:cubicBezTo>
                  <a:cubicBezTo>
                    <a:pt x="100" y="974"/>
                    <a:pt x="95" y="972"/>
                    <a:pt x="89" y="969"/>
                  </a:cubicBezTo>
                  <a:cubicBezTo>
                    <a:pt x="84" y="987"/>
                    <a:pt x="84" y="1008"/>
                    <a:pt x="71" y="1017"/>
                  </a:cubicBezTo>
                  <a:cubicBezTo>
                    <a:pt x="71" y="1018"/>
                    <a:pt x="71" y="1019"/>
                    <a:pt x="72" y="1020"/>
                  </a:cubicBezTo>
                  <a:cubicBezTo>
                    <a:pt x="84" y="1026"/>
                    <a:pt x="96" y="1031"/>
                    <a:pt x="108" y="1037"/>
                  </a:cubicBezTo>
                  <a:cubicBezTo>
                    <a:pt x="96" y="1039"/>
                    <a:pt x="85" y="1034"/>
                    <a:pt x="74" y="1026"/>
                  </a:cubicBezTo>
                  <a:cubicBezTo>
                    <a:pt x="69" y="1023"/>
                    <a:pt x="65" y="1021"/>
                    <a:pt x="60" y="1019"/>
                  </a:cubicBezTo>
                  <a:cubicBezTo>
                    <a:pt x="49" y="1015"/>
                    <a:pt x="44" y="1006"/>
                    <a:pt x="45" y="988"/>
                  </a:cubicBezTo>
                  <a:cubicBezTo>
                    <a:pt x="45" y="968"/>
                    <a:pt x="45" y="948"/>
                    <a:pt x="46" y="928"/>
                  </a:cubicBezTo>
                  <a:cubicBezTo>
                    <a:pt x="46" y="924"/>
                    <a:pt x="48" y="921"/>
                    <a:pt x="49" y="917"/>
                  </a:cubicBezTo>
                  <a:cubicBezTo>
                    <a:pt x="51" y="920"/>
                    <a:pt x="55" y="924"/>
                    <a:pt x="55" y="927"/>
                  </a:cubicBezTo>
                  <a:cubicBezTo>
                    <a:pt x="55" y="939"/>
                    <a:pt x="54" y="951"/>
                    <a:pt x="53" y="964"/>
                  </a:cubicBezTo>
                  <a:cubicBezTo>
                    <a:pt x="56" y="962"/>
                    <a:pt x="61" y="960"/>
                    <a:pt x="62" y="956"/>
                  </a:cubicBezTo>
                  <a:cubicBezTo>
                    <a:pt x="64" y="949"/>
                    <a:pt x="62" y="941"/>
                    <a:pt x="61" y="933"/>
                  </a:cubicBezTo>
                  <a:cubicBezTo>
                    <a:pt x="61" y="931"/>
                    <a:pt x="61" y="929"/>
                    <a:pt x="60" y="927"/>
                  </a:cubicBezTo>
                  <a:cubicBezTo>
                    <a:pt x="62" y="928"/>
                    <a:pt x="65" y="928"/>
                    <a:pt x="65" y="929"/>
                  </a:cubicBezTo>
                  <a:cubicBezTo>
                    <a:pt x="65" y="943"/>
                    <a:pt x="66" y="956"/>
                    <a:pt x="65" y="970"/>
                  </a:cubicBezTo>
                  <a:cubicBezTo>
                    <a:pt x="65" y="972"/>
                    <a:pt x="61" y="974"/>
                    <a:pt x="59" y="975"/>
                  </a:cubicBezTo>
                  <a:cubicBezTo>
                    <a:pt x="53" y="979"/>
                    <a:pt x="51" y="985"/>
                    <a:pt x="53" y="995"/>
                  </a:cubicBezTo>
                  <a:cubicBezTo>
                    <a:pt x="56" y="1006"/>
                    <a:pt x="61" y="1010"/>
                    <a:pt x="66" y="1006"/>
                  </a:cubicBezTo>
                  <a:cubicBezTo>
                    <a:pt x="70" y="1003"/>
                    <a:pt x="73" y="998"/>
                    <a:pt x="75" y="991"/>
                  </a:cubicBezTo>
                  <a:cubicBezTo>
                    <a:pt x="74" y="992"/>
                    <a:pt x="73" y="993"/>
                    <a:pt x="72" y="994"/>
                  </a:cubicBezTo>
                  <a:cubicBezTo>
                    <a:pt x="72" y="978"/>
                    <a:pt x="72" y="962"/>
                    <a:pt x="72" y="945"/>
                  </a:cubicBezTo>
                  <a:cubicBezTo>
                    <a:pt x="73" y="946"/>
                    <a:pt x="74" y="947"/>
                    <a:pt x="76" y="949"/>
                  </a:cubicBezTo>
                  <a:cubicBezTo>
                    <a:pt x="75" y="947"/>
                    <a:pt x="76" y="946"/>
                    <a:pt x="75" y="945"/>
                  </a:cubicBezTo>
                  <a:cubicBezTo>
                    <a:pt x="66" y="915"/>
                    <a:pt x="54" y="909"/>
                    <a:pt x="33" y="914"/>
                  </a:cubicBezTo>
                  <a:cubicBezTo>
                    <a:pt x="24" y="917"/>
                    <a:pt x="18" y="931"/>
                    <a:pt x="15" y="945"/>
                  </a:cubicBezTo>
                  <a:cubicBezTo>
                    <a:pt x="7" y="974"/>
                    <a:pt x="9" y="1005"/>
                    <a:pt x="11" y="1035"/>
                  </a:cubicBezTo>
                  <a:cubicBezTo>
                    <a:pt x="11" y="1040"/>
                    <a:pt x="15" y="1044"/>
                    <a:pt x="18" y="1049"/>
                  </a:cubicBezTo>
                  <a:cubicBezTo>
                    <a:pt x="28" y="1073"/>
                    <a:pt x="42" y="1089"/>
                    <a:pt x="57" y="1100"/>
                  </a:cubicBezTo>
                  <a:cubicBezTo>
                    <a:pt x="73" y="1111"/>
                    <a:pt x="89" y="1121"/>
                    <a:pt x="102" y="1130"/>
                  </a:cubicBezTo>
                  <a:cubicBezTo>
                    <a:pt x="85" y="1137"/>
                    <a:pt x="29" y="1087"/>
                    <a:pt x="14" y="1048"/>
                  </a:cubicBezTo>
                  <a:cubicBezTo>
                    <a:pt x="13" y="1067"/>
                    <a:pt x="17" y="1077"/>
                    <a:pt x="40" y="1109"/>
                  </a:cubicBezTo>
                  <a:cubicBezTo>
                    <a:pt x="36" y="1105"/>
                    <a:pt x="31" y="1101"/>
                    <a:pt x="27" y="1097"/>
                  </a:cubicBezTo>
                  <a:cubicBezTo>
                    <a:pt x="26" y="1099"/>
                    <a:pt x="26" y="1100"/>
                    <a:pt x="25" y="1101"/>
                  </a:cubicBezTo>
                  <a:cubicBezTo>
                    <a:pt x="32" y="1111"/>
                    <a:pt x="40" y="1121"/>
                    <a:pt x="47" y="1132"/>
                  </a:cubicBezTo>
                  <a:cubicBezTo>
                    <a:pt x="46" y="1132"/>
                    <a:pt x="45" y="1132"/>
                    <a:pt x="43" y="1133"/>
                  </a:cubicBezTo>
                  <a:cubicBezTo>
                    <a:pt x="46" y="1136"/>
                    <a:pt x="48" y="1139"/>
                    <a:pt x="50" y="1141"/>
                  </a:cubicBezTo>
                  <a:cubicBezTo>
                    <a:pt x="75" y="1166"/>
                    <a:pt x="102" y="1175"/>
                    <a:pt x="131" y="1174"/>
                  </a:cubicBezTo>
                  <a:cubicBezTo>
                    <a:pt x="135" y="1174"/>
                    <a:pt x="140" y="1171"/>
                    <a:pt x="144" y="1168"/>
                  </a:cubicBezTo>
                  <a:cubicBezTo>
                    <a:pt x="156" y="1158"/>
                    <a:pt x="168" y="1164"/>
                    <a:pt x="175" y="1182"/>
                  </a:cubicBezTo>
                  <a:cubicBezTo>
                    <a:pt x="182" y="1203"/>
                    <a:pt x="180" y="1232"/>
                    <a:pt x="170" y="1244"/>
                  </a:cubicBezTo>
                  <a:cubicBezTo>
                    <a:pt x="164" y="1251"/>
                    <a:pt x="157" y="1250"/>
                    <a:pt x="151" y="1239"/>
                  </a:cubicBezTo>
                  <a:cubicBezTo>
                    <a:pt x="147" y="1231"/>
                    <a:pt x="144" y="1232"/>
                    <a:pt x="139" y="1237"/>
                  </a:cubicBezTo>
                  <a:cubicBezTo>
                    <a:pt x="113" y="1270"/>
                    <a:pt x="94" y="1312"/>
                    <a:pt x="83" y="1365"/>
                  </a:cubicBezTo>
                  <a:cubicBezTo>
                    <a:pt x="79" y="1386"/>
                    <a:pt x="80" y="1389"/>
                    <a:pt x="91" y="1401"/>
                  </a:cubicBezTo>
                  <a:cubicBezTo>
                    <a:pt x="107" y="1417"/>
                    <a:pt x="116" y="1440"/>
                    <a:pt x="121" y="1470"/>
                  </a:cubicBezTo>
                  <a:cubicBezTo>
                    <a:pt x="112" y="1439"/>
                    <a:pt x="102" y="1411"/>
                    <a:pt x="83" y="1397"/>
                  </a:cubicBezTo>
                  <a:cubicBezTo>
                    <a:pt x="82" y="1398"/>
                    <a:pt x="82" y="1399"/>
                    <a:pt x="81" y="1400"/>
                  </a:cubicBezTo>
                  <a:cubicBezTo>
                    <a:pt x="82" y="1403"/>
                    <a:pt x="83" y="1407"/>
                    <a:pt x="85" y="1409"/>
                  </a:cubicBezTo>
                  <a:cubicBezTo>
                    <a:pt x="99" y="1427"/>
                    <a:pt x="109" y="1450"/>
                    <a:pt x="115" y="1479"/>
                  </a:cubicBezTo>
                  <a:cubicBezTo>
                    <a:pt x="117" y="1490"/>
                    <a:pt x="121" y="1500"/>
                    <a:pt x="124" y="1510"/>
                  </a:cubicBezTo>
                  <a:cubicBezTo>
                    <a:pt x="128" y="1518"/>
                    <a:pt x="134" y="1517"/>
                    <a:pt x="137" y="1509"/>
                  </a:cubicBezTo>
                  <a:cubicBezTo>
                    <a:pt x="138" y="1505"/>
                    <a:pt x="139" y="1499"/>
                    <a:pt x="138" y="1494"/>
                  </a:cubicBezTo>
                  <a:cubicBezTo>
                    <a:pt x="138" y="1493"/>
                    <a:pt x="133" y="1492"/>
                    <a:pt x="131" y="1492"/>
                  </a:cubicBezTo>
                  <a:cubicBezTo>
                    <a:pt x="129" y="1492"/>
                    <a:pt x="127" y="1494"/>
                    <a:pt x="125" y="1495"/>
                  </a:cubicBezTo>
                  <a:cubicBezTo>
                    <a:pt x="123" y="1483"/>
                    <a:pt x="126" y="1478"/>
                    <a:pt x="131" y="1475"/>
                  </a:cubicBezTo>
                  <a:cubicBezTo>
                    <a:pt x="137" y="1471"/>
                    <a:pt x="143" y="1479"/>
                    <a:pt x="148" y="1501"/>
                  </a:cubicBezTo>
                  <a:cubicBezTo>
                    <a:pt x="162" y="1460"/>
                    <a:pt x="183" y="1439"/>
                    <a:pt x="211" y="1439"/>
                  </a:cubicBezTo>
                  <a:cubicBezTo>
                    <a:pt x="209" y="1433"/>
                    <a:pt x="208" y="1428"/>
                    <a:pt x="207" y="1423"/>
                  </a:cubicBezTo>
                  <a:cubicBezTo>
                    <a:pt x="203" y="1411"/>
                    <a:pt x="204" y="1408"/>
                    <a:pt x="212" y="1406"/>
                  </a:cubicBezTo>
                  <a:cubicBezTo>
                    <a:pt x="224" y="1402"/>
                    <a:pt x="236" y="1403"/>
                    <a:pt x="248" y="1410"/>
                  </a:cubicBezTo>
                  <a:cubicBezTo>
                    <a:pt x="256" y="1416"/>
                    <a:pt x="264" y="1424"/>
                    <a:pt x="273" y="1431"/>
                  </a:cubicBezTo>
                  <a:cubicBezTo>
                    <a:pt x="275" y="1425"/>
                    <a:pt x="277" y="1418"/>
                    <a:pt x="280" y="1410"/>
                  </a:cubicBezTo>
                  <a:cubicBezTo>
                    <a:pt x="292" y="1425"/>
                    <a:pt x="300" y="1447"/>
                    <a:pt x="313" y="1456"/>
                  </a:cubicBezTo>
                  <a:cubicBezTo>
                    <a:pt x="312" y="1440"/>
                    <a:pt x="312" y="1424"/>
                    <a:pt x="311" y="1404"/>
                  </a:cubicBezTo>
                  <a:cubicBezTo>
                    <a:pt x="315" y="1408"/>
                    <a:pt x="317" y="1408"/>
                    <a:pt x="319" y="1410"/>
                  </a:cubicBezTo>
                  <a:cubicBezTo>
                    <a:pt x="327" y="1423"/>
                    <a:pt x="337" y="1429"/>
                    <a:pt x="347" y="1433"/>
                  </a:cubicBezTo>
                  <a:cubicBezTo>
                    <a:pt x="350" y="1434"/>
                    <a:pt x="354" y="1435"/>
                    <a:pt x="357" y="1436"/>
                  </a:cubicBezTo>
                  <a:cubicBezTo>
                    <a:pt x="369" y="1440"/>
                    <a:pt x="373" y="1448"/>
                    <a:pt x="375" y="1469"/>
                  </a:cubicBezTo>
                  <a:cubicBezTo>
                    <a:pt x="375" y="1471"/>
                    <a:pt x="375" y="1473"/>
                    <a:pt x="375" y="1475"/>
                  </a:cubicBezTo>
                  <a:cubicBezTo>
                    <a:pt x="389" y="1471"/>
                    <a:pt x="389" y="1471"/>
                    <a:pt x="392" y="1495"/>
                  </a:cubicBezTo>
                  <a:cubicBezTo>
                    <a:pt x="393" y="1509"/>
                    <a:pt x="398" y="1519"/>
                    <a:pt x="404" y="1528"/>
                  </a:cubicBezTo>
                  <a:cubicBezTo>
                    <a:pt x="402" y="1507"/>
                    <a:pt x="400" y="1486"/>
                    <a:pt x="408" y="1463"/>
                  </a:cubicBezTo>
                  <a:cubicBezTo>
                    <a:pt x="410" y="1468"/>
                    <a:pt x="412" y="1472"/>
                    <a:pt x="413" y="1476"/>
                  </a:cubicBezTo>
                  <a:cubicBezTo>
                    <a:pt x="415" y="1489"/>
                    <a:pt x="422" y="1493"/>
                    <a:pt x="428" y="1497"/>
                  </a:cubicBezTo>
                  <a:cubicBezTo>
                    <a:pt x="434" y="1501"/>
                    <a:pt x="440" y="1506"/>
                    <a:pt x="440" y="1520"/>
                  </a:cubicBezTo>
                  <a:cubicBezTo>
                    <a:pt x="443" y="1519"/>
                    <a:pt x="445" y="1518"/>
                    <a:pt x="448" y="1517"/>
                  </a:cubicBezTo>
                  <a:cubicBezTo>
                    <a:pt x="459" y="1514"/>
                    <a:pt x="459" y="1514"/>
                    <a:pt x="463" y="1532"/>
                  </a:cubicBezTo>
                  <a:cubicBezTo>
                    <a:pt x="468" y="1552"/>
                    <a:pt x="475" y="1567"/>
                    <a:pt x="487" y="1577"/>
                  </a:cubicBezTo>
                  <a:cubicBezTo>
                    <a:pt x="503" y="1590"/>
                    <a:pt x="525" y="1581"/>
                    <a:pt x="536" y="1556"/>
                  </a:cubicBezTo>
                  <a:cubicBezTo>
                    <a:pt x="544" y="1538"/>
                    <a:pt x="545" y="1519"/>
                    <a:pt x="538" y="1501"/>
                  </a:cubicBezTo>
                  <a:cubicBezTo>
                    <a:pt x="537" y="1496"/>
                    <a:pt x="534" y="1492"/>
                    <a:pt x="531" y="1491"/>
                  </a:cubicBezTo>
                  <a:cubicBezTo>
                    <a:pt x="525" y="1490"/>
                    <a:pt x="522" y="1495"/>
                    <a:pt x="519" y="1504"/>
                  </a:cubicBezTo>
                  <a:cubicBezTo>
                    <a:pt x="524" y="1509"/>
                    <a:pt x="533" y="1505"/>
                    <a:pt x="534" y="1519"/>
                  </a:cubicBezTo>
                  <a:cubicBezTo>
                    <a:pt x="535" y="1529"/>
                    <a:pt x="535" y="1540"/>
                    <a:pt x="535" y="1548"/>
                  </a:cubicBezTo>
                  <a:cubicBezTo>
                    <a:pt x="531" y="1550"/>
                    <a:pt x="528" y="1551"/>
                    <a:pt x="525" y="1554"/>
                  </a:cubicBezTo>
                  <a:cubicBezTo>
                    <a:pt x="516" y="1560"/>
                    <a:pt x="511" y="1558"/>
                    <a:pt x="505" y="1547"/>
                  </a:cubicBezTo>
                  <a:cubicBezTo>
                    <a:pt x="498" y="1534"/>
                    <a:pt x="496" y="1520"/>
                    <a:pt x="495" y="1504"/>
                  </a:cubicBezTo>
                  <a:cubicBezTo>
                    <a:pt x="495" y="1499"/>
                    <a:pt x="494" y="1495"/>
                    <a:pt x="495" y="1496"/>
                  </a:cubicBezTo>
                  <a:cubicBezTo>
                    <a:pt x="496" y="1491"/>
                    <a:pt x="497" y="1486"/>
                    <a:pt x="498" y="1482"/>
                  </a:cubicBezTo>
                  <a:cubicBezTo>
                    <a:pt x="511" y="1446"/>
                    <a:pt x="533" y="1442"/>
                    <a:pt x="550" y="1472"/>
                  </a:cubicBezTo>
                  <a:cubicBezTo>
                    <a:pt x="551" y="1475"/>
                    <a:pt x="555" y="1476"/>
                    <a:pt x="557" y="1476"/>
                  </a:cubicBezTo>
                  <a:cubicBezTo>
                    <a:pt x="564" y="1474"/>
                    <a:pt x="571" y="1471"/>
                    <a:pt x="578" y="1469"/>
                  </a:cubicBezTo>
                  <a:cubicBezTo>
                    <a:pt x="584" y="1467"/>
                    <a:pt x="587" y="1471"/>
                    <a:pt x="589" y="1479"/>
                  </a:cubicBezTo>
                  <a:cubicBezTo>
                    <a:pt x="591" y="1490"/>
                    <a:pt x="594" y="1501"/>
                    <a:pt x="595" y="1513"/>
                  </a:cubicBezTo>
                  <a:cubicBezTo>
                    <a:pt x="597" y="1521"/>
                    <a:pt x="599" y="1526"/>
                    <a:pt x="604" y="1526"/>
                  </a:cubicBezTo>
                  <a:cubicBezTo>
                    <a:pt x="615" y="1527"/>
                    <a:pt x="626" y="1527"/>
                    <a:pt x="637" y="1527"/>
                  </a:cubicBezTo>
                  <a:cubicBezTo>
                    <a:pt x="639" y="1527"/>
                    <a:pt x="641" y="1522"/>
                    <a:pt x="642" y="1519"/>
                  </a:cubicBezTo>
                  <a:cubicBezTo>
                    <a:pt x="644" y="1508"/>
                    <a:pt x="646" y="1495"/>
                    <a:pt x="648" y="1484"/>
                  </a:cubicBezTo>
                  <a:cubicBezTo>
                    <a:pt x="650" y="1473"/>
                    <a:pt x="654" y="1468"/>
                    <a:pt x="660" y="1469"/>
                  </a:cubicBezTo>
                  <a:cubicBezTo>
                    <a:pt x="662" y="1469"/>
                    <a:pt x="663" y="1469"/>
                    <a:pt x="664" y="1469"/>
                  </a:cubicBezTo>
                  <a:cubicBezTo>
                    <a:pt x="676" y="1472"/>
                    <a:pt x="688" y="1469"/>
                    <a:pt x="699" y="1458"/>
                  </a:cubicBezTo>
                  <a:cubicBezTo>
                    <a:pt x="714" y="1444"/>
                    <a:pt x="731" y="1454"/>
                    <a:pt x="740" y="1478"/>
                  </a:cubicBezTo>
                  <a:cubicBezTo>
                    <a:pt x="749" y="1501"/>
                    <a:pt x="746" y="1533"/>
                    <a:pt x="734" y="1552"/>
                  </a:cubicBezTo>
                  <a:cubicBezTo>
                    <a:pt x="732" y="1554"/>
                    <a:pt x="731" y="1556"/>
                    <a:pt x="729" y="1556"/>
                  </a:cubicBezTo>
                  <a:cubicBezTo>
                    <a:pt x="719" y="1559"/>
                    <a:pt x="712" y="1552"/>
                    <a:pt x="705" y="1540"/>
                  </a:cubicBezTo>
                  <a:cubicBezTo>
                    <a:pt x="699" y="1528"/>
                    <a:pt x="698" y="1514"/>
                    <a:pt x="702" y="1502"/>
                  </a:cubicBezTo>
                  <a:cubicBezTo>
                    <a:pt x="705" y="1494"/>
                    <a:pt x="707" y="1492"/>
                    <a:pt x="717" y="1489"/>
                  </a:cubicBezTo>
                  <a:cubicBezTo>
                    <a:pt x="711" y="1482"/>
                    <a:pt x="700" y="1487"/>
                    <a:pt x="697" y="1501"/>
                  </a:cubicBezTo>
                  <a:cubicBezTo>
                    <a:pt x="693" y="1525"/>
                    <a:pt x="692" y="1549"/>
                    <a:pt x="703" y="1570"/>
                  </a:cubicBezTo>
                  <a:cubicBezTo>
                    <a:pt x="715" y="1590"/>
                    <a:pt x="729" y="1597"/>
                    <a:pt x="745" y="1590"/>
                  </a:cubicBezTo>
                  <a:cubicBezTo>
                    <a:pt x="746" y="1589"/>
                    <a:pt x="747" y="1588"/>
                    <a:pt x="749" y="1585"/>
                  </a:cubicBezTo>
                  <a:cubicBezTo>
                    <a:pt x="739" y="1585"/>
                    <a:pt x="732" y="1585"/>
                    <a:pt x="724" y="1585"/>
                  </a:cubicBezTo>
                  <a:cubicBezTo>
                    <a:pt x="724" y="1584"/>
                    <a:pt x="724" y="1583"/>
                    <a:pt x="724" y="1582"/>
                  </a:cubicBezTo>
                  <a:cubicBezTo>
                    <a:pt x="730" y="1582"/>
                    <a:pt x="737" y="1582"/>
                    <a:pt x="743" y="1582"/>
                  </a:cubicBezTo>
                  <a:cubicBezTo>
                    <a:pt x="756" y="1584"/>
                    <a:pt x="765" y="1573"/>
                    <a:pt x="770" y="1554"/>
                  </a:cubicBezTo>
                  <a:cubicBezTo>
                    <a:pt x="774" y="1542"/>
                    <a:pt x="776" y="1529"/>
                    <a:pt x="780" y="1515"/>
                  </a:cubicBezTo>
                  <a:cubicBezTo>
                    <a:pt x="785" y="1517"/>
                    <a:pt x="791" y="1519"/>
                    <a:pt x="797" y="1521"/>
                  </a:cubicBezTo>
                  <a:cubicBezTo>
                    <a:pt x="799" y="1516"/>
                    <a:pt x="799" y="1509"/>
                    <a:pt x="801" y="1506"/>
                  </a:cubicBezTo>
                  <a:cubicBezTo>
                    <a:pt x="806" y="1500"/>
                    <a:pt x="811" y="1494"/>
                    <a:pt x="817" y="1491"/>
                  </a:cubicBezTo>
                  <a:cubicBezTo>
                    <a:pt x="823" y="1487"/>
                    <a:pt x="828" y="1482"/>
                    <a:pt x="831" y="1469"/>
                  </a:cubicBezTo>
                  <a:cubicBezTo>
                    <a:pt x="820" y="1474"/>
                    <a:pt x="810" y="1480"/>
                    <a:pt x="799" y="1485"/>
                  </a:cubicBezTo>
                  <a:cubicBezTo>
                    <a:pt x="799" y="1484"/>
                    <a:pt x="799" y="1483"/>
                    <a:pt x="799" y="1482"/>
                  </a:cubicBezTo>
                  <a:cubicBezTo>
                    <a:pt x="814" y="1473"/>
                    <a:pt x="829" y="1465"/>
                    <a:pt x="845" y="1456"/>
                  </a:cubicBezTo>
                  <a:cubicBezTo>
                    <a:pt x="845" y="1457"/>
                    <a:pt x="845" y="1457"/>
                    <a:pt x="845" y="1458"/>
                  </a:cubicBezTo>
                  <a:cubicBezTo>
                    <a:pt x="842" y="1461"/>
                    <a:pt x="838" y="1464"/>
                    <a:pt x="835" y="1466"/>
                  </a:cubicBezTo>
                  <a:cubicBezTo>
                    <a:pt x="838" y="1482"/>
                    <a:pt x="840" y="1498"/>
                    <a:pt x="842" y="1513"/>
                  </a:cubicBezTo>
                  <a:cubicBezTo>
                    <a:pt x="853" y="1509"/>
                    <a:pt x="855" y="1494"/>
                    <a:pt x="852" y="1474"/>
                  </a:cubicBezTo>
                  <a:cubicBezTo>
                    <a:pt x="849" y="1475"/>
                    <a:pt x="845" y="1476"/>
                    <a:pt x="842" y="1477"/>
                  </a:cubicBezTo>
                  <a:cubicBezTo>
                    <a:pt x="842" y="1477"/>
                    <a:pt x="842" y="1476"/>
                    <a:pt x="841" y="1475"/>
                  </a:cubicBezTo>
                  <a:cubicBezTo>
                    <a:pt x="843" y="1474"/>
                    <a:pt x="845" y="1472"/>
                    <a:pt x="847" y="1471"/>
                  </a:cubicBezTo>
                  <a:cubicBezTo>
                    <a:pt x="851" y="1469"/>
                    <a:pt x="853" y="1466"/>
                    <a:pt x="853" y="1458"/>
                  </a:cubicBezTo>
                  <a:cubicBezTo>
                    <a:pt x="854" y="1449"/>
                    <a:pt x="858" y="1447"/>
                    <a:pt x="862" y="1448"/>
                  </a:cubicBezTo>
                  <a:cubicBezTo>
                    <a:pt x="868" y="1450"/>
                    <a:pt x="873" y="1453"/>
                    <a:pt x="879" y="1457"/>
                  </a:cubicBezTo>
                  <a:cubicBezTo>
                    <a:pt x="879" y="1457"/>
                    <a:pt x="880" y="1456"/>
                    <a:pt x="880" y="1455"/>
                  </a:cubicBezTo>
                  <a:cubicBezTo>
                    <a:pt x="882" y="1434"/>
                    <a:pt x="891" y="1428"/>
                    <a:pt x="902" y="1429"/>
                  </a:cubicBezTo>
                  <a:cubicBezTo>
                    <a:pt x="918" y="1431"/>
                    <a:pt x="931" y="1423"/>
                    <a:pt x="940" y="1399"/>
                  </a:cubicBezTo>
                  <a:cubicBezTo>
                    <a:pt x="941" y="1398"/>
                    <a:pt x="942" y="1397"/>
                    <a:pt x="945" y="1394"/>
                  </a:cubicBezTo>
                  <a:cubicBezTo>
                    <a:pt x="946" y="1410"/>
                    <a:pt x="947" y="1423"/>
                    <a:pt x="947" y="1439"/>
                  </a:cubicBezTo>
                  <a:cubicBezTo>
                    <a:pt x="953" y="1438"/>
                    <a:pt x="958" y="1438"/>
                    <a:pt x="962" y="1434"/>
                  </a:cubicBezTo>
                  <a:cubicBezTo>
                    <a:pt x="971" y="1425"/>
                    <a:pt x="980" y="1415"/>
                    <a:pt x="988" y="1404"/>
                  </a:cubicBezTo>
                  <a:cubicBezTo>
                    <a:pt x="996" y="1393"/>
                    <a:pt x="996" y="1393"/>
                    <a:pt x="1001" y="1407"/>
                  </a:cubicBezTo>
                  <a:cubicBezTo>
                    <a:pt x="1002" y="1410"/>
                    <a:pt x="1003" y="1412"/>
                    <a:pt x="1004" y="1416"/>
                  </a:cubicBezTo>
                  <a:cubicBezTo>
                    <a:pt x="1014" y="1401"/>
                    <a:pt x="1025" y="1397"/>
                    <a:pt x="1038" y="1398"/>
                  </a:cubicBezTo>
                  <a:cubicBezTo>
                    <a:pt x="1042" y="1399"/>
                    <a:pt x="1047" y="1400"/>
                    <a:pt x="1052" y="1403"/>
                  </a:cubicBezTo>
                  <a:cubicBezTo>
                    <a:pt x="1062" y="1409"/>
                    <a:pt x="1063" y="1411"/>
                    <a:pt x="1060" y="1432"/>
                  </a:cubicBezTo>
                  <a:cubicBezTo>
                    <a:pt x="1074" y="1437"/>
                    <a:pt x="1086" y="1448"/>
                    <a:pt x="1094" y="1471"/>
                  </a:cubicBezTo>
                  <a:cubicBezTo>
                    <a:pt x="1092" y="1469"/>
                    <a:pt x="1091" y="1468"/>
                    <a:pt x="1089" y="1466"/>
                  </a:cubicBezTo>
                  <a:cubicBezTo>
                    <a:pt x="1078" y="1457"/>
                    <a:pt x="1067" y="1448"/>
                    <a:pt x="1056" y="1440"/>
                  </a:cubicBezTo>
                  <a:cubicBezTo>
                    <a:pt x="1052" y="1437"/>
                    <a:pt x="1051" y="1434"/>
                    <a:pt x="1052" y="1429"/>
                  </a:cubicBezTo>
                  <a:cubicBezTo>
                    <a:pt x="1054" y="1424"/>
                    <a:pt x="1055" y="1419"/>
                    <a:pt x="1057" y="1413"/>
                  </a:cubicBezTo>
                  <a:cubicBezTo>
                    <a:pt x="1053" y="1411"/>
                    <a:pt x="1050" y="1408"/>
                    <a:pt x="1047" y="1407"/>
                  </a:cubicBezTo>
                  <a:cubicBezTo>
                    <a:pt x="1035" y="1405"/>
                    <a:pt x="1024" y="1409"/>
                    <a:pt x="1014" y="1422"/>
                  </a:cubicBezTo>
                  <a:cubicBezTo>
                    <a:pt x="1010" y="1427"/>
                    <a:pt x="1005" y="1432"/>
                    <a:pt x="1001" y="1437"/>
                  </a:cubicBezTo>
                  <a:cubicBezTo>
                    <a:pt x="998" y="1427"/>
                    <a:pt x="996" y="1418"/>
                    <a:pt x="994" y="1408"/>
                  </a:cubicBezTo>
                  <a:cubicBezTo>
                    <a:pt x="991" y="1411"/>
                    <a:pt x="990" y="1412"/>
                    <a:pt x="990" y="1414"/>
                  </a:cubicBezTo>
                  <a:cubicBezTo>
                    <a:pt x="979" y="1437"/>
                    <a:pt x="965" y="1448"/>
                    <a:pt x="949" y="1453"/>
                  </a:cubicBezTo>
                  <a:cubicBezTo>
                    <a:pt x="943" y="1455"/>
                    <a:pt x="940" y="1450"/>
                    <a:pt x="940" y="1440"/>
                  </a:cubicBezTo>
                  <a:cubicBezTo>
                    <a:pt x="941" y="1432"/>
                    <a:pt x="941" y="1423"/>
                    <a:pt x="941" y="1414"/>
                  </a:cubicBezTo>
                  <a:cubicBezTo>
                    <a:pt x="931" y="1437"/>
                    <a:pt x="916" y="1437"/>
                    <a:pt x="902" y="1438"/>
                  </a:cubicBezTo>
                  <a:cubicBezTo>
                    <a:pt x="890" y="1440"/>
                    <a:pt x="888" y="1443"/>
                    <a:pt x="888" y="1463"/>
                  </a:cubicBezTo>
                  <a:cubicBezTo>
                    <a:pt x="888" y="1469"/>
                    <a:pt x="887" y="1475"/>
                    <a:pt x="887" y="1484"/>
                  </a:cubicBezTo>
                  <a:cubicBezTo>
                    <a:pt x="884" y="1481"/>
                    <a:pt x="882" y="1480"/>
                    <a:pt x="881" y="1478"/>
                  </a:cubicBezTo>
                  <a:cubicBezTo>
                    <a:pt x="879" y="1475"/>
                    <a:pt x="877" y="1470"/>
                    <a:pt x="874" y="1468"/>
                  </a:cubicBezTo>
                  <a:cubicBezTo>
                    <a:pt x="870" y="1465"/>
                    <a:pt x="865" y="1463"/>
                    <a:pt x="861" y="1461"/>
                  </a:cubicBezTo>
                  <a:cubicBezTo>
                    <a:pt x="860" y="1468"/>
                    <a:pt x="859" y="1474"/>
                    <a:pt x="859" y="1481"/>
                  </a:cubicBezTo>
                  <a:cubicBezTo>
                    <a:pt x="858" y="1507"/>
                    <a:pt x="851" y="1522"/>
                    <a:pt x="835" y="1531"/>
                  </a:cubicBezTo>
                  <a:cubicBezTo>
                    <a:pt x="836" y="1514"/>
                    <a:pt x="839" y="1497"/>
                    <a:pt x="833" y="1479"/>
                  </a:cubicBezTo>
                  <a:cubicBezTo>
                    <a:pt x="830" y="1495"/>
                    <a:pt x="824" y="1500"/>
                    <a:pt x="816" y="1503"/>
                  </a:cubicBezTo>
                  <a:cubicBezTo>
                    <a:pt x="810" y="1506"/>
                    <a:pt x="806" y="1514"/>
                    <a:pt x="805" y="1526"/>
                  </a:cubicBezTo>
                  <a:cubicBezTo>
                    <a:pt x="805" y="1531"/>
                    <a:pt x="804" y="1537"/>
                    <a:pt x="803" y="1545"/>
                  </a:cubicBezTo>
                  <a:cubicBezTo>
                    <a:pt x="799" y="1541"/>
                    <a:pt x="797" y="1538"/>
                    <a:pt x="794" y="1535"/>
                  </a:cubicBezTo>
                  <a:cubicBezTo>
                    <a:pt x="787" y="1526"/>
                    <a:pt x="785" y="1527"/>
                    <a:pt x="782" y="1541"/>
                  </a:cubicBezTo>
                  <a:cubicBezTo>
                    <a:pt x="776" y="1565"/>
                    <a:pt x="766" y="1583"/>
                    <a:pt x="753" y="1593"/>
                  </a:cubicBezTo>
                  <a:cubicBezTo>
                    <a:pt x="735" y="1606"/>
                    <a:pt x="717" y="1602"/>
                    <a:pt x="701" y="1584"/>
                  </a:cubicBezTo>
                  <a:cubicBezTo>
                    <a:pt x="687" y="1567"/>
                    <a:pt x="685" y="1541"/>
                    <a:pt x="687" y="1514"/>
                  </a:cubicBezTo>
                  <a:cubicBezTo>
                    <a:pt x="688" y="1497"/>
                    <a:pt x="694" y="1486"/>
                    <a:pt x="702" y="1478"/>
                  </a:cubicBezTo>
                  <a:cubicBezTo>
                    <a:pt x="714" y="1468"/>
                    <a:pt x="729" y="1481"/>
                    <a:pt x="730" y="1503"/>
                  </a:cubicBezTo>
                  <a:cubicBezTo>
                    <a:pt x="731" y="1509"/>
                    <a:pt x="729" y="1516"/>
                    <a:pt x="727" y="1521"/>
                  </a:cubicBezTo>
                  <a:cubicBezTo>
                    <a:pt x="725" y="1524"/>
                    <a:pt x="721" y="1524"/>
                    <a:pt x="718" y="1526"/>
                  </a:cubicBezTo>
                  <a:cubicBezTo>
                    <a:pt x="718" y="1522"/>
                    <a:pt x="718" y="1517"/>
                    <a:pt x="718" y="1513"/>
                  </a:cubicBezTo>
                  <a:cubicBezTo>
                    <a:pt x="720" y="1505"/>
                    <a:pt x="719" y="1499"/>
                    <a:pt x="714" y="1497"/>
                  </a:cubicBezTo>
                  <a:cubicBezTo>
                    <a:pt x="710" y="1494"/>
                    <a:pt x="706" y="1496"/>
                    <a:pt x="705" y="1506"/>
                  </a:cubicBezTo>
                  <a:cubicBezTo>
                    <a:pt x="703" y="1522"/>
                    <a:pt x="706" y="1534"/>
                    <a:pt x="714" y="1539"/>
                  </a:cubicBezTo>
                  <a:cubicBezTo>
                    <a:pt x="722" y="1544"/>
                    <a:pt x="730" y="1538"/>
                    <a:pt x="734" y="1524"/>
                  </a:cubicBezTo>
                  <a:cubicBezTo>
                    <a:pt x="740" y="1507"/>
                    <a:pt x="736" y="1481"/>
                    <a:pt x="726" y="1468"/>
                  </a:cubicBezTo>
                  <a:cubicBezTo>
                    <a:pt x="718" y="1457"/>
                    <a:pt x="701" y="1461"/>
                    <a:pt x="692" y="1475"/>
                  </a:cubicBezTo>
                  <a:cubicBezTo>
                    <a:pt x="681" y="1495"/>
                    <a:pt x="677" y="1519"/>
                    <a:pt x="680" y="1547"/>
                  </a:cubicBezTo>
                  <a:cubicBezTo>
                    <a:pt x="685" y="1589"/>
                    <a:pt x="707" y="1614"/>
                    <a:pt x="728" y="1613"/>
                  </a:cubicBezTo>
                  <a:cubicBezTo>
                    <a:pt x="744" y="1613"/>
                    <a:pt x="759" y="1609"/>
                    <a:pt x="774" y="1598"/>
                  </a:cubicBezTo>
                  <a:cubicBezTo>
                    <a:pt x="798" y="1581"/>
                    <a:pt x="822" y="1563"/>
                    <a:pt x="847" y="1547"/>
                  </a:cubicBezTo>
                  <a:cubicBezTo>
                    <a:pt x="885" y="1521"/>
                    <a:pt x="924" y="1495"/>
                    <a:pt x="963" y="1472"/>
                  </a:cubicBezTo>
                  <a:cubicBezTo>
                    <a:pt x="992" y="1455"/>
                    <a:pt x="1022" y="1452"/>
                    <a:pt x="1053" y="1456"/>
                  </a:cubicBezTo>
                  <a:cubicBezTo>
                    <a:pt x="1069" y="1459"/>
                    <a:pt x="1084" y="1468"/>
                    <a:pt x="1098" y="1483"/>
                  </a:cubicBezTo>
                  <a:cubicBezTo>
                    <a:pt x="1103" y="1475"/>
                    <a:pt x="1107" y="1461"/>
                    <a:pt x="1118" y="1469"/>
                  </a:cubicBezTo>
                  <a:cubicBezTo>
                    <a:pt x="1115" y="1473"/>
                    <a:pt x="1113" y="1475"/>
                    <a:pt x="1112" y="1478"/>
                  </a:cubicBezTo>
                  <a:cubicBezTo>
                    <a:pt x="1110" y="1483"/>
                    <a:pt x="1108" y="1488"/>
                    <a:pt x="1108" y="1494"/>
                  </a:cubicBezTo>
                  <a:cubicBezTo>
                    <a:pt x="1108" y="1497"/>
                    <a:pt x="1112" y="1503"/>
                    <a:pt x="1113" y="1502"/>
                  </a:cubicBezTo>
                  <a:cubicBezTo>
                    <a:pt x="1116" y="1502"/>
                    <a:pt x="1120" y="1498"/>
                    <a:pt x="1122" y="1495"/>
                  </a:cubicBezTo>
                  <a:cubicBezTo>
                    <a:pt x="1124" y="1490"/>
                    <a:pt x="1126" y="1484"/>
                    <a:pt x="1127" y="1478"/>
                  </a:cubicBezTo>
                  <a:cubicBezTo>
                    <a:pt x="1133" y="1455"/>
                    <a:pt x="1139" y="1432"/>
                    <a:pt x="1149" y="1413"/>
                  </a:cubicBezTo>
                  <a:cubicBezTo>
                    <a:pt x="1154" y="1405"/>
                    <a:pt x="1154" y="1395"/>
                    <a:pt x="1153" y="1384"/>
                  </a:cubicBezTo>
                  <a:cubicBezTo>
                    <a:pt x="1146" y="1338"/>
                    <a:pt x="1135" y="1297"/>
                    <a:pt x="1114" y="1264"/>
                  </a:cubicBezTo>
                  <a:cubicBezTo>
                    <a:pt x="1111" y="1258"/>
                    <a:pt x="1107" y="1253"/>
                    <a:pt x="1103" y="1249"/>
                  </a:cubicBezTo>
                  <a:cubicBezTo>
                    <a:pt x="1101" y="1247"/>
                    <a:pt x="1097" y="1249"/>
                    <a:pt x="1095" y="1251"/>
                  </a:cubicBezTo>
                  <a:cubicBezTo>
                    <a:pt x="1088" y="1259"/>
                    <a:pt x="1081" y="1264"/>
                    <a:pt x="1074" y="1255"/>
                  </a:cubicBezTo>
                  <a:cubicBezTo>
                    <a:pt x="1067" y="1246"/>
                    <a:pt x="1063" y="1230"/>
                    <a:pt x="1066" y="1213"/>
                  </a:cubicBezTo>
                  <a:cubicBezTo>
                    <a:pt x="1066" y="1210"/>
                    <a:pt x="1067" y="1207"/>
                    <a:pt x="1067" y="1204"/>
                  </a:cubicBezTo>
                  <a:cubicBezTo>
                    <a:pt x="1072" y="1184"/>
                    <a:pt x="1078" y="1177"/>
                    <a:pt x="1090" y="1183"/>
                  </a:cubicBezTo>
                  <a:cubicBezTo>
                    <a:pt x="1101" y="1189"/>
                    <a:pt x="1107" y="1180"/>
                    <a:pt x="1112" y="1168"/>
                  </a:cubicBezTo>
                  <a:cubicBezTo>
                    <a:pt x="1119" y="1153"/>
                    <a:pt x="1123" y="1136"/>
                    <a:pt x="1129" y="1120"/>
                  </a:cubicBezTo>
                  <a:cubicBezTo>
                    <a:pt x="1135" y="1106"/>
                    <a:pt x="1141" y="1091"/>
                    <a:pt x="1149" y="1080"/>
                  </a:cubicBezTo>
                  <a:cubicBezTo>
                    <a:pt x="1168" y="1053"/>
                    <a:pt x="1189" y="1049"/>
                    <a:pt x="1211" y="1069"/>
                  </a:cubicBezTo>
                  <a:cubicBezTo>
                    <a:pt x="1212" y="1071"/>
                    <a:pt x="1214" y="1072"/>
                    <a:pt x="1216" y="1074"/>
                  </a:cubicBezTo>
                  <a:cubicBezTo>
                    <a:pt x="1211" y="1065"/>
                    <a:pt x="1208" y="1056"/>
                    <a:pt x="1203" y="1050"/>
                  </a:cubicBezTo>
                  <a:cubicBezTo>
                    <a:pt x="1199" y="1045"/>
                    <a:pt x="1194" y="1043"/>
                    <a:pt x="1189" y="1041"/>
                  </a:cubicBezTo>
                  <a:cubicBezTo>
                    <a:pt x="1186" y="1040"/>
                    <a:pt x="1182" y="1040"/>
                    <a:pt x="1179" y="1040"/>
                  </a:cubicBezTo>
                  <a:cubicBezTo>
                    <a:pt x="1179" y="1038"/>
                    <a:pt x="1179" y="1037"/>
                    <a:pt x="1179" y="1035"/>
                  </a:cubicBezTo>
                  <a:cubicBezTo>
                    <a:pt x="1187" y="1034"/>
                    <a:pt x="1195" y="1033"/>
                    <a:pt x="1202" y="1032"/>
                  </a:cubicBezTo>
                  <a:cubicBezTo>
                    <a:pt x="1201" y="1021"/>
                    <a:pt x="1198" y="1019"/>
                    <a:pt x="1179" y="1018"/>
                  </a:cubicBezTo>
                  <a:cubicBezTo>
                    <a:pt x="1184" y="1011"/>
                    <a:pt x="1192" y="1010"/>
                    <a:pt x="1203" y="1014"/>
                  </a:cubicBezTo>
                  <a:cubicBezTo>
                    <a:pt x="1205" y="1003"/>
                    <a:pt x="1205" y="1003"/>
                    <a:pt x="1180" y="993"/>
                  </a:cubicBezTo>
                  <a:cubicBezTo>
                    <a:pt x="1189" y="987"/>
                    <a:pt x="1196" y="988"/>
                    <a:pt x="1204" y="991"/>
                  </a:cubicBezTo>
                  <a:cubicBezTo>
                    <a:pt x="1203" y="981"/>
                    <a:pt x="1201" y="977"/>
                    <a:pt x="1194" y="975"/>
                  </a:cubicBezTo>
                  <a:cubicBezTo>
                    <a:pt x="1189" y="974"/>
                    <a:pt x="1184" y="975"/>
                    <a:pt x="1180" y="974"/>
                  </a:cubicBezTo>
                  <a:cubicBezTo>
                    <a:pt x="1188" y="965"/>
                    <a:pt x="1196" y="966"/>
                    <a:pt x="1205" y="967"/>
                  </a:cubicBezTo>
                  <a:cubicBezTo>
                    <a:pt x="1200" y="949"/>
                    <a:pt x="1190" y="953"/>
                    <a:pt x="1181" y="952"/>
                  </a:cubicBezTo>
                  <a:cubicBezTo>
                    <a:pt x="1181" y="951"/>
                    <a:pt x="1181" y="950"/>
                    <a:pt x="1181" y="948"/>
                  </a:cubicBezTo>
                  <a:cubicBezTo>
                    <a:pt x="1189" y="947"/>
                    <a:pt x="1197" y="945"/>
                    <a:pt x="1207" y="943"/>
                  </a:cubicBezTo>
                  <a:cubicBezTo>
                    <a:pt x="1199" y="923"/>
                    <a:pt x="1189" y="929"/>
                    <a:pt x="1178" y="930"/>
                  </a:cubicBezTo>
                  <a:cubicBezTo>
                    <a:pt x="1186" y="917"/>
                    <a:pt x="1196" y="921"/>
                    <a:pt x="1205" y="920"/>
                  </a:cubicBezTo>
                  <a:cubicBezTo>
                    <a:pt x="1200" y="902"/>
                    <a:pt x="1191" y="909"/>
                    <a:pt x="1184" y="904"/>
                  </a:cubicBezTo>
                  <a:cubicBezTo>
                    <a:pt x="1184" y="903"/>
                    <a:pt x="1184" y="902"/>
                    <a:pt x="1184" y="901"/>
                  </a:cubicBezTo>
                  <a:cubicBezTo>
                    <a:pt x="1191" y="901"/>
                    <a:pt x="1197" y="901"/>
                    <a:pt x="1204" y="901"/>
                  </a:cubicBezTo>
                  <a:cubicBezTo>
                    <a:pt x="1205" y="899"/>
                    <a:pt x="1205" y="897"/>
                    <a:pt x="1205" y="896"/>
                  </a:cubicBezTo>
                  <a:cubicBezTo>
                    <a:pt x="1199" y="883"/>
                    <a:pt x="1190" y="886"/>
                    <a:pt x="1182" y="885"/>
                  </a:cubicBezTo>
                  <a:cubicBezTo>
                    <a:pt x="1189" y="876"/>
                    <a:pt x="1198" y="882"/>
                    <a:pt x="1208" y="882"/>
                  </a:cubicBezTo>
                  <a:cubicBezTo>
                    <a:pt x="1202" y="867"/>
                    <a:pt x="1193" y="867"/>
                    <a:pt x="1185" y="862"/>
                  </a:cubicBezTo>
                  <a:cubicBezTo>
                    <a:pt x="1193" y="862"/>
                    <a:pt x="1200" y="862"/>
                    <a:pt x="1210" y="862"/>
                  </a:cubicBezTo>
                  <a:cubicBezTo>
                    <a:pt x="1204" y="847"/>
                    <a:pt x="1195" y="850"/>
                    <a:pt x="1190" y="842"/>
                  </a:cubicBezTo>
                  <a:cubicBezTo>
                    <a:pt x="1199" y="833"/>
                    <a:pt x="1219" y="852"/>
                    <a:pt x="1225" y="872"/>
                  </a:cubicBezTo>
                  <a:cubicBezTo>
                    <a:pt x="1220" y="868"/>
                    <a:pt x="1216" y="865"/>
                    <a:pt x="1212" y="862"/>
                  </a:cubicBezTo>
                  <a:cubicBezTo>
                    <a:pt x="1212" y="870"/>
                    <a:pt x="1211" y="878"/>
                    <a:pt x="1211" y="886"/>
                  </a:cubicBezTo>
                  <a:cubicBezTo>
                    <a:pt x="1210" y="909"/>
                    <a:pt x="1210" y="932"/>
                    <a:pt x="1209" y="955"/>
                  </a:cubicBezTo>
                  <a:cubicBezTo>
                    <a:pt x="1209" y="964"/>
                    <a:pt x="1210" y="971"/>
                    <a:pt x="1214" y="977"/>
                  </a:cubicBezTo>
                  <a:cubicBezTo>
                    <a:pt x="1218" y="983"/>
                    <a:pt x="1221" y="991"/>
                    <a:pt x="1225" y="999"/>
                  </a:cubicBezTo>
                  <a:cubicBezTo>
                    <a:pt x="1224" y="1000"/>
                    <a:pt x="1224" y="1000"/>
                    <a:pt x="1224" y="1001"/>
                  </a:cubicBezTo>
                  <a:cubicBezTo>
                    <a:pt x="1219" y="998"/>
                    <a:pt x="1215" y="995"/>
                    <a:pt x="1211" y="991"/>
                  </a:cubicBezTo>
                  <a:cubicBezTo>
                    <a:pt x="1211" y="992"/>
                    <a:pt x="1211" y="992"/>
                    <a:pt x="1211" y="993"/>
                  </a:cubicBezTo>
                  <a:cubicBezTo>
                    <a:pt x="1216" y="1003"/>
                    <a:pt x="1221" y="1013"/>
                    <a:pt x="1226" y="1023"/>
                  </a:cubicBezTo>
                  <a:cubicBezTo>
                    <a:pt x="1226" y="1024"/>
                    <a:pt x="1225" y="1025"/>
                    <a:pt x="1225" y="1026"/>
                  </a:cubicBezTo>
                  <a:cubicBezTo>
                    <a:pt x="1221" y="1022"/>
                    <a:pt x="1218" y="1019"/>
                    <a:pt x="1214" y="1016"/>
                  </a:cubicBezTo>
                  <a:cubicBezTo>
                    <a:pt x="1214" y="1016"/>
                    <a:pt x="1214" y="1017"/>
                    <a:pt x="1214" y="1017"/>
                  </a:cubicBezTo>
                  <a:cubicBezTo>
                    <a:pt x="1217" y="1026"/>
                    <a:pt x="1221" y="1034"/>
                    <a:pt x="1225" y="1043"/>
                  </a:cubicBezTo>
                  <a:cubicBezTo>
                    <a:pt x="1224" y="1044"/>
                    <a:pt x="1224" y="1044"/>
                    <a:pt x="1224" y="1045"/>
                  </a:cubicBezTo>
                  <a:cubicBezTo>
                    <a:pt x="1220" y="1041"/>
                    <a:pt x="1216" y="1038"/>
                    <a:pt x="1213" y="1034"/>
                  </a:cubicBezTo>
                  <a:cubicBezTo>
                    <a:pt x="1213" y="1035"/>
                    <a:pt x="1212" y="1035"/>
                    <a:pt x="1212" y="1036"/>
                  </a:cubicBezTo>
                  <a:cubicBezTo>
                    <a:pt x="1216" y="1045"/>
                    <a:pt x="1220" y="1055"/>
                    <a:pt x="1224" y="1064"/>
                  </a:cubicBezTo>
                  <a:cubicBezTo>
                    <a:pt x="1224" y="1065"/>
                    <a:pt x="1223" y="1065"/>
                    <a:pt x="1223" y="1066"/>
                  </a:cubicBezTo>
                  <a:cubicBezTo>
                    <a:pt x="1220" y="1062"/>
                    <a:pt x="1216" y="1057"/>
                    <a:pt x="1213" y="1053"/>
                  </a:cubicBezTo>
                  <a:cubicBezTo>
                    <a:pt x="1213" y="1054"/>
                    <a:pt x="1212" y="1054"/>
                    <a:pt x="1212" y="1054"/>
                  </a:cubicBezTo>
                  <a:cubicBezTo>
                    <a:pt x="1217" y="1068"/>
                    <a:pt x="1223" y="1081"/>
                    <a:pt x="1228" y="1095"/>
                  </a:cubicBezTo>
                  <a:cubicBezTo>
                    <a:pt x="1229" y="1091"/>
                    <a:pt x="1229" y="1089"/>
                    <a:pt x="1229" y="1087"/>
                  </a:cubicBezTo>
                  <a:cubicBezTo>
                    <a:pt x="1229" y="1015"/>
                    <a:pt x="1228" y="944"/>
                    <a:pt x="1228" y="872"/>
                  </a:cubicBezTo>
                  <a:cubicBezTo>
                    <a:pt x="1228" y="861"/>
                    <a:pt x="1226" y="852"/>
                    <a:pt x="1220" y="845"/>
                  </a:cubicBezTo>
                  <a:cubicBezTo>
                    <a:pt x="1209" y="829"/>
                    <a:pt x="1197" y="819"/>
                    <a:pt x="1182" y="826"/>
                  </a:cubicBezTo>
                  <a:cubicBezTo>
                    <a:pt x="1180" y="826"/>
                    <a:pt x="1179" y="826"/>
                    <a:pt x="1176" y="826"/>
                  </a:cubicBezTo>
                  <a:cubicBezTo>
                    <a:pt x="1176" y="823"/>
                    <a:pt x="1176" y="821"/>
                    <a:pt x="1176" y="819"/>
                  </a:cubicBezTo>
                  <a:cubicBezTo>
                    <a:pt x="1175" y="781"/>
                    <a:pt x="1175" y="744"/>
                    <a:pt x="1175" y="706"/>
                  </a:cubicBezTo>
                  <a:cubicBezTo>
                    <a:pt x="1175" y="687"/>
                    <a:pt x="1178" y="683"/>
                    <a:pt x="1189" y="680"/>
                  </a:cubicBezTo>
                  <a:cubicBezTo>
                    <a:pt x="1200" y="678"/>
                    <a:pt x="1210" y="679"/>
                    <a:pt x="1220" y="691"/>
                  </a:cubicBezTo>
                  <a:cubicBezTo>
                    <a:pt x="1220" y="691"/>
                    <a:pt x="1221" y="692"/>
                    <a:pt x="1222" y="692"/>
                  </a:cubicBezTo>
                  <a:cubicBezTo>
                    <a:pt x="1222" y="693"/>
                    <a:pt x="1222" y="692"/>
                    <a:pt x="1223" y="692"/>
                  </a:cubicBezTo>
                  <a:cubicBezTo>
                    <a:pt x="1227" y="679"/>
                    <a:pt x="1221" y="675"/>
                    <a:pt x="1216" y="672"/>
                  </a:cubicBezTo>
                  <a:cubicBezTo>
                    <a:pt x="1210" y="669"/>
                    <a:pt x="1209" y="664"/>
                    <a:pt x="1209" y="653"/>
                  </a:cubicBezTo>
                  <a:cubicBezTo>
                    <a:pt x="1210" y="638"/>
                    <a:pt x="1208" y="623"/>
                    <a:pt x="1207" y="608"/>
                  </a:cubicBezTo>
                  <a:cubicBezTo>
                    <a:pt x="1206" y="574"/>
                    <a:pt x="1204" y="540"/>
                    <a:pt x="1203" y="505"/>
                  </a:cubicBezTo>
                  <a:cubicBezTo>
                    <a:pt x="1203" y="496"/>
                    <a:pt x="1200" y="493"/>
                    <a:pt x="1196" y="492"/>
                  </a:cubicBezTo>
                  <a:cubicBezTo>
                    <a:pt x="1189" y="491"/>
                    <a:pt x="1182" y="490"/>
                    <a:pt x="1175" y="489"/>
                  </a:cubicBezTo>
                  <a:cubicBezTo>
                    <a:pt x="1175" y="488"/>
                    <a:pt x="1175" y="487"/>
                    <a:pt x="1175" y="486"/>
                  </a:cubicBezTo>
                  <a:cubicBezTo>
                    <a:pt x="1183" y="483"/>
                    <a:pt x="1191" y="481"/>
                    <a:pt x="1199" y="478"/>
                  </a:cubicBezTo>
                  <a:cubicBezTo>
                    <a:pt x="1199" y="477"/>
                    <a:pt x="1199" y="475"/>
                    <a:pt x="1199" y="474"/>
                  </a:cubicBezTo>
                  <a:cubicBezTo>
                    <a:pt x="1190" y="466"/>
                    <a:pt x="1180" y="470"/>
                    <a:pt x="1171" y="469"/>
                  </a:cubicBezTo>
                  <a:cubicBezTo>
                    <a:pt x="1171" y="468"/>
                    <a:pt x="1171" y="467"/>
                    <a:pt x="1171" y="466"/>
                  </a:cubicBezTo>
                  <a:cubicBezTo>
                    <a:pt x="1175" y="465"/>
                    <a:pt x="1178" y="463"/>
                    <a:pt x="1182" y="463"/>
                  </a:cubicBezTo>
                  <a:cubicBezTo>
                    <a:pt x="1187" y="462"/>
                    <a:pt x="1191" y="462"/>
                    <a:pt x="1195" y="461"/>
                  </a:cubicBezTo>
                  <a:cubicBezTo>
                    <a:pt x="1197" y="460"/>
                    <a:pt x="1198" y="458"/>
                    <a:pt x="1199" y="456"/>
                  </a:cubicBezTo>
                  <a:cubicBezTo>
                    <a:pt x="1198" y="454"/>
                    <a:pt x="1197" y="450"/>
                    <a:pt x="1196" y="450"/>
                  </a:cubicBezTo>
                  <a:cubicBezTo>
                    <a:pt x="1189" y="449"/>
                    <a:pt x="1181" y="449"/>
                    <a:pt x="1174" y="449"/>
                  </a:cubicBezTo>
                  <a:cubicBezTo>
                    <a:pt x="1172" y="448"/>
                    <a:pt x="1171" y="449"/>
                    <a:pt x="1168" y="450"/>
                  </a:cubicBezTo>
                  <a:cubicBezTo>
                    <a:pt x="1174" y="435"/>
                    <a:pt x="1207" y="438"/>
                    <a:pt x="1216" y="467"/>
                  </a:cubicBezTo>
                  <a:cubicBezTo>
                    <a:pt x="1213" y="465"/>
                    <a:pt x="1210" y="464"/>
                    <a:pt x="1208" y="464"/>
                  </a:cubicBezTo>
                  <a:cubicBezTo>
                    <a:pt x="1208" y="464"/>
                    <a:pt x="1208" y="465"/>
                    <a:pt x="1207" y="465"/>
                  </a:cubicBezTo>
                  <a:cubicBezTo>
                    <a:pt x="1211" y="469"/>
                    <a:pt x="1215" y="473"/>
                    <a:pt x="1218" y="477"/>
                  </a:cubicBezTo>
                  <a:cubicBezTo>
                    <a:pt x="1217" y="479"/>
                    <a:pt x="1217" y="480"/>
                    <a:pt x="1216" y="482"/>
                  </a:cubicBezTo>
                  <a:cubicBezTo>
                    <a:pt x="1214" y="482"/>
                    <a:pt x="1212" y="482"/>
                    <a:pt x="1210" y="482"/>
                  </a:cubicBezTo>
                  <a:cubicBezTo>
                    <a:pt x="1214" y="490"/>
                    <a:pt x="1217" y="497"/>
                    <a:pt x="1221" y="506"/>
                  </a:cubicBezTo>
                  <a:cubicBezTo>
                    <a:pt x="1217" y="506"/>
                    <a:pt x="1214" y="506"/>
                    <a:pt x="1211" y="506"/>
                  </a:cubicBezTo>
                  <a:cubicBezTo>
                    <a:pt x="1215" y="514"/>
                    <a:pt x="1218" y="521"/>
                    <a:pt x="1222" y="529"/>
                  </a:cubicBezTo>
                  <a:cubicBezTo>
                    <a:pt x="1222" y="530"/>
                    <a:pt x="1221" y="531"/>
                    <a:pt x="1221" y="532"/>
                  </a:cubicBezTo>
                  <a:cubicBezTo>
                    <a:pt x="1218" y="530"/>
                    <a:pt x="1215" y="529"/>
                    <a:pt x="1211" y="527"/>
                  </a:cubicBezTo>
                  <a:cubicBezTo>
                    <a:pt x="1214" y="534"/>
                    <a:pt x="1218" y="541"/>
                    <a:pt x="1221" y="547"/>
                  </a:cubicBezTo>
                  <a:cubicBezTo>
                    <a:pt x="1220" y="547"/>
                    <a:pt x="1220" y="548"/>
                    <a:pt x="1220" y="549"/>
                  </a:cubicBezTo>
                  <a:cubicBezTo>
                    <a:pt x="1218" y="547"/>
                    <a:pt x="1215" y="546"/>
                    <a:pt x="1211" y="543"/>
                  </a:cubicBezTo>
                  <a:cubicBezTo>
                    <a:pt x="1216" y="553"/>
                    <a:pt x="1219" y="561"/>
                    <a:pt x="1224" y="571"/>
                  </a:cubicBezTo>
                  <a:cubicBezTo>
                    <a:pt x="1219" y="569"/>
                    <a:pt x="1217" y="569"/>
                    <a:pt x="1213" y="567"/>
                  </a:cubicBezTo>
                  <a:cubicBezTo>
                    <a:pt x="1217" y="576"/>
                    <a:pt x="1220" y="584"/>
                    <a:pt x="1224" y="594"/>
                  </a:cubicBezTo>
                  <a:cubicBezTo>
                    <a:pt x="1219" y="592"/>
                    <a:pt x="1215" y="591"/>
                    <a:pt x="1210" y="589"/>
                  </a:cubicBezTo>
                  <a:cubicBezTo>
                    <a:pt x="1215" y="599"/>
                    <a:pt x="1219" y="606"/>
                    <a:pt x="1223" y="616"/>
                  </a:cubicBezTo>
                  <a:cubicBezTo>
                    <a:pt x="1219" y="614"/>
                    <a:pt x="1216" y="614"/>
                    <a:pt x="1213" y="612"/>
                  </a:cubicBezTo>
                  <a:cubicBezTo>
                    <a:pt x="1217" y="621"/>
                    <a:pt x="1220" y="629"/>
                    <a:pt x="1223" y="637"/>
                  </a:cubicBezTo>
                  <a:cubicBezTo>
                    <a:pt x="1223" y="638"/>
                    <a:pt x="1223" y="638"/>
                    <a:pt x="1222" y="639"/>
                  </a:cubicBezTo>
                  <a:cubicBezTo>
                    <a:pt x="1220" y="638"/>
                    <a:pt x="1217" y="636"/>
                    <a:pt x="1213" y="633"/>
                  </a:cubicBezTo>
                  <a:cubicBezTo>
                    <a:pt x="1217" y="643"/>
                    <a:pt x="1220" y="650"/>
                    <a:pt x="1223" y="657"/>
                  </a:cubicBezTo>
                  <a:cubicBezTo>
                    <a:pt x="1223" y="658"/>
                    <a:pt x="1222" y="658"/>
                    <a:pt x="1222" y="659"/>
                  </a:cubicBezTo>
                  <a:cubicBezTo>
                    <a:pt x="1219" y="657"/>
                    <a:pt x="1217" y="655"/>
                    <a:pt x="1214" y="653"/>
                  </a:cubicBezTo>
                  <a:cubicBezTo>
                    <a:pt x="1214" y="653"/>
                    <a:pt x="1213" y="654"/>
                    <a:pt x="1213" y="655"/>
                  </a:cubicBezTo>
                  <a:cubicBezTo>
                    <a:pt x="1216" y="661"/>
                    <a:pt x="1219" y="666"/>
                    <a:pt x="1224" y="674"/>
                  </a:cubicBezTo>
                  <a:cubicBezTo>
                    <a:pt x="1224" y="669"/>
                    <a:pt x="1225" y="666"/>
                    <a:pt x="1225" y="663"/>
                  </a:cubicBezTo>
                  <a:cubicBezTo>
                    <a:pt x="1224" y="606"/>
                    <a:pt x="1224" y="549"/>
                    <a:pt x="1222" y="492"/>
                  </a:cubicBezTo>
                  <a:cubicBezTo>
                    <a:pt x="1222" y="462"/>
                    <a:pt x="1211" y="442"/>
                    <a:pt x="1195" y="428"/>
                  </a:cubicBezTo>
                  <a:cubicBezTo>
                    <a:pt x="1176" y="411"/>
                    <a:pt x="1156" y="409"/>
                    <a:pt x="1136" y="416"/>
                  </a:cubicBezTo>
                  <a:cubicBezTo>
                    <a:pt x="1120" y="422"/>
                    <a:pt x="1107" y="413"/>
                    <a:pt x="1097" y="390"/>
                  </a:cubicBezTo>
                  <a:cubicBezTo>
                    <a:pt x="1094" y="382"/>
                    <a:pt x="1089" y="385"/>
                    <a:pt x="1085" y="385"/>
                  </a:cubicBezTo>
                  <a:cubicBezTo>
                    <a:pt x="1070" y="386"/>
                    <a:pt x="1061" y="370"/>
                    <a:pt x="1062" y="344"/>
                  </a:cubicBezTo>
                  <a:cubicBezTo>
                    <a:pt x="1064" y="318"/>
                    <a:pt x="1082" y="302"/>
                    <a:pt x="1095" y="317"/>
                  </a:cubicBezTo>
                  <a:cubicBezTo>
                    <a:pt x="1100" y="324"/>
                    <a:pt x="1105" y="323"/>
                    <a:pt x="1110" y="319"/>
                  </a:cubicBezTo>
                  <a:cubicBezTo>
                    <a:pt x="1113" y="316"/>
                    <a:pt x="1116" y="313"/>
                    <a:pt x="1119" y="309"/>
                  </a:cubicBezTo>
                  <a:cubicBezTo>
                    <a:pt x="1139" y="278"/>
                    <a:pt x="1144" y="236"/>
                    <a:pt x="1142" y="192"/>
                  </a:cubicBezTo>
                  <a:cubicBezTo>
                    <a:pt x="1132" y="227"/>
                    <a:pt x="1116" y="251"/>
                    <a:pt x="1093" y="261"/>
                  </a:cubicBezTo>
                  <a:cubicBezTo>
                    <a:pt x="1111" y="244"/>
                    <a:pt x="1127" y="224"/>
                    <a:pt x="1137" y="193"/>
                  </a:cubicBezTo>
                  <a:cubicBezTo>
                    <a:pt x="1138" y="188"/>
                    <a:pt x="1140" y="183"/>
                    <a:pt x="1141" y="177"/>
                  </a:cubicBezTo>
                  <a:cubicBezTo>
                    <a:pt x="1142" y="174"/>
                    <a:pt x="1141" y="171"/>
                    <a:pt x="1140" y="167"/>
                  </a:cubicBezTo>
                  <a:cubicBezTo>
                    <a:pt x="1136" y="188"/>
                    <a:pt x="1128" y="206"/>
                    <a:pt x="1118" y="220"/>
                  </a:cubicBezTo>
                  <a:cubicBezTo>
                    <a:pt x="1108" y="233"/>
                    <a:pt x="1096" y="243"/>
                    <a:pt x="1084" y="248"/>
                  </a:cubicBezTo>
                  <a:cubicBezTo>
                    <a:pt x="1110" y="230"/>
                    <a:pt x="1128" y="199"/>
                    <a:pt x="1139" y="154"/>
                  </a:cubicBezTo>
                  <a:cubicBezTo>
                    <a:pt x="1139" y="154"/>
                    <a:pt x="1140" y="155"/>
                    <a:pt x="1140" y="156"/>
                  </a:cubicBezTo>
                  <a:cubicBezTo>
                    <a:pt x="1139" y="152"/>
                    <a:pt x="1139" y="148"/>
                    <a:pt x="1138" y="145"/>
                  </a:cubicBezTo>
                  <a:cubicBezTo>
                    <a:pt x="1138" y="143"/>
                    <a:pt x="1137" y="141"/>
                    <a:pt x="1135" y="136"/>
                  </a:cubicBezTo>
                  <a:cubicBezTo>
                    <a:pt x="1134" y="164"/>
                    <a:pt x="1127" y="183"/>
                    <a:pt x="1116" y="199"/>
                  </a:cubicBezTo>
                  <a:cubicBezTo>
                    <a:pt x="1106" y="214"/>
                    <a:pt x="1095" y="226"/>
                    <a:pt x="1082" y="231"/>
                  </a:cubicBezTo>
                  <a:cubicBezTo>
                    <a:pt x="1091" y="220"/>
                    <a:pt x="1101" y="211"/>
                    <a:pt x="1109" y="200"/>
                  </a:cubicBezTo>
                  <a:cubicBezTo>
                    <a:pt x="1118" y="188"/>
                    <a:pt x="1125" y="174"/>
                    <a:pt x="1128" y="155"/>
                  </a:cubicBezTo>
                  <a:cubicBezTo>
                    <a:pt x="1104" y="217"/>
                    <a:pt x="1069" y="229"/>
                    <a:pt x="1030" y="217"/>
                  </a:cubicBezTo>
                  <a:cubicBezTo>
                    <a:pt x="1013" y="212"/>
                    <a:pt x="997" y="204"/>
                    <a:pt x="981" y="196"/>
                  </a:cubicBezTo>
                  <a:cubicBezTo>
                    <a:pt x="975" y="193"/>
                    <a:pt x="969" y="192"/>
                    <a:pt x="964" y="198"/>
                  </a:cubicBezTo>
                  <a:cubicBezTo>
                    <a:pt x="948" y="214"/>
                    <a:pt x="920" y="205"/>
                    <a:pt x="913" y="164"/>
                  </a:cubicBezTo>
                  <a:cubicBezTo>
                    <a:pt x="908" y="135"/>
                    <a:pt x="893" y="130"/>
                    <a:pt x="882" y="118"/>
                  </a:cubicBezTo>
                  <a:cubicBezTo>
                    <a:pt x="881" y="118"/>
                    <a:pt x="880" y="119"/>
                    <a:pt x="880" y="120"/>
                  </a:cubicBezTo>
                  <a:cubicBezTo>
                    <a:pt x="883" y="127"/>
                    <a:pt x="886" y="135"/>
                    <a:pt x="888" y="143"/>
                  </a:cubicBezTo>
                  <a:cubicBezTo>
                    <a:pt x="892" y="153"/>
                    <a:pt x="896" y="164"/>
                    <a:pt x="900" y="175"/>
                  </a:cubicBezTo>
                  <a:cubicBezTo>
                    <a:pt x="902" y="180"/>
                    <a:pt x="902" y="185"/>
                    <a:pt x="898" y="189"/>
                  </a:cubicBezTo>
                  <a:cubicBezTo>
                    <a:pt x="893" y="194"/>
                    <a:pt x="887" y="199"/>
                    <a:pt x="881" y="204"/>
                  </a:cubicBezTo>
                  <a:cubicBezTo>
                    <a:pt x="876" y="179"/>
                    <a:pt x="872" y="155"/>
                    <a:pt x="865" y="133"/>
                  </a:cubicBezTo>
                  <a:cubicBezTo>
                    <a:pt x="858" y="112"/>
                    <a:pt x="847" y="94"/>
                    <a:pt x="838" y="75"/>
                  </a:cubicBezTo>
                  <a:cubicBezTo>
                    <a:pt x="837" y="76"/>
                    <a:pt x="836" y="77"/>
                    <a:pt x="835" y="78"/>
                  </a:cubicBezTo>
                  <a:cubicBezTo>
                    <a:pt x="837" y="83"/>
                    <a:pt x="839" y="88"/>
                    <a:pt x="841" y="93"/>
                  </a:cubicBezTo>
                  <a:cubicBezTo>
                    <a:pt x="854" y="127"/>
                    <a:pt x="859" y="165"/>
                    <a:pt x="854" y="205"/>
                  </a:cubicBezTo>
                  <a:cubicBezTo>
                    <a:pt x="845" y="291"/>
                    <a:pt x="780" y="337"/>
                    <a:pt x="739" y="283"/>
                  </a:cubicBezTo>
                  <a:cubicBezTo>
                    <a:pt x="728" y="268"/>
                    <a:pt x="718" y="250"/>
                    <a:pt x="707" y="233"/>
                  </a:cubicBezTo>
                  <a:cubicBezTo>
                    <a:pt x="705" y="229"/>
                    <a:pt x="702" y="224"/>
                    <a:pt x="700" y="220"/>
                  </a:cubicBezTo>
                  <a:cubicBezTo>
                    <a:pt x="693" y="210"/>
                    <a:pt x="692" y="210"/>
                    <a:pt x="686" y="221"/>
                  </a:cubicBezTo>
                  <a:cubicBezTo>
                    <a:pt x="682" y="229"/>
                    <a:pt x="677" y="228"/>
                    <a:pt x="673" y="223"/>
                  </a:cubicBezTo>
                  <a:cubicBezTo>
                    <a:pt x="667" y="217"/>
                    <a:pt x="664" y="204"/>
                    <a:pt x="666" y="194"/>
                  </a:cubicBezTo>
                  <a:cubicBezTo>
                    <a:pt x="670" y="173"/>
                    <a:pt x="685" y="163"/>
                    <a:pt x="697" y="176"/>
                  </a:cubicBezTo>
                  <a:cubicBezTo>
                    <a:pt x="703" y="182"/>
                    <a:pt x="708" y="184"/>
                    <a:pt x="715" y="178"/>
                  </a:cubicBezTo>
                  <a:cubicBezTo>
                    <a:pt x="719" y="175"/>
                    <a:pt x="720" y="179"/>
                    <a:pt x="722" y="186"/>
                  </a:cubicBezTo>
                  <a:cubicBezTo>
                    <a:pt x="724" y="201"/>
                    <a:pt x="727" y="216"/>
                    <a:pt x="731" y="230"/>
                  </a:cubicBezTo>
                  <a:cubicBezTo>
                    <a:pt x="734" y="240"/>
                    <a:pt x="739" y="249"/>
                    <a:pt x="743" y="258"/>
                  </a:cubicBezTo>
                  <a:cubicBezTo>
                    <a:pt x="730" y="244"/>
                    <a:pt x="722" y="224"/>
                    <a:pt x="719" y="197"/>
                  </a:cubicBezTo>
                  <a:cubicBezTo>
                    <a:pt x="718" y="187"/>
                    <a:pt x="716" y="187"/>
                    <a:pt x="711" y="188"/>
                  </a:cubicBezTo>
                  <a:cubicBezTo>
                    <a:pt x="707" y="189"/>
                    <a:pt x="702" y="189"/>
                    <a:pt x="698" y="186"/>
                  </a:cubicBezTo>
                  <a:cubicBezTo>
                    <a:pt x="691" y="182"/>
                    <a:pt x="685" y="179"/>
                    <a:pt x="678" y="184"/>
                  </a:cubicBezTo>
                  <a:cubicBezTo>
                    <a:pt x="673" y="188"/>
                    <a:pt x="671" y="194"/>
                    <a:pt x="672" y="202"/>
                  </a:cubicBezTo>
                  <a:cubicBezTo>
                    <a:pt x="672" y="205"/>
                    <a:pt x="674" y="209"/>
                    <a:pt x="676" y="210"/>
                  </a:cubicBezTo>
                  <a:cubicBezTo>
                    <a:pt x="678" y="211"/>
                    <a:pt x="681" y="209"/>
                    <a:pt x="681" y="207"/>
                  </a:cubicBezTo>
                  <a:cubicBezTo>
                    <a:pt x="685" y="190"/>
                    <a:pt x="691" y="198"/>
                    <a:pt x="696" y="203"/>
                  </a:cubicBezTo>
                  <a:cubicBezTo>
                    <a:pt x="703" y="210"/>
                    <a:pt x="709" y="220"/>
                    <a:pt x="715" y="228"/>
                  </a:cubicBezTo>
                  <a:cubicBezTo>
                    <a:pt x="727" y="245"/>
                    <a:pt x="738" y="265"/>
                    <a:pt x="751" y="278"/>
                  </a:cubicBezTo>
                  <a:cubicBezTo>
                    <a:pt x="774" y="300"/>
                    <a:pt x="798" y="298"/>
                    <a:pt x="820" y="276"/>
                  </a:cubicBezTo>
                  <a:cubicBezTo>
                    <a:pt x="841" y="254"/>
                    <a:pt x="850" y="218"/>
                    <a:pt x="850" y="176"/>
                  </a:cubicBezTo>
                  <a:cubicBezTo>
                    <a:pt x="851" y="128"/>
                    <a:pt x="837" y="93"/>
                    <a:pt x="817" y="62"/>
                  </a:cubicBezTo>
                  <a:cubicBezTo>
                    <a:pt x="816" y="60"/>
                    <a:pt x="816" y="58"/>
                    <a:pt x="815" y="57"/>
                  </a:cubicBezTo>
                  <a:cubicBezTo>
                    <a:pt x="815" y="56"/>
                    <a:pt x="816" y="55"/>
                    <a:pt x="816" y="54"/>
                  </a:cubicBezTo>
                  <a:cubicBezTo>
                    <a:pt x="854" y="77"/>
                    <a:pt x="875" y="126"/>
                    <a:pt x="884" y="193"/>
                  </a:cubicBezTo>
                  <a:cubicBezTo>
                    <a:pt x="896" y="186"/>
                    <a:pt x="898" y="181"/>
                    <a:pt x="892" y="164"/>
                  </a:cubicBezTo>
                  <a:cubicBezTo>
                    <a:pt x="884" y="144"/>
                    <a:pt x="877" y="125"/>
                    <a:pt x="869" y="106"/>
                  </a:cubicBezTo>
                  <a:cubicBezTo>
                    <a:pt x="867" y="102"/>
                    <a:pt x="866" y="99"/>
                    <a:pt x="864" y="95"/>
                  </a:cubicBezTo>
                  <a:cubicBezTo>
                    <a:pt x="867" y="95"/>
                    <a:pt x="869" y="96"/>
                    <a:pt x="871" y="98"/>
                  </a:cubicBezTo>
                  <a:cubicBezTo>
                    <a:pt x="881" y="107"/>
                    <a:pt x="891" y="116"/>
                    <a:pt x="902" y="125"/>
                  </a:cubicBezTo>
                  <a:cubicBezTo>
                    <a:pt x="908" y="131"/>
                    <a:pt x="913" y="139"/>
                    <a:pt x="915" y="153"/>
                  </a:cubicBezTo>
                  <a:cubicBezTo>
                    <a:pt x="921" y="187"/>
                    <a:pt x="942" y="206"/>
                    <a:pt x="958" y="191"/>
                  </a:cubicBezTo>
                  <a:cubicBezTo>
                    <a:pt x="969" y="182"/>
                    <a:pt x="977" y="183"/>
                    <a:pt x="987" y="190"/>
                  </a:cubicBezTo>
                  <a:cubicBezTo>
                    <a:pt x="990" y="192"/>
                    <a:pt x="993" y="193"/>
                    <a:pt x="997" y="195"/>
                  </a:cubicBezTo>
                  <a:cubicBezTo>
                    <a:pt x="1020" y="205"/>
                    <a:pt x="1043" y="215"/>
                    <a:pt x="1067" y="210"/>
                  </a:cubicBezTo>
                  <a:cubicBezTo>
                    <a:pt x="1085" y="206"/>
                    <a:pt x="1102" y="198"/>
                    <a:pt x="1115" y="176"/>
                  </a:cubicBezTo>
                  <a:cubicBezTo>
                    <a:pt x="1120" y="168"/>
                    <a:pt x="1124" y="159"/>
                    <a:pt x="1124" y="146"/>
                  </a:cubicBezTo>
                  <a:cubicBezTo>
                    <a:pt x="1117" y="171"/>
                    <a:pt x="1105" y="188"/>
                    <a:pt x="1090" y="194"/>
                  </a:cubicBezTo>
                  <a:cubicBezTo>
                    <a:pt x="1078" y="198"/>
                    <a:pt x="1067" y="202"/>
                    <a:pt x="1056" y="202"/>
                  </a:cubicBezTo>
                  <a:cubicBezTo>
                    <a:pt x="1030" y="202"/>
                    <a:pt x="1005" y="193"/>
                    <a:pt x="981" y="178"/>
                  </a:cubicBezTo>
                  <a:cubicBezTo>
                    <a:pt x="974" y="174"/>
                    <a:pt x="969" y="172"/>
                    <a:pt x="963" y="181"/>
                  </a:cubicBezTo>
                  <a:cubicBezTo>
                    <a:pt x="955" y="193"/>
                    <a:pt x="945" y="195"/>
                    <a:pt x="936" y="186"/>
                  </a:cubicBezTo>
                  <a:cubicBezTo>
                    <a:pt x="925" y="176"/>
                    <a:pt x="917" y="162"/>
                    <a:pt x="916" y="139"/>
                  </a:cubicBezTo>
                  <a:cubicBezTo>
                    <a:pt x="916" y="134"/>
                    <a:pt x="915" y="127"/>
                    <a:pt x="913" y="125"/>
                  </a:cubicBezTo>
                  <a:cubicBezTo>
                    <a:pt x="876" y="89"/>
                    <a:pt x="838" y="54"/>
                    <a:pt x="798" y="30"/>
                  </a:cubicBezTo>
                  <a:cubicBezTo>
                    <a:pt x="776" y="18"/>
                    <a:pt x="753" y="12"/>
                    <a:pt x="730" y="15"/>
                  </a:cubicBezTo>
                  <a:cubicBezTo>
                    <a:pt x="715" y="16"/>
                    <a:pt x="700" y="22"/>
                    <a:pt x="687" y="37"/>
                  </a:cubicBezTo>
                  <a:cubicBezTo>
                    <a:pt x="671" y="57"/>
                    <a:pt x="665" y="88"/>
                    <a:pt x="672" y="115"/>
                  </a:cubicBezTo>
                  <a:cubicBezTo>
                    <a:pt x="676" y="131"/>
                    <a:pt x="682" y="142"/>
                    <a:pt x="693" y="142"/>
                  </a:cubicBezTo>
                  <a:cubicBezTo>
                    <a:pt x="700" y="143"/>
                    <a:pt x="704" y="136"/>
                    <a:pt x="704" y="121"/>
                  </a:cubicBezTo>
                  <a:cubicBezTo>
                    <a:pt x="703" y="109"/>
                    <a:pt x="701" y="106"/>
                    <a:pt x="693" y="106"/>
                  </a:cubicBezTo>
                  <a:cubicBezTo>
                    <a:pt x="686" y="107"/>
                    <a:pt x="684" y="104"/>
                    <a:pt x="686" y="91"/>
                  </a:cubicBezTo>
                  <a:cubicBezTo>
                    <a:pt x="689" y="65"/>
                    <a:pt x="699" y="47"/>
                    <a:pt x="713" y="38"/>
                  </a:cubicBezTo>
                  <a:cubicBezTo>
                    <a:pt x="749" y="15"/>
                    <a:pt x="790" y="40"/>
                    <a:pt x="810" y="95"/>
                  </a:cubicBezTo>
                  <a:cubicBezTo>
                    <a:pt x="812" y="99"/>
                    <a:pt x="813" y="103"/>
                    <a:pt x="815" y="107"/>
                  </a:cubicBezTo>
                  <a:cubicBezTo>
                    <a:pt x="815" y="106"/>
                    <a:pt x="816" y="106"/>
                    <a:pt x="817" y="106"/>
                  </a:cubicBezTo>
                  <a:cubicBezTo>
                    <a:pt x="817" y="96"/>
                    <a:pt x="817" y="87"/>
                    <a:pt x="818" y="74"/>
                  </a:cubicBezTo>
                  <a:cubicBezTo>
                    <a:pt x="822" y="83"/>
                    <a:pt x="826" y="89"/>
                    <a:pt x="828" y="95"/>
                  </a:cubicBezTo>
                  <a:cubicBezTo>
                    <a:pt x="837" y="120"/>
                    <a:pt x="833" y="147"/>
                    <a:pt x="834" y="173"/>
                  </a:cubicBezTo>
                  <a:cubicBezTo>
                    <a:pt x="837" y="174"/>
                    <a:pt x="839" y="174"/>
                    <a:pt x="842" y="174"/>
                  </a:cubicBezTo>
                  <a:cubicBezTo>
                    <a:pt x="842" y="175"/>
                    <a:pt x="843" y="176"/>
                    <a:pt x="843" y="177"/>
                  </a:cubicBezTo>
                  <a:cubicBezTo>
                    <a:pt x="841" y="181"/>
                    <a:pt x="839" y="185"/>
                    <a:pt x="837" y="189"/>
                  </a:cubicBezTo>
                  <a:cubicBezTo>
                    <a:pt x="833" y="194"/>
                    <a:pt x="829" y="198"/>
                    <a:pt x="826" y="205"/>
                  </a:cubicBezTo>
                  <a:cubicBezTo>
                    <a:pt x="823" y="213"/>
                    <a:pt x="826" y="219"/>
                    <a:pt x="832" y="218"/>
                  </a:cubicBezTo>
                  <a:cubicBezTo>
                    <a:pt x="835" y="218"/>
                    <a:pt x="838" y="216"/>
                    <a:pt x="841" y="216"/>
                  </a:cubicBezTo>
                  <a:cubicBezTo>
                    <a:pt x="841" y="216"/>
                    <a:pt x="842" y="217"/>
                    <a:pt x="842" y="218"/>
                  </a:cubicBezTo>
                  <a:cubicBezTo>
                    <a:pt x="839" y="222"/>
                    <a:pt x="837" y="226"/>
                    <a:pt x="834" y="228"/>
                  </a:cubicBezTo>
                  <a:cubicBezTo>
                    <a:pt x="829" y="233"/>
                    <a:pt x="823" y="237"/>
                    <a:pt x="816" y="240"/>
                  </a:cubicBezTo>
                  <a:cubicBezTo>
                    <a:pt x="806" y="246"/>
                    <a:pt x="801" y="249"/>
                    <a:pt x="811" y="270"/>
                  </a:cubicBezTo>
                  <a:cubicBezTo>
                    <a:pt x="811" y="270"/>
                    <a:pt x="811" y="272"/>
                    <a:pt x="812" y="273"/>
                  </a:cubicBezTo>
                  <a:cubicBezTo>
                    <a:pt x="800" y="286"/>
                    <a:pt x="783" y="287"/>
                    <a:pt x="772" y="274"/>
                  </a:cubicBezTo>
                  <a:cubicBezTo>
                    <a:pt x="767" y="267"/>
                    <a:pt x="763" y="258"/>
                    <a:pt x="765" y="246"/>
                  </a:cubicBezTo>
                  <a:cubicBezTo>
                    <a:pt x="774" y="255"/>
                    <a:pt x="779" y="254"/>
                    <a:pt x="782" y="245"/>
                  </a:cubicBezTo>
                  <a:cubicBezTo>
                    <a:pt x="787" y="234"/>
                    <a:pt x="784" y="213"/>
                    <a:pt x="777" y="206"/>
                  </a:cubicBezTo>
                  <a:cubicBezTo>
                    <a:pt x="770" y="198"/>
                    <a:pt x="761" y="202"/>
                    <a:pt x="756" y="217"/>
                  </a:cubicBezTo>
                  <a:cubicBezTo>
                    <a:pt x="751" y="233"/>
                    <a:pt x="752" y="249"/>
                    <a:pt x="757" y="265"/>
                  </a:cubicBezTo>
                  <a:cubicBezTo>
                    <a:pt x="759" y="269"/>
                    <a:pt x="761" y="274"/>
                    <a:pt x="762" y="278"/>
                  </a:cubicBezTo>
                  <a:cubicBezTo>
                    <a:pt x="762" y="279"/>
                    <a:pt x="761" y="280"/>
                    <a:pt x="761" y="281"/>
                  </a:cubicBezTo>
                  <a:cubicBezTo>
                    <a:pt x="755" y="274"/>
                    <a:pt x="749" y="266"/>
                    <a:pt x="743" y="258"/>
                  </a:cubicBezTo>
                  <a:cubicBezTo>
                    <a:pt x="746" y="260"/>
                    <a:pt x="749" y="263"/>
                    <a:pt x="753" y="266"/>
                  </a:cubicBezTo>
                  <a:cubicBezTo>
                    <a:pt x="752" y="262"/>
                    <a:pt x="752" y="260"/>
                    <a:pt x="751" y="258"/>
                  </a:cubicBezTo>
                  <a:cubicBezTo>
                    <a:pt x="744" y="239"/>
                    <a:pt x="747" y="221"/>
                    <a:pt x="755" y="204"/>
                  </a:cubicBezTo>
                  <a:cubicBezTo>
                    <a:pt x="761" y="190"/>
                    <a:pt x="766" y="187"/>
                    <a:pt x="776" y="193"/>
                  </a:cubicBezTo>
                  <a:cubicBezTo>
                    <a:pt x="790" y="201"/>
                    <a:pt x="796" y="225"/>
                    <a:pt x="790" y="246"/>
                  </a:cubicBezTo>
                  <a:cubicBezTo>
                    <a:pt x="787" y="257"/>
                    <a:pt x="784" y="260"/>
                    <a:pt x="773" y="264"/>
                  </a:cubicBezTo>
                  <a:cubicBezTo>
                    <a:pt x="778" y="277"/>
                    <a:pt x="792" y="281"/>
                    <a:pt x="802" y="274"/>
                  </a:cubicBezTo>
                  <a:cubicBezTo>
                    <a:pt x="792" y="245"/>
                    <a:pt x="793" y="239"/>
                    <a:pt x="813" y="234"/>
                  </a:cubicBezTo>
                  <a:cubicBezTo>
                    <a:pt x="817" y="233"/>
                    <a:pt x="821" y="232"/>
                    <a:pt x="826" y="230"/>
                  </a:cubicBezTo>
                  <a:cubicBezTo>
                    <a:pt x="811" y="220"/>
                    <a:pt x="812" y="207"/>
                    <a:pt x="828" y="184"/>
                  </a:cubicBezTo>
                  <a:cubicBezTo>
                    <a:pt x="825" y="156"/>
                    <a:pt x="832" y="126"/>
                    <a:pt x="823" y="98"/>
                  </a:cubicBezTo>
                  <a:cubicBezTo>
                    <a:pt x="821" y="106"/>
                    <a:pt x="820" y="113"/>
                    <a:pt x="818" y="122"/>
                  </a:cubicBezTo>
                  <a:cubicBezTo>
                    <a:pt x="813" y="115"/>
                    <a:pt x="810" y="113"/>
                    <a:pt x="808" y="103"/>
                  </a:cubicBezTo>
                  <a:cubicBezTo>
                    <a:pt x="807" y="92"/>
                    <a:pt x="801" y="83"/>
                    <a:pt x="797" y="75"/>
                  </a:cubicBezTo>
                  <a:cubicBezTo>
                    <a:pt x="778" y="43"/>
                    <a:pt x="755" y="36"/>
                    <a:pt x="730" y="39"/>
                  </a:cubicBezTo>
                  <a:cubicBezTo>
                    <a:pt x="716" y="40"/>
                    <a:pt x="699" y="66"/>
                    <a:pt x="697" y="85"/>
                  </a:cubicBezTo>
                  <a:cubicBezTo>
                    <a:pt x="700" y="91"/>
                    <a:pt x="704" y="97"/>
                    <a:pt x="707" y="103"/>
                  </a:cubicBezTo>
                  <a:cubicBezTo>
                    <a:pt x="714" y="118"/>
                    <a:pt x="711" y="142"/>
                    <a:pt x="700" y="148"/>
                  </a:cubicBezTo>
                  <a:cubicBezTo>
                    <a:pt x="687" y="157"/>
                    <a:pt x="673" y="158"/>
                    <a:pt x="660" y="149"/>
                  </a:cubicBezTo>
                  <a:cubicBezTo>
                    <a:pt x="649" y="142"/>
                    <a:pt x="646" y="125"/>
                    <a:pt x="644" y="107"/>
                  </a:cubicBezTo>
                  <a:cubicBezTo>
                    <a:pt x="633" y="106"/>
                    <a:pt x="622" y="105"/>
                    <a:pt x="611" y="104"/>
                  </a:cubicBezTo>
                  <a:cubicBezTo>
                    <a:pt x="604" y="104"/>
                    <a:pt x="598" y="104"/>
                    <a:pt x="591" y="103"/>
                  </a:cubicBezTo>
                  <a:cubicBezTo>
                    <a:pt x="587" y="102"/>
                    <a:pt x="584" y="105"/>
                    <a:pt x="583" y="112"/>
                  </a:cubicBezTo>
                  <a:cubicBezTo>
                    <a:pt x="573" y="150"/>
                    <a:pt x="553" y="155"/>
                    <a:pt x="535" y="145"/>
                  </a:cubicBezTo>
                  <a:cubicBezTo>
                    <a:pt x="529" y="142"/>
                    <a:pt x="524" y="134"/>
                    <a:pt x="519" y="129"/>
                  </a:cubicBezTo>
                  <a:cubicBezTo>
                    <a:pt x="520" y="124"/>
                    <a:pt x="521" y="119"/>
                    <a:pt x="522" y="115"/>
                  </a:cubicBezTo>
                  <a:cubicBezTo>
                    <a:pt x="525" y="107"/>
                    <a:pt x="528" y="100"/>
                    <a:pt x="531" y="92"/>
                  </a:cubicBezTo>
                  <a:cubicBezTo>
                    <a:pt x="532" y="89"/>
                    <a:pt x="533" y="85"/>
                    <a:pt x="532" y="82"/>
                  </a:cubicBezTo>
                  <a:cubicBezTo>
                    <a:pt x="531" y="78"/>
                    <a:pt x="528" y="74"/>
                    <a:pt x="526" y="72"/>
                  </a:cubicBezTo>
                  <a:cubicBezTo>
                    <a:pt x="502" y="43"/>
                    <a:pt x="466" y="43"/>
                    <a:pt x="442" y="73"/>
                  </a:cubicBezTo>
                  <a:cubicBezTo>
                    <a:pt x="433" y="84"/>
                    <a:pt x="428" y="100"/>
                    <a:pt x="424" y="118"/>
                  </a:cubicBezTo>
                  <a:cubicBezTo>
                    <a:pt x="422" y="130"/>
                    <a:pt x="422" y="130"/>
                    <a:pt x="415" y="122"/>
                  </a:cubicBezTo>
                  <a:cubicBezTo>
                    <a:pt x="429" y="66"/>
                    <a:pt x="455" y="39"/>
                    <a:pt x="490" y="38"/>
                  </a:cubicBezTo>
                  <a:cubicBezTo>
                    <a:pt x="506" y="38"/>
                    <a:pt x="522" y="45"/>
                    <a:pt x="535" y="65"/>
                  </a:cubicBezTo>
                  <a:cubicBezTo>
                    <a:pt x="541" y="74"/>
                    <a:pt x="544" y="86"/>
                    <a:pt x="544" y="101"/>
                  </a:cubicBezTo>
                  <a:cubicBezTo>
                    <a:pt x="543" y="101"/>
                    <a:pt x="541" y="101"/>
                    <a:pt x="540" y="101"/>
                  </a:cubicBezTo>
                  <a:cubicBezTo>
                    <a:pt x="535" y="100"/>
                    <a:pt x="532" y="102"/>
                    <a:pt x="531" y="112"/>
                  </a:cubicBezTo>
                  <a:cubicBezTo>
                    <a:pt x="531" y="121"/>
                    <a:pt x="533" y="128"/>
                    <a:pt x="539" y="130"/>
                  </a:cubicBezTo>
                  <a:cubicBezTo>
                    <a:pt x="547" y="132"/>
                    <a:pt x="554" y="125"/>
                    <a:pt x="556" y="109"/>
                  </a:cubicBezTo>
                  <a:cubicBezTo>
                    <a:pt x="560" y="88"/>
                    <a:pt x="555" y="66"/>
                    <a:pt x="543" y="51"/>
                  </a:cubicBezTo>
                  <a:cubicBezTo>
                    <a:pt x="530" y="34"/>
                    <a:pt x="516" y="24"/>
                    <a:pt x="499" y="22"/>
                  </a:cubicBezTo>
                  <a:cubicBezTo>
                    <a:pt x="463" y="16"/>
                    <a:pt x="430" y="35"/>
                    <a:pt x="398" y="64"/>
                  </a:cubicBezTo>
                  <a:cubicBezTo>
                    <a:pt x="370" y="90"/>
                    <a:pt x="343" y="117"/>
                    <a:pt x="316" y="144"/>
                  </a:cubicBezTo>
                  <a:cubicBezTo>
                    <a:pt x="309" y="150"/>
                    <a:pt x="305" y="157"/>
                    <a:pt x="307" y="171"/>
                  </a:cubicBezTo>
                  <a:cubicBezTo>
                    <a:pt x="308" y="180"/>
                    <a:pt x="307" y="190"/>
                    <a:pt x="306" y="199"/>
                  </a:cubicBezTo>
                  <a:cubicBezTo>
                    <a:pt x="304" y="217"/>
                    <a:pt x="295" y="229"/>
                    <a:pt x="287" y="230"/>
                  </a:cubicBezTo>
                  <a:cubicBezTo>
                    <a:pt x="278" y="230"/>
                    <a:pt x="266" y="218"/>
                    <a:pt x="263" y="203"/>
                  </a:cubicBezTo>
                  <a:cubicBezTo>
                    <a:pt x="262" y="199"/>
                    <a:pt x="261" y="195"/>
                    <a:pt x="260" y="191"/>
                  </a:cubicBezTo>
                  <a:cubicBezTo>
                    <a:pt x="220" y="202"/>
                    <a:pt x="181" y="201"/>
                    <a:pt x="147" y="154"/>
                  </a:cubicBezTo>
                  <a:cubicBezTo>
                    <a:pt x="146" y="155"/>
                    <a:pt x="146" y="156"/>
                    <a:pt x="146" y="157"/>
                  </a:cubicBezTo>
                  <a:cubicBezTo>
                    <a:pt x="151" y="164"/>
                    <a:pt x="156" y="172"/>
                    <a:pt x="162" y="179"/>
                  </a:cubicBezTo>
                  <a:cubicBezTo>
                    <a:pt x="182" y="200"/>
                    <a:pt x="205" y="206"/>
                    <a:pt x="229" y="204"/>
                  </a:cubicBezTo>
                  <a:cubicBezTo>
                    <a:pt x="237" y="203"/>
                    <a:pt x="245" y="201"/>
                    <a:pt x="253" y="200"/>
                  </a:cubicBezTo>
                  <a:cubicBezTo>
                    <a:pt x="255" y="200"/>
                    <a:pt x="258" y="202"/>
                    <a:pt x="259" y="204"/>
                  </a:cubicBezTo>
                  <a:cubicBezTo>
                    <a:pt x="262" y="210"/>
                    <a:pt x="264" y="218"/>
                    <a:pt x="268" y="224"/>
                  </a:cubicBezTo>
                  <a:cubicBezTo>
                    <a:pt x="281" y="243"/>
                    <a:pt x="298" y="238"/>
                    <a:pt x="306" y="212"/>
                  </a:cubicBezTo>
                  <a:cubicBezTo>
                    <a:pt x="311" y="198"/>
                    <a:pt x="312" y="183"/>
                    <a:pt x="310" y="167"/>
                  </a:cubicBezTo>
                  <a:cubicBezTo>
                    <a:pt x="310" y="163"/>
                    <a:pt x="311" y="156"/>
                    <a:pt x="313" y="154"/>
                  </a:cubicBezTo>
                  <a:cubicBezTo>
                    <a:pt x="334" y="133"/>
                    <a:pt x="355" y="113"/>
                    <a:pt x="376" y="94"/>
                  </a:cubicBezTo>
                  <a:cubicBezTo>
                    <a:pt x="377" y="93"/>
                    <a:pt x="378" y="92"/>
                    <a:pt x="380" y="91"/>
                  </a:cubicBezTo>
                  <a:cubicBezTo>
                    <a:pt x="378" y="97"/>
                    <a:pt x="377" y="100"/>
                    <a:pt x="376" y="104"/>
                  </a:cubicBezTo>
                  <a:cubicBezTo>
                    <a:pt x="367" y="131"/>
                    <a:pt x="358" y="158"/>
                    <a:pt x="349" y="185"/>
                  </a:cubicBezTo>
                  <a:cubicBezTo>
                    <a:pt x="347" y="188"/>
                    <a:pt x="347" y="196"/>
                    <a:pt x="348" y="197"/>
                  </a:cubicBezTo>
                  <a:cubicBezTo>
                    <a:pt x="352" y="201"/>
                    <a:pt x="357" y="204"/>
                    <a:pt x="361" y="207"/>
                  </a:cubicBezTo>
                  <a:cubicBezTo>
                    <a:pt x="361" y="207"/>
                    <a:pt x="363" y="201"/>
                    <a:pt x="364" y="197"/>
                  </a:cubicBezTo>
                  <a:cubicBezTo>
                    <a:pt x="371" y="157"/>
                    <a:pt x="380" y="120"/>
                    <a:pt x="396" y="89"/>
                  </a:cubicBezTo>
                  <a:cubicBezTo>
                    <a:pt x="399" y="83"/>
                    <a:pt x="403" y="78"/>
                    <a:pt x="407" y="72"/>
                  </a:cubicBezTo>
                  <a:cubicBezTo>
                    <a:pt x="407" y="73"/>
                    <a:pt x="408" y="74"/>
                    <a:pt x="408" y="75"/>
                  </a:cubicBezTo>
                  <a:cubicBezTo>
                    <a:pt x="406" y="80"/>
                    <a:pt x="404" y="85"/>
                    <a:pt x="401" y="90"/>
                  </a:cubicBezTo>
                  <a:cubicBezTo>
                    <a:pt x="382" y="135"/>
                    <a:pt x="377" y="187"/>
                    <a:pt x="391" y="236"/>
                  </a:cubicBezTo>
                  <a:cubicBezTo>
                    <a:pt x="415" y="320"/>
                    <a:pt x="478" y="325"/>
                    <a:pt x="504" y="265"/>
                  </a:cubicBezTo>
                  <a:cubicBezTo>
                    <a:pt x="512" y="246"/>
                    <a:pt x="521" y="228"/>
                    <a:pt x="531" y="210"/>
                  </a:cubicBezTo>
                  <a:cubicBezTo>
                    <a:pt x="535" y="202"/>
                    <a:pt x="542" y="197"/>
                    <a:pt x="547" y="191"/>
                  </a:cubicBezTo>
                  <a:cubicBezTo>
                    <a:pt x="551" y="187"/>
                    <a:pt x="553" y="189"/>
                    <a:pt x="554" y="197"/>
                  </a:cubicBezTo>
                  <a:cubicBezTo>
                    <a:pt x="554" y="202"/>
                    <a:pt x="556" y="207"/>
                    <a:pt x="558" y="212"/>
                  </a:cubicBezTo>
                  <a:cubicBezTo>
                    <a:pt x="558" y="212"/>
                    <a:pt x="561" y="211"/>
                    <a:pt x="562" y="210"/>
                  </a:cubicBezTo>
                  <a:cubicBezTo>
                    <a:pt x="562" y="204"/>
                    <a:pt x="564" y="197"/>
                    <a:pt x="563" y="192"/>
                  </a:cubicBezTo>
                  <a:cubicBezTo>
                    <a:pt x="561" y="187"/>
                    <a:pt x="557" y="183"/>
                    <a:pt x="553" y="181"/>
                  </a:cubicBezTo>
                  <a:cubicBezTo>
                    <a:pt x="545" y="179"/>
                    <a:pt x="539" y="184"/>
                    <a:pt x="533" y="192"/>
                  </a:cubicBezTo>
                  <a:cubicBezTo>
                    <a:pt x="525" y="203"/>
                    <a:pt x="525" y="203"/>
                    <a:pt x="518" y="190"/>
                  </a:cubicBezTo>
                  <a:cubicBezTo>
                    <a:pt x="513" y="210"/>
                    <a:pt x="512" y="232"/>
                    <a:pt x="504" y="248"/>
                  </a:cubicBezTo>
                  <a:cubicBezTo>
                    <a:pt x="508" y="225"/>
                    <a:pt x="512" y="201"/>
                    <a:pt x="516" y="176"/>
                  </a:cubicBezTo>
                  <a:cubicBezTo>
                    <a:pt x="519" y="182"/>
                    <a:pt x="522" y="187"/>
                    <a:pt x="525" y="193"/>
                  </a:cubicBezTo>
                  <a:cubicBezTo>
                    <a:pt x="528" y="190"/>
                    <a:pt x="530" y="187"/>
                    <a:pt x="533" y="183"/>
                  </a:cubicBezTo>
                  <a:cubicBezTo>
                    <a:pt x="540" y="173"/>
                    <a:pt x="548" y="172"/>
                    <a:pt x="556" y="174"/>
                  </a:cubicBezTo>
                  <a:cubicBezTo>
                    <a:pt x="567" y="176"/>
                    <a:pt x="574" y="202"/>
                    <a:pt x="568" y="216"/>
                  </a:cubicBezTo>
                  <a:cubicBezTo>
                    <a:pt x="565" y="221"/>
                    <a:pt x="561" y="226"/>
                    <a:pt x="558" y="226"/>
                  </a:cubicBezTo>
                  <a:cubicBezTo>
                    <a:pt x="555" y="225"/>
                    <a:pt x="551" y="217"/>
                    <a:pt x="550" y="212"/>
                  </a:cubicBezTo>
                  <a:cubicBezTo>
                    <a:pt x="546" y="198"/>
                    <a:pt x="545" y="197"/>
                    <a:pt x="539" y="207"/>
                  </a:cubicBezTo>
                  <a:cubicBezTo>
                    <a:pt x="533" y="217"/>
                    <a:pt x="527" y="228"/>
                    <a:pt x="521" y="240"/>
                  </a:cubicBezTo>
                  <a:cubicBezTo>
                    <a:pt x="517" y="248"/>
                    <a:pt x="513" y="258"/>
                    <a:pt x="509" y="267"/>
                  </a:cubicBezTo>
                  <a:cubicBezTo>
                    <a:pt x="484" y="319"/>
                    <a:pt x="443" y="328"/>
                    <a:pt x="410" y="288"/>
                  </a:cubicBezTo>
                  <a:cubicBezTo>
                    <a:pt x="392" y="265"/>
                    <a:pt x="382" y="231"/>
                    <a:pt x="381" y="191"/>
                  </a:cubicBezTo>
                  <a:cubicBezTo>
                    <a:pt x="380" y="174"/>
                    <a:pt x="381" y="157"/>
                    <a:pt x="381" y="138"/>
                  </a:cubicBezTo>
                  <a:cubicBezTo>
                    <a:pt x="379" y="143"/>
                    <a:pt x="378" y="147"/>
                    <a:pt x="377" y="152"/>
                  </a:cubicBezTo>
                  <a:cubicBezTo>
                    <a:pt x="373" y="171"/>
                    <a:pt x="369" y="190"/>
                    <a:pt x="365" y="209"/>
                  </a:cubicBezTo>
                  <a:cubicBezTo>
                    <a:pt x="364" y="216"/>
                    <a:pt x="362" y="218"/>
                    <a:pt x="358" y="215"/>
                  </a:cubicBezTo>
                  <a:cubicBezTo>
                    <a:pt x="337" y="198"/>
                    <a:pt x="338" y="205"/>
                    <a:pt x="349" y="171"/>
                  </a:cubicBezTo>
                  <a:cubicBezTo>
                    <a:pt x="355" y="151"/>
                    <a:pt x="362" y="132"/>
                    <a:pt x="370" y="109"/>
                  </a:cubicBezTo>
                  <a:cubicBezTo>
                    <a:pt x="366" y="113"/>
                    <a:pt x="364" y="114"/>
                    <a:pt x="362" y="116"/>
                  </a:cubicBezTo>
                  <a:cubicBezTo>
                    <a:pt x="348" y="130"/>
                    <a:pt x="334" y="144"/>
                    <a:pt x="319" y="157"/>
                  </a:cubicBezTo>
                  <a:cubicBezTo>
                    <a:pt x="316" y="161"/>
                    <a:pt x="314" y="164"/>
                    <a:pt x="315" y="172"/>
                  </a:cubicBezTo>
                  <a:cubicBezTo>
                    <a:pt x="316" y="195"/>
                    <a:pt x="312" y="215"/>
                    <a:pt x="302" y="231"/>
                  </a:cubicBezTo>
                  <a:cubicBezTo>
                    <a:pt x="290" y="248"/>
                    <a:pt x="272" y="247"/>
                    <a:pt x="263" y="224"/>
                  </a:cubicBezTo>
                  <a:cubicBezTo>
                    <a:pt x="258" y="208"/>
                    <a:pt x="252" y="206"/>
                    <a:pt x="242" y="210"/>
                  </a:cubicBezTo>
                  <a:cubicBezTo>
                    <a:pt x="213" y="221"/>
                    <a:pt x="185" y="208"/>
                    <a:pt x="159" y="184"/>
                  </a:cubicBezTo>
                  <a:cubicBezTo>
                    <a:pt x="142" y="167"/>
                    <a:pt x="132" y="139"/>
                    <a:pt x="128" y="106"/>
                  </a:cubicBezTo>
                  <a:cubicBezTo>
                    <a:pt x="128" y="103"/>
                    <a:pt x="128" y="99"/>
                    <a:pt x="127" y="93"/>
                  </a:cubicBezTo>
                  <a:cubicBezTo>
                    <a:pt x="124" y="111"/>
                    <a:pt x="128" y="136"/>
                    <a:pt x="136" y="160"/>
                  </a:cubicBezTo>
                  <a:cubicBezTo>
                    <a:pt x="143" y="180"/>
                    <a:pt x="153" y="194"/>
                    <a:pt x="164" y="207"/>
                  </a:cubicBezTo>
                  <a:cubicBezTo>
                    <a:pt x="136" y="183"/>
                    <a:pt x="120" y="145"/>
                    <a:pt x="122" y="87"/>
                  </a:cubicBezTo>
                  <a:cubicBezTo>
                    <a:pt x="112" y="111"/>
                    <a:pt x="128" y="178"/>
                    <a:pt x="152" y="218"/>
                  </a:cubicBezTo>
                  <a:cubicBezTo>
                    <a:pt x="140" y="207"/>
                    <a:pt x="130" y="191"/>
                    <a:pt x="124" y="170"/>
                  </a:cubicBezTo>
                  <a:cubicBezTo>
                    <a:pt x="119" y="150"/>
                    <a:pt x="117" y="128"/>
                    <a:pt x="113" y="109"/>
                  </a:cubicBezTo>
                  <a:cubicBezTo>
                    <a:pt x="111" y="118"/>
                    <a:pt x="115" y="148"/>
                    <a:pt x="124" y="183"/>
                  </a:cubicBezTo>
                  <a:cubicBezTo>
                    <a:pt x="131" y="209"/>
                    <a:pt x="141" y="229"/>
                    <a:pt x="155" y="243"/>
                  </a:cubicBezTo>
                  <a:cubicBezTo>
                    <a:pt x="141" y="233"/>
                    <a:pt x="130" y="215"/>
                    <a:pt x="122" y="193"/>
                  </a:cubicBezTo>
                  <a:cubicBezTo>
                    <a:pt x="114" y="171"/>
                    <a:pt x="111" y="146"/>
                    <a:pt x="109" y="119"/>
                  </a:cubicBezTo>
                  <a:cubicBezTo>
                    <a:pt x="101" y="134"/>
                    <a:pt x="99" y="171"/>
                    <a:pt x="104" y="190"/>
                  </a:cubicBezTo>
                  <a:cubicBezTo>
                    <a:pt x="104" y="189"/>
                    <a:pt x="104" y="189"/>
                    <a:pt x="104" y="189"/>
                  </a:cubicBezTo>
                  <a:cubicBezTo>
                    <a:pt x="110" y="234"/>
                    <a:pt x="124" y="270"/>
                    <a:pt x="146" y="295"/>
                  </a:cubicBezTo>
                  <a:cubicBezTo>
                    <a:pt x="122" y="274"/>
                    <a:pt x="106" y="242"/>
                    <a:pt x="100" y="196"/>
                  </a:cubicBezTo>
                  <a:cubicBezTo>
                    <a:pt x="103" y="234"/>
                    <a:pt x="116" y="263"/>
                    <a:pt x="128" y="293"/>
                  </a:cubicBezTo>
                  <a:cubicBezTo>
                    <a:pt x="125" y="290"/>
                    <a:pt x="122" y="286"/>
                    <a:pt x="119" y="283"/>
                  </a:cubicBezTo>
                  <a:cubicBezTo>
                    <a:pt x="119" y="283"/>
                    <a:pt x="119" y="284"/>
                    <a:pt x="119" y="284"/>
                  </a:cubicBezTo>
                  <a:cubicBezTo>
                    <a:pt x="120" y="287"/>
                    <a:pt x="121" y="290"/>
                    <a:pt x="123" y="293"/>
                  </a:cubicBezTo>
                  <a:cubicBezTo>
                    <a:pt x="136" y="314"/>
                    <a:pt x="152" y="329"/>
                    <a:pt x="170" y="333"/>
                  </a:cubicBezTo>
                  <a:cubicBezTo>
                    <a:pt x="176" y="334"/>
                    <a:pt x="181" y="335"/>
                    <a:pt x="186" y="337"/>
                  </a:cubicBezTo>
                  <a:cubicBezTo>
                    <a:pt x="206" y="345"/>
                    <a:pt x="214" y="380"/>
                    <a:pt x="203" y="410"/>
                  </a:cubicBezTo>
                  <a:cubicBezTo>
                    <a:pt x="196" y="426"/>
                    <a:pt x="188" y="427"/>
                    <a:pt x="180" y="413"/>
                  </a:cubicBezTo>
                  <a:cubicBezTo>
                    <a:pt x="179" y="411"/>
                    <a:pt x="178" y="408"/>
                    <a:pt x="176" y="404"/>
                  </a:cubicBezTo>
                  <a:cubicBezTo>
                    <a:pt x="172" y="411"/>
                    <a:pt x="170" y="416"/>
                    <a:pt x="167" y="421"/>
                  </a:cubicBezTo>
                  <a:cubicBezTo>
                    <a:pt x="162" y="432"/>
                    <a:pt x="155" y="438"/>
                    <a:pt x="147" y="439"/>
                  </a:cubicBezTo>
                  <a:cubicBezTo>
                    <a:pt x="132" y="440"/>
                    <a:pt x="116" y="442"/>
                    <a:pt x="102" y="427"/>
                  </a:cubicBezTo>
                  <a:cubicBezTo>
                    <a:pt x="101" y="426"/>
                    <a:pt x="99" y="425"/>
                    <a:pt x="98" y="423"/>
                  </a:cubicBezTo>
                  <a:cubicBezTo>
                    <a:pt x="98" y="421"/>
                    <a:pt x="97" y="418"/>
                    <a:pt x="97" y="416"/>
                  </a:cubicBezTo>
                  <a:cubicBezTo>
                    <a:pt x="98" y="415"/>
                    <a:pt x="100" y="414"/>
                    <a:pt x="101" y="414"/>
                  </a:cubicBezTo>
                  <a:cubicBezTo>
                    <a:pt x="104" y="416"/>
                    <a:pt x="106" y="418"/>
                    <a:pt x="108" y="420"/>
                  </a:cubicBezTo>
                  <a:cubicBezTo>
                    <a:pt x="134" y="442"/>
                    <a:pt x="155" y="433"/>
                    <a:pt x="171" y="392"/>
                  </a:cubicBezTo>
                  <a:cubicBezTo>
                    <a:pt x="172" y="390"/>
                    <a:pt x="173" y="387"/>
                    <a:pt x="175" y="384"/>
                  </a:cubicBezTo>
                  <a:cubicBezTo>
                    <a:pt x="177" y="388"/>
                    <a:pt x="177" y="392"/>
                    <a:pt x="179" y="395"/>
                  </a:cubicBezTo>
                  <a:cubicBezTo>
                    <a:pt x="182" y="401"/>
                    <a:pt x="186" y="407"/>
                    <a:pt x="190" y="410"/>
                  </a:cubicBezTo>
                  <a:cubicBezTo>
                    <a:pt x="196" y="414"/>
                    <a:pt x="201" y="408"/>
                    <a:pt x="202" y="398"/>
                  </a:cubicBezTo>
                  <a:cubicBezTo>
                    <a:pt x="206" y="372"/>
                    <a:pt x="198" y="352"/>
                    <a:pt x="183" y="347"/>
                  </a:cubicBezTo>
                  <a:cubicBezTo>
                    <a:pt x="178" y="346"/>
                    <a:pt x="173" y="345"/>
                    <a:pt x="167" y="343"/>
                  </a:cubicBezTo>
                  <a:cubicBezTo>
                    <a:pt x="133" y="331"/>
                    <a:pt x="108" y="298"/>
                    <a:pt x="98" y="242"/>
                  </a:cubicBezTo>
                  <a:cubicBezTo>
                    <a:pt x="85" y="170"/>
                    <a:pt x="97" y="109"/>
                    <a:pt x="129" y="59"/>
                  </a:cubicBezTo>
                  <a:cubicBezTo>
                    <a:pt x="139" y="43"/>
                    <a:pt x="151" y="38"/>
                    <a:pt x="164" y="43"/>
                  </a:cubicBezTo>
                  <a:cubicBezTo>
                    <a:pt x="180" y="49"/>
                    <a:pt x="189" y="81"/>
                    <a:pt x="182" y="106"/>
                  </a:cubicBezTo>
                  <a:cubicBezTo>
                    <a:pt x="178" y="119"/>
                    <a:pt x="174" y="131"/>
                    <a:pt x="169" y="144"/>
                  </a:cubicBezTo>
                  <a:cubicBezTo>
                    <a:pt x="168" y="148"/>
                    <a:pt x="164" y="153"/>
                    <a:pt x="162" y="152"/>
                  </a:cubicBezTo>
                  <a:cubicBezTo>
                    <a:pt x="158" y="150"/>
                    <a:pt x="156" y="144"/>
                    <a:pt x="157" y="136"/>
                  </a:cubicBezTo>
                  <a:cubicBezTo>
                    <a:pt x="162" y="134"/>
                    <a:pt x="167" y="131"/>
                    <a:pt x="171" y="129"/>
                  </a:cubicBezTo>
                  <a:cubicBezTo>
                    <a:pt x="171" y="127"/>
                    <a:pt x="171" y="126"/>
                    <a:pt x="171" y="124"/>
                  </a:cubicBezTo>
                  <a:cubicBezTo>
                    <a:pt x="162" y="129"/>
                    <a:pt x="153" y="127"/>
                    <a:pt x="148" y="112"/>
                  </a:cubicBezTo>
                  <a:cubicBezTo>
                    <a:pt x="147" y="107"/>
                    <a:pt x="146" y="101"/>
                    <a:pt x="145" y="96"/>
                  </a:cubicBezTo>
                  <a:cubicBezTo>
                    <a:pt x="146" y="95"/>
                    <a:pt x="147" y="94"/>
                    <a:pt x="147" y="94"/>
                  </a:cubicBezTo>
                  <a:cubicBezTo>
                    <a:pt x="149" y="96"/>
                    <a:pt x="151" y="98"/>
                    <a:pt x="153" y="101"/>
                  </a:cubicBezTo>
                  <a:cubicBezTo>
                    <a:pt x="157" y="109"/>
                    <a:pt x="166" y="113"/>
                    <a:pt x="170" y="109"/>
                  </a:cubicBezTo>
                  <a:cubicBezTo>
                    <a:pt x="175" y="104"/>
                    <a:pt x="177" y="89"/>
                    <a:pt x="174" y="78"/>
                  </a:cubicBezTo>
                  <a:cubicBezTo>
                    <a:pt x="171" y="62"/>
                    <a:pt x="165" y="54"/>
                    <a:pt x="156" y="54"/>
                  </a:cubicBezTo>
                  <a:cubicBezTo>
                    <a:pt x="147" y="54"/>
                    <a:pt x="141" y="61"/>
                    <a:pt x="138" y="77"/>
                  </a:cubicBezTo>
                  <a:cubicBezTo>
                    <a:pt x="140" y="72"/>
                    <a:pt x="142" y="68"/>
                    <a:pt x="145" y="65"/>
                  </a:cubicBezTo>
                  <a:cubicBezTo>
                    <a:pt x="147" y="62"/>
                    <a:pt x="150" y="60"/>
                    <a:pt x="153" y="58"/>
                  </a:cubicBezTo>
                  <a:cubicBezTo>
                    <a:pt x="154" y="59"/>
                    <a:pt x="154" y="60"/>
                    <a:pt x="155" y="61"/>
                  </a:cubicBezTo>
                  <a:cubicBezTo>
                    <a:pt x="151" y="73"/>
                    <a:pt x="147" y="85"/>
                    <a:pt x="143" y="97"/>
                  </a:cubicBezTo>
                  <a:cubicBezTo>
                    <a:pt x="142" y="97"/>
                    <a:pt x="142" y="96"/>
                    <a:pt x="141" y="96"/>
                  </a:cubicBezTo>
                  <a:cubicBezTo>
                    <a:pt x="142" y="91"/>
                    <a:pt x="143" y="86"/>
                    <a:pt x="145" y="82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2" y="85"/>
                    <a:pt x="141" y="88"/>
                    <a:pt x="139" y="93"/>
                  </a:cubicBezTo>
                  <a:cubicBezTo>
                    <a:pt x="138" y="90"/>
                    <a:pt x="137" y="88"/>
                    <a:pt x="137" y="85"/>
                  </a:cubicBezTo>
                  <a:cubicBezTo>
                    <a:pt x="136" y="86"/>
                    <a:pt x="136" y="86"/>
                    <a:pt x="135" y="86"/>
                  </a:cubicBezTo>
                  <a:cubicBezTo>
                    <a:pt x="137" y="97"/>
                    <a:pt x="138" y="108"/>
                    <a:pt x="140" y="117"/>
                  </a:cubicBezTo>
                  <a:cubicBezTo>
                    <a:pt x="148" y="146"/>
                    <a:pt x="161" y="164"/>
                    <a:pt x="179" y="174"/>
                  </a:cubicBezTo>
                  <a:cubicBezTo>
                    <a:pt x="221" y="198"/>
                    <a:pt x="261" y="180"/>
                    <a:pt x="298" y="149"/>
                  </a:cubicBezTo>
                  <a:cubicBezTo>
                    <a:pt x="328" y="124"/>
                    <a:pt x="356" y="93"/>
                    <a:pt x="385" y="65"/>
                  </a:cubicBezTo>
                  <a:cubicBezTo>
                    <a:pt x="406" y="44"/>
                    <a:pt x="427" y="22"/>
                    <a:pt x="451" y="13"/>
                  </a:cubicBezTo>
                  <a:cubicBezTo>
                    <a:pt x="484" y="0"/>
                    <a:pt x="515" y="9"/>
                    <a:pt x="546" y="29"/>
                  </a:cubicBezTo>
                  <a:cubicBezTo>
                    <a:pt x="590" y="57"/>
                    <a:pt x="636" y="57"/>
                    <a:pt x="680" y="24"/>
                  </a:cubicBezTo>
                  <a:cubicBezTo>
                    <a:pt x="689" y="18"/>
                    <a:pt x="698" y="10"/>
                    <a:pt x="708" y="3"/>
                  </a:cubicBezTo>
                  <a:cubicBezTo>
                    <a:pt x="725" y="3"/>
                    <a:pt x="742" y="3"/>
                    <a:pt x="760" y="3"/>
                  </a:cubicBezTo>
                  <a:close/>
                  <a:moveTo>
                    <a:pt x="55" y="714"/>
                  </a:moveTo>
                  <a:cubicBezTo>
                    <a:pt x="55" y="673"/>
                    <a:pt x="54" y="633"/>
                    <a:pt x="59" y="595"/>
                  </a:cubicBezTo>
                  <a:cubicBezTo>
                    <a:pt x="60" y="580"/>
                    <a:pt x="69" y="573"/>
                    <a:pt x="78" y="577"/>
                  </a:cubicBezTo>
                  <a:cubicBezTo>
                    <a:pt x="81" y="578"/>
                    <a:pt x="84" y="581"/>
                    <a:pt x="87" y="584"/>
                  </a:cubicBezTo>
                  <a:cubicBezTo>
                    <a:pt x="87" y="581"/>
                    <a:pt x="87" y="579"/>
                    <a:pt x="87" y="577"/>
                  </a:cubicBezTo>
                  <a:cubicBezTo>
                    <a:pt x="87" y="518"/>
                    <a:pt x="88" y="460"/>
                    <a:pt x="88" y="401"/>
                  </a:cubicBezTo>
                  <a:cubicBezTo>
                    <a:pt x="88" y="388"/>
                    <a:pt x="85" y="380"/>
                    <a:pt x="79" y="373"/>
                  </a:cubicBezTo>
                  <a:cubicBezTo>
                    <a:pt x="66" y="356"/>
                    <a:pt x="40" y="356"/>
                    <a:pt x="25" y="373"/>
                  </a:cubicBezTo>
                  <a:cubicBezTo>
                    <a:pt x="14" y="384"/>
                    <a:pt x="10" y="400"/>
                    <a:pt x="12" y="421"/>
                  </a:cubicBezTo>
                  <a:cubicBezTo>
                    <a:pt x="16" y="473"/>
                    <a:pt x="19" y="525"/>
                    <a:pt x="23" y="576"/>
                  </a:cubicBezTo>
                  <a:cubicBezTo>
                    <a:pt x="24" y="587"/>
                    <a:pt x="24" y="598"/>
                    <a:pt x="25" y="608"/>
                  </a:cubicBezTo>
                  <a:cubicBezTo>
                    <a:pt x="33" y="604"/>
                    <a:pt x="41" y="600"/>
                    <a:pt x="48" y="596"/>
                  </a:cubicBezTo>
                  <a:cubicBezTo>
                    <a:pt x="49" y="597"/>
                    <a:pt x="49" y="599"/>
                    <a:pt x="49" y="600"/>
                  </a:cubicBezTo>
                  <a:cubicBezTo>
                    <a:pt x="43" y="604"/>
                    <a:pt x="36" y="608"/>
                    <a:pt x="29" y="612"/>
                  </a:cubicBezTo>
                  <a:cubicBezTo>
                    <a:pt x="28" y="613"/>
                    <a:pt x="25" y="617"/>
                    <a:pt x="25" y="619"/>
                  </a:cubicBezTo>
                  <a:cubicBezTo>
                    <a:pt x="25" y="628"/>
                    <a:pt x="25" y="636"/>
                    <a:pt x="25" y="646"/>
                  </a:cubicBezTo>
                  <a:cubicBezTo>
                    <a:pt x="34" y="640"/>
                    <a:pt x="41" y="631"/>
                    <a:pt x="50" y="636"/>
                  </a:cubicBezTo>
                  <a:cubicBezTo>
                    <a:pt x="45" y="640"/>
                    <a:pt x="40" y="643"/>
                    <a:pt x="35" y="645"/>
                  </a:cubicBezTo>
                  <a:cubicBezTo>
                    <a:pt x="27" y="647"/>
                    <a:pt x="25" y="653"/>
                    <a:pt x="25" y="667"/>
                  </a:cubicBezTo>
                  <a:cubicBezTo>
                    <a:pt x="25" y="701"/>
                    <a:pt x="24" y="735"/>
                    <a:pt x="24" y="770"/>
                  </a:cubicBezTo>
                  <a:cubicBezTo>
                    <a:pt x="24" y="780"/>
                    <a:pt x="23" y="790"/>
                    <a:pt x="22" y="803"/>
                  </a:cubicBezTo>
                  <a:cubicBezTo>
                    <a:pt x="34" y="792"/>
                    <a:pt x="44" y="781"/>
                    <a:pt x="56" y="791"/>
                  </a:cubicBezTo>
                  <a:cubicBezTo>
                    <a:pt x="49" y="793"/>
                    <a:pt x="42" y="794"/>
                    <a:pt x="36" y="798"/>
                  </a:cubicBezTo>
                  <a:cubicBezTo>
                    <a:pt x="30" y="802"/>
                    <a:pt x="24" y="808"/>
                    <a:pt x="21" y="819"/>
                  </a:cubicBezTo>
                  <a:cubicBezTo>
                    <a:pt x="31" y="809"/>
                    <a:pt x="42" y="803"/>
                    <a:pt x="53" y="810"/>
                  </a:cubicBezTo>
                  <a:cubicBezTo>
                    <a:pt x="49" y="812"/>
                    <a:pt x="45" y="813"/>
                    <a:pt x="41" y="814"/>
                  </a:cubicBezTo>
                  <a:cubicBezTo>
                    <a:pt x="30" y="816"/>
                    <a:pt x="21" y="829"/>
                    <a:pt x="18" y="846"/>
                  </a:cubicBezTo>
                  <a:cubicBezTo>
                    <a:pt x="15" y="870"/>
                    <a:pt x="12" y="893"/>
                    <a:pt x="10" y="917"/>
                  </a:cubicBezTo>
                  <a:cubicBezTo>
                    <a:pt x="9" y="921"/>
                    <a:pt x="9" y="924"/>
                    <a:pt x="9" y="928"/>
                  </a:cubicBezTo>
                  <a:cubicBezTo>
                    <a:pt x="20" y="909"/>
                    <a:pt x="33" y="895"/>
                    <a:pt x="49" y="900"/>
                  </a:cubicBezTo>
                  <a:cubicBezTo>
                    <a:pt x="65" y="905"/>
                    <a:pt x="75" y="924"/>
                    <a:pt x="84" y="948"/>
                  </a:cubicBezTo>
                  <a:cubicBezTo>
                    <a:pt x="84" y="943"/>
                    <a:pt x="85" y="940"/>
                    <a:pt x="85" y="937"/>
                  </a:cubicBezTo>
                  <a:cubicBezTo>
                    <a:pt x="90" y="879"/>
                    <a:pt x="90" y="820"/>
                    <a:pt x="87" y="762"/>
                  </a:cubicBezTo>
                  <a:cubicBezTo>
                    <a:pt x="87" y="752"/>
                    <a:pt x="86" y="742"/>
                    <a:pt x="84" y="733"/>
                  </a:cubicBezTo>
                  <a:cubicBezTo>
                    <a:pt x="80" y="713"/>
                    <a:pt x="66" y="704"/>
                    <a:pt x="55" y="714"/>
                  </a:cubicBezTo>
                  <a:close/>
                  <a:moveTo>
                    <a:pt x="157" y="1495"/>
                  </a:moveTo>
                  <a:cubicBezTo>
                    <a:pt x="159" y="1493"/>
                    <a:pt x="162" y="1491"/>
                    <a:pt x="164" y="1489"/>
                  </a:cubicBezTo>
                  <a:cubicBezTo>
                    <a:pt x="177" y="1476"/>
                    <a:pt x="191" y="1469"/>
                    <a:pt x="206" y="1468"/>
                  </a:cubicBezTo>
                  <a:cubicBezTo>
                    <a:pt x="221" y="1467"/>
                    <a:pt x="236" y="1466"/>
                    <a:pt x="251" y="1468"/>
                  </a:cubicBezTo>
                  <a:cubicBezTo>
                    <a:pt x="288" y="1472"/>
                    <a:pt x="322" y="1492"/>
                    <a:pt x="354" y="1521"/>
                  </a:cubicBezTo>
                  <a:cubicBezTo>
                    <a:pt x="377" y="1541"/>
                    <a:pt x="399" y="1562"/>
                    <a:pt x="423" y="1579"/>
                  </a:cubicBezTo>
                  <a:cubicBezTo>
                    <a:pt x="449" y="1599"/>
                    <a:pt x="476" y="1614"/>
                    <a:pt x="506" y="1611"/>
                  </a:cubicBezTo>
                  <a:cubicBezTo>
                    <a:pt x="546" y="1607"/>
                    <a:pt x="567" y="1543"/>
                    <a:pt x="554" y="1491"/>
                  </a:cubicBezTo>
                  <a:cubicBezTo>
                    <a:pt x="548" y="1470"/>
                    <a:pt x="537" y="1458"/>
                    <a:pt x="525" y="1461"/>
                  </a:cubicBezTo>
                  <a:cubicBezTo>
                    <a:pt x="514" y="1464"/>
                    <a:pt x="505" y="1483"/>
                    <a:pt x="504" y="1504"/>
                  </a:cubicBezTo>
                  <a:cubicBezTo>
                    <a:pt x="502" y="1521"/>
                    <a:pt x="511" y="1541"/>
                    <a:pt x="520" y="1540"/>
                  </a:cubicBezTo>
                  <a:cubicBezTo>
                    <a:pt x="524" y="1540"/>
                    <a:pt x="528" y="1536"/>
                    <a:pt x="530" y="1531"/>
                  </a:cubicBezTo>
                  <a:cubicBezTo>
                    <a:pt x="531" y="1528"/>
                    <a:pt x="530" y="1518"/>
                    <a:pt x="529" y="1517"/>
                  </a:cubicBezTo>
                  <a:cubicBezTo>
                    <a:pt x="526" y="1514"/>
                    <a:pt x="522" y="1515"/>
                    <a:pt x="518" y="1515"/>
                  </a:cubicBezTo>
                  <a:cubicBezTo>
                    <a:pt x="517" y="1515"/>
                    <a:pt x="516" y="1517"/>
                    <a:pt x="514" y="1519"/>
                  </a:cubicBezTo>
                  <a:cubicBezTo>
                    <a:pt x="513" y="1514"/>
                    <a:pt x="511" y="1510"/>
                    <a:pt x="511" y="1506"/>
                  </a:cubicBezTo>
                  <a:cubicBezTo>
                    <a:pt x="511" y="1493"/>
                    <a:pt x="514" y="1483"/>
                    <a:pt x="521" y="1477"/>
                  </a:cubicBezTo>
                  <a:cubicBezTo>
                    <a:pt x="527" y="1471"/>
                    <a:pt x="535" y="1473"/>
                    <a:pt x="541" y="1482"/>
                  </a:cubicBezTo>
                  <a:cubicBezTo>
                    <a:pt x="551" y="1497"/>
                    <a:pt x="554" y="1534"/>
                    <a:pt x="546" y="1554"/>
                  </a:cubicBezTo>
                  <a:cubicBezTo>
                    <a:pt x="536" y="1582"/>
                    <a:pt x="520" y="1590"/>
                    <a:pt x="502" y="1591"/>
                  </a:cubicBezTo>
                  <a:cubicBezTo>
                    <a:pt x="478" y="1593"/>
                    <a:pt x="462" y="1573"/>
                    <a:pt x="456" y="1534"/>
                  </a:cubicBezTo>
                  <a:cubicBezTo>
                    <a:pt x="455" y="1524"/>
                    <a:pt x="452" y="1524"/>
                    <a:pt x="448" y="1528"/>
                  </a:cubicBezTo>
                  <a:cubicBezTo>
                    <a:pt x="444" y="1533"/>
                    <a:pt x="440" y="1538"/>
                    <a:pt x="433" y="1546"/>
                  </a:cubicBezTo>
                  <a:cubicBezTo>
                    <a:pt x="438" y="1506"/>
                    <a:pt x="421" y="1503"/>
                    <a:pt x="409" y="1491"/>
                  </a:cubicBezTo>
                  <a:cubicBezTo>
                    <a:pt x="406" y="1511"/>
                    <a:pt x="414" y="1525"/>
                    <a:pt x="415" y="1544"/>
                  </a:cubicBezTo>
                  <a:cubicBezTo>
                    <a:pt x="411" y="1543"/>
                    <a:pt x="407" y="1542"/>
                    <a:pt x="404" y="1540"/>
                  </a:cubicBezTo>
                  <a:cubicBezTo>
                    <a:pt x="394" y="1531"/>
                    <a:pt x="386" y="1517"/>
                    <a:pt x="384" y="1496"/>
                  </a:cubicBezTo>
                  <a:cubicBezTo>
                    <a:pt x="384" y="1493"/>
                    <a:pt x="383" y="1490"/>
                    <a:pt x="382" y="1486"/>
                  </a:cubicBezTo>
                  <a:cubicBezTo>
                    <a:pt x="380" y="1488"/>
                    <a:pt x="378" y="1490"/>
                    <a:pt x="376" y="1492"/>
                  </a:cubicBezTo>
                  <a:cubicBezTo>
                    <a:pt x="374" y="1494"/>
                    <a:pt x="372" y="1497"/>
                    <a:pt x="369" y="1500"/>
                  </a:cubicBezTo>
                  <a:cubicBezTo>
                    <a:pt x="368" y="1489"/>
                    <a:pt x="368" y="1481"/>
                    <a:pt x="367" y="1472"/>
                  </a:cubicBezTo>
                  <a:cubicBezTo>
                    <a:pt x="367" y="1459"/>
                    <a:pt x="363" y="1449"/>
                    <a:pt x="356" y="1445"/>
                  </a:cubicBezTo>
                  <a:cubicBezTo>
                    <a:pt x="343" y="1439"/>
                    <a:pt x="331" y="1434"/>
                    <a:pt x="319" y="1428"/>
                  </a:cubicBezTo>
                  <a:cubicBezTo>
                    <a:pt x="317" y="1451"/>
                    <a:pt x="327" y="1465"/>
                    <a:pt x="334" y="1483"/>
                  </a:cubicBezTo>
                  <a:cubicBezTo>
                    <a:pt x="314" y="1471"/>
                    <a:pt x="297" y="1451"/>
                    <a:pt x="282" y="1427"/>
                  </a:cubicBezTo>
                  <a:cubicBezTo>
                    <a:pt x="275" y="1444"/>
                    <a:pt x="275" y="1443"/>
                    <a:pt x="265" y="1435"/>
                  </a:cubicBezTo>
                  <a:cubicBezTo>
                    <a:pt x="253" y="1426"/>
                    <a:pt x="241" y="1419"/>
                    <a:pt x="229" y="1413"/>
                  </a:cubicBezTo>
                  <a:cubicBezTo>
                    <a:pt x="224" y="1411"/>
                    <a:pt x="218" y="1414"/>
                    <a:pt x="212" y="1415"/>
                  </a:cubicBezTo>
                  <a:cubicBezTo>
                    <a:pt x="215" y="1426"/>
                    <a:pt x="217" y="1434"/>
                    <a:pt x="219" y="1441"/>
                  </a:cubicBezTo>
                  <a:cubicBezTo>
                    <a:pt x="207" y="1446"/>
                    <a:pt x="195" y="1450"/>
                    <a:pt x="184" y="1455"/>
                  </a:cubicBezTo>
                  <a:cubicBezTo>
                    <a:pt x="172" y="1461"/>
                    <a:pt x="163" y="1475"/>
                    <a:pt x="157" y="1495"/>
                  </a:cubicBezTo>
                  <a:close/>
                  <a:moveTo>
                    <a:pt x="560" y="1488"/>
                  </a:moveTo>
                  <a:cubicBezTo>
                    <a:pt x="559" y="1488"/>
                    <a:pt x="558" y="1489"/>
                    <a:pt x="557" y="1489"/>
                  </a:cubicBezTo>
                  <a:cubicBezTo>
                    <a:pt x="568" y="1533"/>
                    <a:pt x="559" y="1568"/>
                    <a:pt x="542" y="1600"/>
                  </a:cubicBezTo>
                  <a:cubicBezTo>
                    <a:pt x="542" y="1601"/>
                    <a:pt x="543" y="1602"/>
                    <a:pt x="543" y="1602"/>
                  </a:cubicBezTo>
                  <a:cubicBezTo>
                    <a:pt x="549" y="1593"/>
                    <a:pt x="554" y="1584"/>
                    <a:pt x="560" y="1575"/>
                  </a:cubicBezTo>
                  <a:cubicBezTo>
                    <a:pt x="560" y="1576"/>
                    <a:pt x="561" y="1576"/>
                    <a:pt x="561" y="1577"/>
                  </a:cubicBezTo>
                  <a:cubicBezTo>
                    <a:pt x="557" y="1587"/>
                    <a:pt x="553" y="1596"/>
                    <a:pt x="549" y="1606"/>
                  </a:cubicBezTo>
                  <a:cubicBezTo>
                    <a:pt x="549" y="1606"/>
                    <a:pt x="550" y="1607"/>
                    <a:pt x="550" y="1608"/>
                  </a:cubicBezTo>
                  <a:cubicBezTo>
                    <a:pt x="553" y="1602"/>
                    <a:pt x="557" y="1597"/>
                    <a:pt x="560" y="1592"/>
                  </a:cubicBezTo>
                  <a:cubicBezTo>
                    <a:pt x="563" y="1587"/>
                    <a:pt x="565" y="1581"/>
                    <a:pt x="568" y="1575"/>
                  </a:cubicBezTo>
                  <a:cubicBezTo>
                    <a:pt x="568" y="1575"/>
                    <a:pt x="569" y="1576"/>
                    <a:pt x="569" y="1577"/>
                  </a:cubicBezTo>
                  <a:cubicBezTo>
                    <a:pt x="565" y="1588"/>
                    <a:pt x="561" y="1598"/>
                    <a:pt x="556" y="1609"/>
                  </a:cubicBezTo>
                  <a:cubicBezTo>
                    <a:pt x="557" y="1610"/>
                    <a:pt x="557" y="1611"/>
                    <a:pt x="558" y="1612"/>
                  </a:cubicBezTo>
                  <a:cubicBezTo>
                    <a:pt x="564" y="1601"/>
                    <a:pt x="570" y="1590"/>
                    <a:pt x="575" y="1579"/>
                  </a:cubicBezTo>
                  <a:cubicBezTo>
                    <a:pt x="576" y="1579"/>
                    <a:pt x="576" y="1579"/>
                    <a:pt x="577" y="1580"/>
                  </a:cubicBezTo>
                  <a:cubicBezTo>
                    <a:pt x="573" y="1591"/>
                    <a:pt x="570" y="1602"/>
                    <a:pt x="566" y="1612"/>
                  </a:cubicBezTo>
                  <a:cubicBezTo>
                    <a:pt x="567" y="1613"/>
                    <a:pt x="567" y="1614"/>
                    <a:pt x="567" y="1615"/>
                  </a:cubicBezTo>
                  <a:cubicBezTo>
                    <a:pt x="569" y="1612"/>
                    <a:pt x="572" y="1609"/>
                    <a:pt x="573" y="1605"/>
                  </a:cubicBezTo>
                  <a:cubicBezTo>
                    <a:pt x="576" y="1597"/>
                    <a:pt x="579" y="1588"/>
                    <a:pt x="581" y="1578"/>
                  </a:cubicBezTo>
                  <a:cubicBezTo>
                    <a:pt x="583" y="1571"/>
                    <a:pt x="585" y="1568"/>
                    <a:pt x="590" y="1568"/>
                  </a:cubicBezTo>
                  <a:cubicBezTo>
                    <a:pt x="609" y="1569"/>
                    <a:pt x="628" y="1569"/>
                    <a:pt x="647" y="1569"/>
                  </a:cubicBezTo>
                  <a:cubicBezTo>
                    <a:pt x="653" y="1569"/>
                    <a:pt x="655" y="1571"/>
                    <a:pt x="657" y="1581"/>
                  </a:cubicBezTo>
                  <a:cubicBezTo>
                    <a:pt x="659" y="1594"/>
                    <a:pt x="663" y="1606"/>
                    <a:pt x="669" y="1615"/>
                  </a:cubicBezTo>
                  <a:cubicBezTo>
                    <a:pt x="670" y="1615"/>
                    <a:pt x="670" y="1614"/>
                    <a:pt x="671" y="1614"/>
                  </a:cubicBezTo>
                  <a:cubicBezTo>
                    <a:pt x="668" y="1604"/>
                    <a:pt x="664" y="1594"/>
                    <a:pt x="661" y="1583"/>
                  </a:cubicBezTo>
                  <a:cubicBezTo>
                    <a:pt x="662" y="1583"/>
                    <a:pt x="662" y="1582"/>
                    <a:pt x="663" y="1582"/>
                  </a:cubicBezTo>
                  <a:cubicBezTo>
                    <a:pt x="666" y="1589"/>
                    <a:pt x="669" y="1595"/>
                    <a:pt x="673" y="1602"/>
                  </a:cubicBezTo>
                  <a:cubicBezTo>
                    <a:pt x="673" y="1602"/>
                    <a:pt x="673" y="1601"/>
                    <a:pt x="674" y="1601"/>
                  </a:cubicBezTo>
                  <a:cubicBezTo>
                    <a:pt x="672" y="1595"/>
                    <a:pt x="671" y="1590"/>
                    <a:pt x="669" y="1585"/>
                  </a:cubicBezTo>
                  <a:cubicBezTo>
                    <a:pt x="670" y="1584"/>
                    <a:pt x="671" y="1583"/>
                    <a:pt x="671" y="1582"/>
                  </a:cubicBezTo>
                  <a:cubicBezTo>
                    <a:pt x="674" y="1588"/>
                    <a:pt x="678" y="1595"/>
                    <a:pt x="681" y="1601"/>
                  </a:cubicBezTo>
                  <a:cubicBezTo>
                    <a:pt x="682" y="1600"/>
                    <a:pt x="682" y="1600"/>
                    <a:pt x="682" y="1600"/>
                  </a:cubicBezTo>
                  <a:cubicBezTo>
                    <a:pt x="680" y="1595"/>
                    <a:pt x="678" y="1589"/>
                    <a:pt x="676" y="1584"/>
                  </a:cubicBezTo>
                  <a:cubicBezTo>
                    <a:pt x="677" y="1583"/>
                    <a:pt x="677" y="1583"/>
                    <a:pt x="677" y="1583"/>
                  </a:cubicBezTo>
                  <a:cubicBezTo>
                    <a:pt x="682" y="1591"/>
                    <a:pt x="687" y="1599"/>
                    <a:pt x="692" y="1606"/>
                  </a:cubicBezTo>
                  <a:cubicBezTo>
                    <a:pt x="693" y="1606"/>
                    <a:pt x="693" y="1605"/>
                    <a:pt x="694" y="1604"/>
                  </a:cubicBezTo>
                  <a:cubicBezTo>
                    <a:pt x="672" y="1570"/>
                    <a:pt x="670" y="1529"/>
                    <a:pt x="677" y="1483"/>
                  </a:cubicBezTo>
                  <a:cubicBezTo>
                    <a:pt x="674" y="1493"/>
                    <a:pt x="672" y="1502"/>
                    <a:pt x="669" y="1511"/>
                  </a:cubicBezTo>
                  <a:cubicBezTo>
                    <a:pt x="668" y="1511"/>
                    <a:pt x="668" y="1511"/>
                    <a:pt x="667" y="1510"/>
                  </a:cubicBezTo>
                  <a:cubicBezTo>
                    <a:pt x="669" y="1502"/>
                    <a:pt x="670" y="1493"/>
                    <a:pt x="672" y="1484"/>
                  </a:cubicBezTo>
                  <a:cubicBezTo>
                    <a:pt x="671" y="1484"/>
                    <a:pt x="671" y="1484"/>
                    <a:pt x="670" y="1483"/>
                  </a:cubicBezTo>
                  <a:cubicBezTo>
                    <a:pt x="668" y="1492"/>
                    <a:pt x="666" y="1500"/>
                    <a:pt x="663" y="1508"/>
                  </a:cubicBezTo>
                  <a:cubicBezTo>
                    <a:pt x="663" y="1508"/>
                    <a:pt x="662" y="1508"/>
                    <a:pt x="662" y="1507"/>
                  </a:cubicBezTo>
                  <a:cubicBezTo>
                    <a:pt x="663" y="1499"/>
                    <a:pt x="664" y="1491"/>
                    <a:pt x="666" y="1483"/>
                  </a:cubicBezTo>
                  <a:cubicBezTo>
                    <a:pt x="665" y="1483"/>
                    <a:pt x="664" y="1483"/>
                    <a:pt x="664" y="1482"/>
                  </a:cubicBezTo>
                  <a:cubicBezTo>
                    <a:pt x="661" y="1494"/>
                    <a:pt x="658" y="1506"/>
                    <a:pt x="656" y="1518"/>
                  </a:cubicBezTo>
                  <a:cubicBezTo>
                    <a:pt x="655" y="1518"/>
                    <a:pt x="655" y="1518"/>
                    <a:pt x="654" y="1517"/>
                  </a:cubicBezTo>
                  <a:cubicBezTo>
                    <a:pt x="656" y="1505"/>
                    <a:pt x="658" y="1492"/>
                    <a:pt x="659" y="1479"/>
                  </a:cubicBezTo>
                  <a:cubicBezTo>
                    <a:pt x="658" y="1479"/>
                    <a:pt x="657" y="1478"/>
                    <a:pt x="657" y="1478"/>
                  </a:cubicBezTo>
                  <a:cubicBezTo>
                    <a:pt x="655" y="1494"/>
                    <a:pt x="653" y="1510"/>
                    <a:pt x="651" y="1526"/>
                  </a:cubicBezTo>
                  <a:cubicBezTo>
                    <a:pt x="650" y="1535"/>
                    <a:pt x="648" y="1541"/>
                    <a:pt x="642" y="1541"/>
                  </a:cubicBezTo>
                  <a:cubicBezTo>
                    <a:pt x="627" y="1540"/>
                    <a:pt x="611" y="1540"/>
                    <a:pt x="595" y="1541"/>
                  </a:cubicBezTo>
                  <a:cubicBezTo>
                    <a:pt x="591" y="1541"/>
                    <a:pt x="590" y="1537"/>
                    <a:pt x="589" y="1530"/>
                  </a:cubicBezTo>
                  <a:cubicBezTo>
                    <a:pt x="589" y="1519"/>
                    <a:pt x="588" y="1508"/>
                    <a:pt x="587" y="1498"/>
                  </a:cubicBezTo>
                  <a:cubicBezTo>
                    <a:pt x="586" y="1494"/>
                    <a:pt x="585" y="1490"/>
                    <a:pt x="584" y="1486"/>
                  </a:cubicBezTo>
                  <a:cubicBezTo>
                    <a:pt x="583" y="1487"/>
                    <a:pt x="583" y="1487"/>
                    <a:pt x="583" y="1487"/>
                  </a:cubicBezTo>
                  <a:cubicBezTo>
                    <a:pt x="583" y="1496"/>
                    <a:pt x="584" y="1504"/>
                    <a:pt x="584" y="1512"/>
                  </a:cubicBezTo>
                  <a:cubicBezTo>
                    <a:pt x="584" y="1513"/>
                    <a:pt x="583" y="1513"/>
                    <a:pt x="582" y="1513"/>
                  </a:cubicBezTo>
                  <a:cubicBezTo>
                    <a:pt x="581" y="1507"/>
                    <a:pt x="580" y="1501"/>
                    <a:pt x="579" y="1496"/>
                  </a:cubicBezTo>
                  <a:cubicBezTo>
                    <a:pt x="577" y="1491"/>
                    <a:pt x="576" y="1485"/>
                    <a:pt x="575" y="1480"/>
                  </a:cubicBezTo>
                  <a:cubicBezTo>
                    <a:pt x="574" y="1481"/>
                    <a:pt x="574" y="1481"/>
                    <a:pt x="573" y="1481"/>
                  </a:cubicBezTo>
                  <a:cubicBezTo>
                    <a:pt x="574" y="1491"/>
                    <a:pt x="575" y="1500"/>
                    <a:pt x="576" y="1510"/>
                  </a:cubicBezTo>
                  <a:cubicBezTo>
                    <a:pt x="576" y="1510"/>
                    <a:pt x="575" y="1510"/>
                    <a:pt x="575" y="1510"/>
                  </a:cubicBezTo>
                  <a:cubicBezTo>
                    <a:pt x="573" y="1502"/>
                    <a:pt x="571" y="1495"/>
                    <a:pt x="569" y="1487"/>
                  </a:cubicBezTo>
                  <a:cubicBezTo>
                    <a:pt x="568" y="1488"/>
                    <a:pt x="568" y="1488"/>
                    <a:pt x="567" y="1488"/>
                  </a:cubicBezTo>
                  <a:cubicBezTo>
                    <a:pt x="568" y="1499"/>
                    <a:pt x="569" y="1509"/>
                    <a:pt x="570" y="1520"/>
                  </a:cubicBezTo>
                  <a:cubicBezTo>
                    <a:pt x="570" y="1520"/>
                    <a:pt x="569" y="1520"/>
                    <a:pt x="569" y="1520"/>
                  </a:cubicBezTo>
                  <a:cubicBezTo>
                    <a:pt x="566" y="1510"/>
                    <a:pt x="563" y="1499"/>
                    <a:pt x="560" y="1488"/>
                  </a:cubicBezTo>
                  <a:close/>
                  <a:moveTo>
                    <a:pt x="568" y="126"/>
                  </a:moveTo>
                  <a:cubicBezTo>
                    <a:pt x="569" y="126"/>
                    <a:pt x="569" y="126"/>
                    <a:pt x="570" y="127"/>
                  </a:cubicBezTo>
                  <a:cubicBezTo>
                    <a:pt x="572" y="118"/>
                    <a:pt x="574" y="109"/>
                    <a:pt x="575" y="100"/>
                  </a:cubicBezTo>
                  <a:cubicBezTo>
                    <a:pt x="577" y="91"/>
                    <a:pt x="579" y="89"/>
                    <a:pt x="584" y="89"/>
                  </a:cubicBezTo>
                  <a:cubicBezTo>
                    <a:pt x="604" y="91"/>
                    <a:pt x="623" y="92"/>
                    <a:pt x="642" y="93"/>
                  </a:cubicBezTo>
                  <a:cubicBezTo>
                    <a:pt x="647" y="93"/>
                    <a:pt x="649" y="97"/>
                    <a:pt x="651" y="104"/>
                  </a:cubicBezTo>
                  <a:cubicBezTo>
                    <a:pt x="652" y="114"/>
                    <a:pt x="654" y="123"/>
                    <a:pt x="656" y="132"/>
                  </a:cubicBezTo>
                  <a:cubicBezTo>
                    <a:pt x="657" y="132"/>
                    <a:pt x="657" y="131"/>
                    <a:pt x="658" y="131"/>
                  </a:cubicBezTo>
                  <a:cubicBezTo>
                    <a:pt x="657" y="125"/>
                    <a:pt x="656" y="119"/>
                    <a:pt x="655" y="112"/>
                  </a:cubicBezTo>
                  <a:cubicBezTo>
                    <a:pt x="655" y="112"/>
                    <a:pt x="655" y="112"/>
                    <a:pt x="656" y="112"/>
                  </a:cubicBezTo>
                  <a:cubicBezTo>
                    <a:pt x="659" y="118"/>
                    <a:pt x="661" y="124"/>
                    <a:pt x="664" y="130"/>
                  </a:cubicBezTo>
                  <a:cubicBezTo>
                    <a:pt x="665" y="130"/>
                    <a:pt x="665" y="129"/>
                    <a:pt x="666" y="129"/>
                  </a:cubicBezTo>
                  <a:cubicBezTo>
                    <a:pt x="657" y="103"/>
                    <a:pt x="661" y="79"/>
                    <a:pt x="668" y="53"/>
                  </a:cubicBezTo>
                  <a:cubicBezTo>
                    <a:pt x="629" y="64"/>
                    <a:pt x="592" y="65"/>
                    <a:pt x="553" y="49"/>
                  </a:cubicBezTo>
                  <a:cubicBezTo>
                    <a:pt x="568" y="75"/>
                    <a:pt x="565" y="102"/>
                    <a:pt x="560" y="130"/>
                  </a:cubicBezTo>
                  <a:cubicBezTo>
                    <a:pt x="560" y="130"/>
                    <a:pt x="561" y="130"/>
                    <a:pt x="562" y="131"/>
                  </a:cubicBezTo>
                  <a:cubicBezTo>
                    <a:pt x="564" y="121"/>
                    <a:pt x="567" y="112"/>
                    <a:pt x="569" y="102"/>
                  </a:cubicBezTo>
                  <a:cubicBezTo>
                    <a:pt x="570" y="103"/>
                    <a:pt x="570" y="103"/>
                    <a:pt x="571" y="103"/>
                  </a:cubicBezTo>
                  <a:cubicBezTo>
                    <a:pt x="570" y="111"/>
                    <a:pt x="569" y="118"/>
                    <a:pt x="568" y="126"/>
                  </a:cubicBezTo>
                  <a:close/>
                  <a:moveTo>
                    <a:pt x="294" y="214"/>
                  </a:moveTo>
                  <a:cubicBezTo>
                    <a:pt x="290" y="198"/>
                    <a:pt x="288" y="186"/>
                    <a:pt x="285" y="174"/>
                  </a:cubicBezTo>
                  <a:cubicBezTo>
                    <a:pt x="284" y="175"/>
                    <a:pt x="284" y="175"/>
                    <a:pt x="283" y="176"/>
                  </a:cubicBezTo>
                  <a:cubicBezTo>
                    <a:pt x="285" y="189"/>
                    <a:pt x="287" y="202"/>
                    <a:pt x="290" y="215"/>
                  </a:cubicBezTo>
                  <a:cubicBezTo>
                    <a:pt x="289" y="215"/>
                    <a:pt x="289" y="215"/>
                    <a:pt x="288" y="215"/>
                  </a:cubicBezTo>
                  <a:cubicBezTo>
                    <a:pt x="286" y="204"/>
                    <a:pt x="283" y="193"/>
                    <a:pt x="281" y="182"/>
                  </a:cubicBezTo>
                  <a:cubicBezTo>
                    <a:pt x="280" y="182"/>
                    <a:pt x="280" y="183"/>
                    <a:pt x="279" y="183"/>
                  </a:cubicBezTo>
                  <a:cubicBezTo>
                    <a:pt x="280" y="193"/>
                    <a:pt x="282" y="203"/>
                    <a:pt x="284" y="213"/>
                  </a:cubicBezTo>
                  <a:cubicBezTo>
                    <a:pt x="283" y="213"/>
                    <a:pt x="283" y="213"/>
                    <a:pt x="283" y="213"/>
                  </a:cubicBezTo>
                  <a:cubicBezTo>
                    <a:pt x="280" y="203"/>
                    <a:pt x="278" y="193"/>
                    <a:pt x="275" y="180"/>
                  </a:cubicBezTo>
                  <a:cubicBezTo>
                    <a:pt x="274" y="186"/>
                    <a:pt x="274" y="189"/>
                    <a:pt x="273" y="191"/>
                  </a:cubicBezTo>
                  <a:cubicBezTo>
                    <a:pt x="272" y="189"/>
                    <a:pt x="271" y="188"/>
                    <a:pt x="269" y="186"/>
                  </a:cubicBezTo>
                  <a:cubicBezTo>
                    <a:pt x="269" y="189"/>
                    <a:pt x="269" y="190"/>
                    <a:pt x="269" y="193"/>
                  </a:cubicBezTo>
                  <a:cubicBezTo>
                    <a:pt x="268" y="191"/>
                    <a:pt x="267" y="190"/>
                    <a:pt x="267" y="189"/>
                  </a:cubicBezTo>
                  <a:cubicBezTo>
                    <a:pt x="266" y="189"/>
                    <a:pt x="265" y="188"/>
                    <a:pt x="264" y="187"/>
                  </a:cubicBezTo>
                  <a:cubicBezTo>
                    <a:pt x="266" y="202"/>
                    <a:pt x="276" y="219"/>
                    <a:pt x="283" y="221"/>
                  </a:cubicBezTo>
                  <a:cubicBezTo>
                    <a:pt x="290" y="223"/>
                    <a:pt x="299" y="214"/>
                    <a:pt x="302" y="203"/>
                  </a:cubicBezTo>
                  <a:cubicBezTo>
                    <a:pt x="306" y="192"/>
                    <a:pt x="304" y="173"/>
                    <a:pt x="298" y="164"/>
                  </a:cubicBezTo>
                  <a:cubicBezTo>
                    <a:pt x="299" y="173"/>
                    <a:pt x="300" y="180"/>
                    <a:pt x="301" y="188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298" y="180"/>
                    <a:pt x="296" y="173"/>
                    <a:pt x="293" y="165"/>
                  </a:cubicBezTo>
                  <a:cubicBezTo>
                    <a:pt x="293" y="165"/>
                    <a:pt x="292" y="166"/>
                    <a:pt x="291" y="166"/>
                  </a:cubicBezTo>
                  <a:cubicBezTo>
                    <a:pt x="285" y="182"/>
                    <a:pt x="295" y="195"/>
                    <a:pt x="294" y="214"/>
                  </a:cubicBezTo>
                  <a:close/>
                  <a:moveTo>
                    <a:pt x="1078" y="86"/>
                  </a:moveTo>
                  <a:cubicBezTo>
                    <a:pt x="1079" y="86"/>
                    <a:pt x="1079" y="86"/>
                    <a:pt x="1080" y="86"/>
                  </a:cubicBezTo>
                  <a:cubicBezTo>
                    <a:pt x="1083" y="98"/>
                    <a:pt x="1086" y="111"/>
                    <a:pt x="1089" y="125"/>
                  </a:cubicBezTo>
                  <a:cubicBezTo>
                    <a:pt x="1094" y="121"/>
                    <a:pt x="1098" y="117"/>
                    <a:pt x="1103" y="114"/>
                  </a:cubicBezTo>
                  <a:cubicBezTo>
                    <a:pt x="1101" y="108"/>
                    <a:pt x="1097" y="102"/>
                    <a:pt x="1098" y="100"/>
                  </a:cubicBezTo>
                  <a:cubicBezTo>
                    <a:pt x="1101" y="92"/>
                    <a:pt x="1097" y="88"/>
                    <a:pt x="1096" y="83"/>
                  </a:cubicBezTo>
                  <a:cubicBezTo>
                    <a:pt x="1095" y="78"/>
                    <a:pt x="1094" y="74"/>
                    <a:pt x="1093" y="70"/>
                  </a:cubicBezTo>
                  <a:cubicBezTo>
                    <a:pt x="1093" y="69"/>
                    <a:pt x="1093" y="68"/>
                    <a:pt x="1094" y="67"/>
                  </a:cubicBezTo>
                  <a:cubicBezTo>
                    <a:pt x="1099" y="70"/>
                    <a:pt x="1105" y="72"/>
                    <a:pt x="1111" y="74"/>
                  </a:cubicBezTo>
                  <a:cubicBezTo>
                    <a:pt x="1102" y="62"/>
                    <a:pt x="1094" y="60"/>
                    <a:pt x="1086" y="67"/>
                  </a:cubicBezTo>
                  <a:cubicBezTo>
                    <a:pt x="1079" y="74"/>
                    <a:pt x="1075" y="86"/>
                    <a:pt x="1076" y="103"/>
                  </a:cubicBezTo>
                  <a:cubicBezTo>
                    <a:pt x="1077" y="96"/>
                    <a:pt x="1078" y="91"/>
                    <a:pt x="1078" y="86"/>
                  </a:cubicBezTo>
                  <a:close/>
                  <a:moveTo>
                    <a:pt x="1181" y="721"/>
                  </a:moveTo>
                  <a:cubicBezTo>
                    <a:pt x="1181" y="727"/>
                    <a:pt x="1181" y="733"/>
                    <a:pt x="1182" y="738"/>
                  </a:cubicBezTo>
                  <a:cubicBezTo>
                    <a:pt x="1182" y="740"/>
                    <a:pt x="1184" y="744"/>
                    <a:pt x="1185" y="744"/>
                  </a:cubicBezTo>
                  <a:cubicBezTo>
                    <a:pt x="1194" y="742"/>
                    <a:pt x="1203" y="739"/>
                    <a:pt x="1213" y="736"/>
                  </a:cubicBezTo>
                  <a:cubicBezTo>
                    <a:pt x="1212" y="735"/>
                    <a:pt x="1212" y="734"/>
                    <a:pt x="1212" y="733"/>
                  </a:cubicBezTo>
                  <a:cubicBezTo>
                    <a:pt x="1206" y="735"/>
                    <a:pt x="1200" y="736"/>
                    <a:pt x="1194" y="738"/>
                  </a:cubicBezTo>
                  <a:cubicBezTo>
                    <a:pt x="1194" y="737"/>
                    <a:pt x="1194" y="736"/>
                    <a:pt x="1194" y="736"/>
                  </a:cubicBezTo>
                  <a:cubicBezTo>
                    <a:pt x="1198" y="733"/>
                    <a:pt x="1203" y="731"/>
                    <a:pt x="1208" y="729"/>
                  </a:cubicBezTo>
                  <a:cubicBezTo>
                    <a:pt x="1208" y="729"/>
                    <a:pt x="1208" y="728"/>
                    <a:pt x="1208" y="727"/>
                  </a:cubicBezTo>
                  <a:cubicBezTo>
                    <a:pt x="1200" y="728"/>
                    <a:pt x="1193" y="729"/>
                    <a:pt x="1186" y="730"/>
                  </a:cubicBezTo>
                  <a:cubicBezTo>
                    <a:pt x="1186" y="729"/>
                    <a:pt x="1186" y="727"/>
                    <a:pt x="1186" y="726"/>
                  </a:cubicBezTo>
                  <a:cubicBezTo>
                    <a:pt x="1189" y="725"/>
                    <a:pt x="1193" y="724"/>
                    <a:pt x="1197" y="723"/>
                  </a:cubicBezTo>
                  <a:cubicBezTo>
                    <a:pt x="1197" y="722"/>
                    <a:pt x="1197" y="722"/>
                    <a:pt x="1197" y="721"/>
                  </a:cubicBezTo>
                  <a:cubicBezTo>
                    <a:pt x="1192" y="721"/>
                    <a:pt x="1187" y="721"/>
                    <a:pt x="1181" y="721"/>
                  </a:cubicBezTo>
                  <a:close/>
                  <a:moveTo>
                    <a:pt x="952" y="164"/>
                  </a:moveTo>
                  <a:cubicBezTo>
                    <a:pt x="953" y="164"/>
                    <a:pt x="953" y="164"/>
                    <a:pt x="954" y="164"/>
                  </a:cubicBezTo>
                  <a:cubicBezTo>
                    <a:pt x="954" y="168"/>
                    <a:pt x="954" y="172"/>
                    <a:pt x="955" y="176"/>
                  </a:cubicBezTo>
                  <a:cubicBezTo>
                    <a:pt x="956" y="176"/>
                    <a:pt x="956" y="176"/>
                    <a:pt x="956" y="176"/>
                  </a:cubicBezTo>
                  <a:cubicBezTo>
                    <a:pt x="956" y="172"/>
                    <a:pt x="957" y="168"/>
                    <a:pt x="958" y="161"/>
                  </a:cubicBezTo>
                  <a:cubicBezTo>
                    <a:pt x="952" y="158"/>
                    <a:pt x="946" y="153"/>
                    <a:pt x="940" y="153"/>
                  </a:cubicBezTo>
                  <a:cubicBezTo>
                    <a:pt x="938" y="153"/>
                    <a:pt x="937" y="167"/>
                    <a:pt x="935" y="176"/>
                  </a:cubicBezTo>
                  <a:cubicBezTo>
                    <a:pt x="936" y="176"/>
                    <a:pt x="936" y="176"/>
                    <a:pt x="937" y="177"/>
                  </a:cubicBezTo>
                  <a:cubicBezTo>
                    <a:pt x="939" y="170"/>
                    <a:pt x="940" y="162"/>
                    <a:pt x="942" y="155"/>
                  </a:cubicBezTo>
                  <a:cubicBezTo>
                    <a:pt x="943" y="156"/>
                    <a:pt x="943" y="156"/>
                    <a:pt x="944" y="156"/>
                  </a:cubicBezTo>
                  <a:cubicBezTo>
                    <a:pt x="943" y="164"/>
                    <a:pt x="942" y="172"/>
                    <a:pt x="941" y="181"/>
                  </a:cubicBezTo>
                  <a:cubicBezTo>
                    <a:pt x="942" y="181"/>
                    <a:pt x="942" y="181"/>
                    <a:pt x="942" y="181"/>
                  </a:cubicBezTo>
                  <a:cubicBezTo>
                    <a:pt x="944" y="175"/>
                    <a:pt x="945" y="169"/>
                    <a:pt x="947" y="163"/>
                  </a:cubicBezTo>
                  <a:cubicBezTo>
                    <a:pt x="948" y="167"/>
                    <a:pt x="947" y="170"/>
                    <a:pt x="947" y="174"/>
                  </a:cubicBezTo>
                  <a:cubicBezTo>
                    <a:pt x="947" y="177"/>
                    <a:pt x="946" y="180"/>
                    <a:pt x="946" y="183"/>
                  </a:cubicBezTo>
                  <a:cubicBezTo>
                    <a:pt x="947" y="183"/>
                    <a:pt x="947" y="183"/>
                    <a:pt x="948" y="183"/>
                  </a:cubicBezTo>
                  <a:cubicBezTo>
                    <a:pt x="949" y="177"/>
                    <a:pt x="951" y="170"/>
                    <a:pt x="952" y="164"/>
                  </a:cubicBezTo>
                  <a:close/>
                  <a:moveTo>
                    <a:pt x="937" y="149"/>
                  </a:moveTo>
                  <a:cubicBezTo>
                    <a:pt x="937" y="148"/>
                    <a:pt x="936" y="148"/>
                    <a:pt x="936" y="147"/>
                  </a:cubicBezTo>
                  <a:cubicBezTo>
                    <a:pt x="934" y="152"/>
                    <a:pt x="932" y="158"/>
                    <a:pt x="930" y="163"/>
                  </a:cubicBezTo>
                  <a:cubicBezTo>
                    <a:pt x="929" y="163"/>
                    <a:pt x="929" y="163"/>
                    <a:pt x="929" y="163"/>
                  </a:cubicBezTo>
                  <a:cubicBezTo>
                    <a:pt x="930" y="157"/>
                    <a:pt x="930" y="152"/>
                    <a:pt x="931" y="145"/>
                  </a:cubicBezTo>
                  <a:cubicBezTo>
                    <a:pt x="924" y="159"/>
                    <a:pt x="924" y="164"/>
                    <a:pt x="932" y="171"/>
                  </a:cubicBezTo>
                  <a:cubicBezTo>
                    <a:pt x="934" y="164"/>
                    <a:pt x="936" y="156"/>
                    <a:pt x="937" y="149"/>
                  </a:cubicBezTo>
                  <a:close/>
                  <a:moveTo>
                    <a:pt x="1215" y="701"/>
                  </a:moveTo>
                  <a:cubicBezTo>
                    <a:pt x="1207" y="693"/>
                    <a:pt x="1199" y="691"/>
                    <a:pt x="1192" y="694"/>
                  </a:cubicBezTo>
                  <a:cubicBezTo>
                    <a:pt x="1199" y="697"/>
                    <a:pt x="1206" y="699"/>
                    <a:pt x="1215" y="701"/>
                  </a:cubicBezTo>
                  <a:close/>
                </a:path>
              </a:pathLst>
            </a:custGeom>
            <a:solidFill>
              <a:srgbClr val="E1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1" name="TextBox 41">
            <a:extLst>
              <a:ext uri="{FF2B5EF4-FFF2-40B4-BE49-F238E27FC236}">
                <a16:creationId xmlns:a16="http://schemas.microsoft.com/office/drawing/2014/main" id="{61F89F7A-D562-4A04-9810-3448ECA4976C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16315216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E860D2-10E0-44D8-951B-73A8985BE9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sp>
        <p:nvSpPr>
          <p:cNvPr id="4" name="Rectangle 2886">
            <a:extLst>
              <a:ext uri="{FF2B5EF4-FFF2-40B4-BE49-F238E27FC236}">
                <a16:creationId xmlns:a16="http://schemas.microsoft.com/office/drawing/2014/main" id="{E2C7B898-A284-4359-8B72-5CD38D51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1967005"/>
            <a:ext cx="5315273" cy="4089665"/>
          </a:xfrm>
          <a:prstGeom prst="rect">
            <a:avLst/>
          </a:prstGeom>
          <a:solidFill>
            <a:srgbClr val="F8C6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99" name="Grupo 198">
            <a:extLst>
              <a:ext uri="{FF2B5EF4-FFF2-40B4-BE49-F238E27FC236}">
                <a16:creationId xmlns:a16="http://schemas.microsoft.com/office/drawing/2014/main" id="{263F0CCF-E2F7-4667-8021-8F296FA70017}"/>
              </a:ext>
            </a:extLst>
          </p:cNvPr>
          <p:cNvGrpSpPr/>
          <p:nvPr/>
        </p:nvGrpSpPr>
        <p:grpSpPr>
          <a:xfrm>
            <a:off x="7637459" y="1602066"/>
            <a:ext cx="3088745" cy="4513005"/>
            <a:chOff x="5854700" y="639763"/>
            <a:chExt cx="285750" cy="417513"/>
          </a:xfrm>
        </p:grpSpPr>
        <p:sp>
          <p:nvSpPr>
            <p:cNvPr id="201" name="Freeform 29">
              <a:extLst>
                <a:ext uri="{FF2B5EF4-FFF2-40B4-BE49-F238E27FC236}">
                  <a16:creationId xmlns:a16="http://schemas.microsoft.com/office/drawing/2014/main" id="{1F66D822-FECC-4ECE-92C6-F58767E4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638" y="892176"/>
              <a:ext cx="115888" cy="153988"/>
            </a:xfrm>
            <a:custGeom>
              <a:avLst/>
              <a:gdLst>
                <a:gd name="T0" fmla="*/ 0 w 73"/>
                <a:gd name="T1" fmla="*/ 78 h 97"/>
                <a:gd name="T2" fmla="*/ 48 w 73"/>
                <a:gd name="T3" fmla="*/ 97 h 97"/>
                <a:gd name="T4" fmla="*/ 73 w 73"/>
                <a:gd name="T5" fmla="*/ 15 h 97"/>
                <a:gd name="T6" fmla="*/ 45 w 73"/>
                <a:gd name="T7" fmla="*/ 0 h 97"/>
                <a:gd name="T8" fmla="*/ 26 w 73"/>
                <a:gd name="T9" fmla="*/ 26 h 97"/>
                <a:gd name="T10" fmla="*/ 0 w 73"/>
                <a:gd name="T11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97">
                  <a:moveTo>
                    <a:pt x="0" y="78"/>
                  </a:moveTo>
                  <a:lnTo>
                    <a:pt x="48" y="97"/>
                  </a:lnTo>
                  <a:lnTo>
                    <a:pt x="73" y="15"/>
                  </a:lnTo>
                  <a:lnTo>
                    <a:pt x="45" y="0"/>
                  </a:lnTo>
                  <a:lnTo>
                    <a:pt x="26" y="26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30">
              <a:extLst>
                <a:ext uri="{FF2B5EF4-FFF2-40B4-BE49-F238E27FC236}">
                  <a16:creationId xmlns:a16="http://schemas.microsoft.com/office/drawing/2014/main" id="{5A2026BA-2709-4130-A616-0FC6B3058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892176"/>
              <a:ext cx="115888" cy="153988"/>
            </a:xfrm>
            <a:custGeom>
              <a:avLst/>
              <a:gdLst>
                <a:gd name="T0" fmla="*/ 73 w 73"/>
                <a:gd name="T1" fmla="*/ 78 h 97"/>
                <a:gd name="T2" fmla="*/ 25 w 73"/>
                <a:gd name="T3" fmla="*/ 97 h 97"/>
                <a:gd name="T4" fmla="*/ 0 w 73"/>
                <a:gd name="T5" fmla="*/ 15 h 97"/>
                <a:gd name="T6" fmla="*/ 28 w 73"/>
                <a:gd name="T7" fmla="*/ 0 h 97"/>
                <a:gd name="T8" fmla="*/ 47 w 73"/>
                <a:gd name="T9" fmla="*/ 26 h 97"/>
                <a:gd name="T10" fmla="*/ 73 w 73"/>
                <a:gd name="T11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97">
                  <a:moveTo>
                    <a:pt x="73" y="78"/>
                  </a:moveTo>
                  <a:lnTo>
                    <a:pt x="25" y="97"/>
                  </a:lnTo>
                  <a:lnTo>
                    <a:pt x="0" y="15"/>
                  </a:lnTo>
                  <a:lnTo>
                    <a:pt x="28" y="0"/>
                  </a:lnTo>
                  <a:lnTo>
                    <a:pt x="47" y="26"/>
                  </a:lnTo>
                  <a:lnTo>
                    <a:pt x="73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31">
              <a:extLst>
                <a:ext uri="{FF2B5EF4-FFF2-40B4-BE49-F238E27FC236}">
                  <a16:creationId xmlns:a16="http://schemas.microsoft.com/office/drawing/2014/main" id="{9C5B086C-C9F5-48A3-86FB-2CE3D007E5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4700" y="639763"/>
              <a:ext cx="285750" cy="417513"/>
            </a:xfrm>
            <a:custGeom>
              <a:avLst/>
              <a:gdLst>
                <a:gd name="T0" fmla="*/ 494 w 503"/>
                <a:gd name="T1" fmla="*/ 677 h 735"/>
                <a:gd name="T2" fmla="*/ 447 w 503"/>
                <a:gd name="T3" fmla="*/ 679 h 735"/>
                <a:gd name="T4" fmla="*/ 434 w 503"/>
                <a:gd name="T5" fmla="*/ 666 h 735"/>
                <a:gd name="T6" fmla="*/ 359 w 503"/>
                <a:gd name="T7" fmla="*/ 483 h 735"/>
                <a:gd name="T8" fmla="*/ 330 w 503"/>
                <a:gd name="T9" fmla="*/ 474 h 735"/>
                <a:gd name="T10" fmla="*/ 317 w 503"/>
                <a:gd name="T11" fmla="*/ 515 h 735"/>
                <a:gd name="T12" fmla="*/ 383 w 503"/>
                <a:gd name="T13" fmla="*/ 688 h 735"/>
                <a:gd name="T14" fmla="*/ 379 w 503"/>
                <a:gd name="T15" fmla="*/ 708 h 735"/>
                <a:gd name="T16" fmla="*/ 346 w 503"/>
                <a:gd name="T17" fmla="*/ 735 h 735"/>
                <a:gd name="T18" fmla="*/ 253 w 503"/>
                <a:gd name="T19" fmla="*/ 500 h 735"/>
                <a:gd name="T20" fmla="*/ 246 w 503"/>
                <a:gd name="T21" fmla="*/ 500 h 735"/>
                <a:gd name="T22" fmla="*/ 151 w 503"/>
                <a:gd name="T23" fmla="*/ 735 h 735"/>
                <a:gd name="T24" fmla="*/ 115 w 503"/>
                <a:gd name="T25" fmla="*/ 704 h 735"/>
                <a:gd name="T26" fmla="*/ 115 w 503"/>
                <a:gd name="T27" fmla="*/ 687 h 735"/>
                <a:gd name="T28" fmla="*/ 164 w 503"/>
                <a:gd name="T29" fmla="*/ 562 h 735"/>
                <a:gd name="T30" fmla="*/ 186 w 503"/>
                <a:gd name="T31" fmla="*/ 501 h 735"/>
                <a:gd name="T32" fmla="*/ 160 w 503"/>
                <a:gd name="T33" fmla="*/ 470 h 735"/>
                <a:gd name="T34" fmla="*/ 139 w 503"/>
                <a:gd name="T35" fmla="*/ 482 h 735"/>
                <a:gd name="T36" fmla="*/ 67 w 503"/>
                <a:gd name="T37" fmla="*/ 660 h 735"/>
                <a:gd name="T38" fmla="*/ 36 w 503"/>
                <a:gd name="T39" fmla="*/ 679 h 735"/>
                <a:gd name="T40" fmla="*/ 5 w 503"/>
                <a:gd name="T41" fmla="*/ 676 h 735"/>
                <a:gd name="T42" fmla="*/ 12 w 503"/>
                <a:gd name="T43" fmla="*/ 656 h 735"/>
                <a:gd name="T44" fmla="*/ 89 w 503"/>
                <a:gd name="T45" fmla="*/ 461 h 735"/>
                <a:gd name="T46" fmla="*/ 82 w 503"/>
                <a:gd name="T47" fmla="*/ 435 h 735"/>
                <a:gd name="T48" fmla="*/ 62 w 503"/>
                <a:gd name="T49" fmla="*/ 413 h 735"/>
                <a:gd name="T50" fmla="*/ 6 w 503"/>
                <a:gd name="T51" fmla="*/ 272 h 735"/>
                <a:gd name="T52" fmla="*/ 16 w 503"/>
                <a:gd name="T53" fmla="*/ 199 h 735"/>
                <a:gd name="T54" fmla="*/ 45 w 503"/>
                <a:gd name="T55" fmla="*/ 128 h 735"/>
                <a:gd name="T56" fmla="*/ 143 w 503"/>
                <a:gd name="T57" fmla="*/ 44 h 735"/>
                <a:gd name="T58" fmla="*/ 175 w 503"/>
                <a:gd name="T59" fmla="*/ 30 h 735"/>
                <a:gd name="T60" fmla="*/ 324 w 503"/>
                <a:gd name="T61" fmla="*/ 31 h 735"/>
                <a:gd name="T62" fmla="*/ 354 w 503"/>
                <a:gd name="T63" fmla="*/ 43 h 735"/>
                <a:gd name="T64" fmla="*/ 459 w 503"/>
                <a:gd name="T65" fmla="*/ 146 h 735"/>
                <a:gd name="T66" fmla="*/ 474 w 503"/>
                <a:gd name="T67" fmla="*/ 182 h 735"/>
                <a:gd name="T68" fmla="*/ 472 w 503"/>
                <a:gd name="T69" fmla="*/ 329 h 735"/>
                <a:gd name="T70" fmla="*/ 460 w 503"/>
                <a:gd name="T71" fmla="*/ 357 h 735"/>
                <a:gd name="T72" fmla="*/ 415 w 503"/>
                <a:gd name="T73" fmla="*/ 435 h 735"/>
                <a:gd name="T74" fmla="*/ 409 w 503"/>
                <a:gd name="T75" fmla="*/ 461 h 735"/>
                <a:gd name="T76" fmla="*/ 485 w 503"/>
                <a:gd name="T77" fmla="*/ 654 h 735"/>
                <a:gd name="T78" fmla="*/ 494 w 503"/>
                <a:gd name="T79" fmla="*/ 677 h 735"/>
                <a:gd name="T80" fmla="*/ 45 w 503"/>
                <a:gd name="T81" fmla="*/ 254 h 735"/>
                <a:gd name="T82" fmla="*/ 70 w 503"/>
                <a:gd name="T83" fmla="*/ 315 h 735"/>
                <a:gd name="T84" fmla="*/ 79 w 503"/>
                <a:gd name="T85" fmla="*/ 337 h 735"/>
                <a:gd name="T86" fmla="*/ 166 w 503"/>
                <a:gd name="T87" fmla="*/ 425 h 735"/>
                <a:gd name="T88" fmla="*/ 189 w 503"/>
                <a:gd name="T89" fmla="*/ 435 h 735"/>
                <a:gd name="T90" fmla="*/ 308 w 503"/>
                <a:gd name="T91" fmla="*/ 436 h 735"/>
                <a:gd name="T92" fmla="*/ 335 w 503"/>
                <a:gd name="T93" fmla="*/ 425 h 735"/>
                <a:gd name="T94" fmla="*/ 419 w 503"/>
                <a:gd name="T95" fmla="*/ 341 h 735"/>
                <a:gd name="T96" fmla="*/ 430 w 503"/>
                <a:gd name="T97" fmla="*/ 313 h 735"/>
                <a:gd name="T98" fmla="*/ 429 w 503"/>
                <a:gd name="T99" fmla="*/ 193 h 735"/>
                <a:gd name="T100" fmla="*/ 419 w 503"/>
                <a:gd name="T101" fmla="*/ 169 h 735"/>
                <a:gd name="T102" fmla="*/ 333 w 503"/>
                <a:gd name="T103" fmla="*/ 84 h 735"/>
                <a:gd name="T104" fmla="*/ 309 w 503"/>
                <a:gd name="T105" fmla="*/ 74 h 735"/>
                <a:gd name="T106" fmla="*/ 188 w 503"/>
                <a:gd name="T107" fmla="*/ 74 h 735"/>
                <a:gd name="T108" fmla="*/ 166 w 503"/>
                <a:gd name="T109" fmla="*/ 84 h 735"/>
                <a:gd name="T110" fmla="*/ 79 w 503"/>
                <a:gd name="T111" fmla="*/ 170 h 735"/>
                <a:gd name="T112" fmla="*/ 70 w 503"/>
                <a:gd name="T113" fmla="*/ 193 h 735"/>
                <a:gd name="T114" fmla="*/ 45 w 503"/>
                <a:gd name="T115" fmla="*/ 254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3" h="735">
                  <a:moveTo>
                    <a:pt x="494" y="677"/>
                  </a:moveTo>
                  <a:cubicBezTo>
                    <a:pt x="476" y="678"/>
                    <a:pt x="461" y="680"/>
                    <a:pt x="447" y="679"/>
                  </a:cubicBezTo>
                  <a:cubicBezTo>
                    <a:pt x="442" y="679"/>
                    <a:pt x="436" y="671"/>
                    <a:pt x="434" y="666"/>
                  </a:cubicBezTo>
                  <a:cubicBezTo>
                    <a:pt x="409" y="605"/>
                    <a:pt x="384" y="544"/>
                    <a:pt x="359" y="483"/>
                  </a:cubicBezTo>
                  <a:cubicBezTo>
                    <a:pt x="352" y="464"/>
                    <a:pt x="348" y="464"/>
                    <a:pt x="330" y="474"/>
                  </a:cubicBezTo>
                  <a:cubicBezTo>
                    <a:pt x="311" y="484"/>
                    <a:pt x="308" y="495"/>
                    <a:pt x="317" y="515"/>
                  </a:cubicBezTo>
                  <a:cubicBezTo>
                    <a:pt x="341" y="572"/>
                    <a:pt x="362" y="630"/>
                    <a:pt x="383" y="688"/>
                  </a:cubicBezTo>
                  <a:cubicBezTo>
                    <a:pt x="385" y="694"/>
                    <a:pt x="383" y="703"/>
                    <a:pt x="379" y="708"/>
                  </a:cubicBezTo>
                  <a:cubicBezTo>
                    <a:pt x="370" y="717"/>
                    <a:pt x="359" y="725"/>
                    <a:pt x="346" y="735"/>
                  </a:cubicBezTo>
                  <a:cubicBezTo>
                    <a:pt x="314" y="655"/>
                    <a:pt x="283" y="578"/>
                    <a:pt x="253" y="500"/>
                  </a:cubicBezTo>
                  <a:cubicBezTo>
                    <a:pt x="250" y="500"/>
                    <a:pt x="248" y="500"/>
                    <a:pt x="246" y="500"/>
                  </a:cubicBezTo>
                  <a:cubicBezTo>
                    <a:pt x="215" y="577"/>
                    <a:pt x="184" y="654"/>
                    <a:pt x="151" y="735"/>
                  </a:cubicBezTo>
                  <a:cubicBezTo>
                    <a:pt x="137" y="724"/>
                    <a:pt x="125" y="715"/>
                    <a:pt x="115" y="704"/>
                  </a:cubicBezTo>
                  <a:cubicBezTo>
                    <a:pt x="112" y="701"/>
                    <a:pt x="113" y="692"/>
                    <a:pt x="115" y="687"/>
                  </a:cubicBezTo>
                  <a:cubicBezTo>
                    <a:pt x="131" y="645"/>
                    <a:pt x="147" y="604"/>
                    <a:pt x="164" y="562"/>
                  </a:cubicBezTo>
                  <a:cubicBezTo>
                    <a:pt x="172" y="542"/>
                    <a:pt x="179" y="521"/>
                    <a:pt x="186" y="501"/>
                  </a:cubicBezTo>
                  <a:cubicBezTo>
                    <a:pt x="194" y="478"/>
                    <a:pt x="170" y="478"/>
                    <a:pt x="160" y="470"/>
                  </a:cubicBezTo>
                  <a:cubicBezTo>
                    <a:pt x="150" y="462"/>
                    <a:pt x="143" y="471"/>
                    <a:pt x="139" y="482"/>
                  </a:cubicBezTo>
                  <a:cubicBezTo>
                    <a:pt x="115" y="541"/>
                    <a:pt x="90" y="600"/>
                    <a:pt x="67" y="660"/>
                  </a:cubicBezTo>
                  <a:cubicBezTo>
                    <a:pt x="61" y="676"/>
                    <a:pt x="53" y="683"/>
                    <a:pt x="36" y="679"/>
                  </a:cubicBezTo>
                  <a:cubicBezTo>
                    <a:pt x="27" y="677"/>
                    <a:pt x="17" y="677"/>
                    <a:pt x="5" y="676"/>
                  </a:cubicBezTo>
                  <a:cubicBezTo>
                    <a:pt x="8" y="668"/>
                    <a:pt x="9" y="662"/>
                    <a:pt x="12" y="656"/>
                  </a:cubicBezTo>
                  <a:cubicBezTo>
                    <a:pt x="37" y="591"/>
                    <a:pt x="62" y="526"/>
                    <a:pt x="89" y="461"/>
                  </a:cubicBezTo>
                  <a:cubicBezTo>
                    <a:pt x="93" y="450"/>
                    <a:pt x="92" y="442"/>
                    <a:pt x="82" y="435"/>
                  </a:cubicBezTo>
                  <a:cubicBezTo>
                    <a:pt x="74" y="429"/>
                    <a:pt x="65" y="421"/>
                    <a:pt x="62" y="413"/>
                  </a:cubicBezTo>
                  <a:cubicBezTo>
                    <a:pt x="42" y="366"/>
                    <a:pt x="20" y="320"/>
                    <a:pt x="6" y="272"/>
                  </a:cubicBezTo>
                  <a:cubicBezTo>
                    <a:pt x="0" y="250"/>
                    <a:pt x="7" y="221"/>
                    <a:pt x="16" y="199"/>
                  </a:cubicBezTo>
                  <a:cubicBezTo>
                    <a:pt x="26" y="176"/>
                    <a:pt x="37" y="153"/>
                    <a:pt x="45" y="128"/>
                  </a:cubicBezTo>
                  <a:cubicBezTo>
                    <a:pt x="60" y="81"/>
                    <a:pt x="95" y="54"/>
                    <a:pt x="143" y="44"/>
                  </a:cubicBezTo>
                  <a:cubicBezTo>
                    <a:pt x="154" y="41"/>
                    <a:pt x="166" y="37"/>
                    <a:pt x="175" y="30"/>
                  </a:cubicBezTo>
                  <a:cubicBezTo>
                    <a:pt x="220" y="0"/>
                    <a:pt x="278" y="0"/>
                    <a:pt x="324" y="31"/>
                  </a:cubicBezTo>
                  <a:cubicBezTo>
                    <a:pt x="332" y="37"/>
                    <a:pt x="343" y="41"/>
                    <a:pt x="354" y="43"/>
                  </a:cubicBezTo>
                  <a:cubicBezTo>
                    <a:pt x="408" y="54"/>
                    <a:pt x="447" y="93"/>
                    <a:pt x="459" y="146"/>
                  </a:cubicBezTo>
                  <a:cubicBezTo>
                    <a:pt x="461" y="159"/>
                    <a:pt x="467" y="171"/>
                    <a:pt x="474" y="182"/>
                  </a:cubicBezTo>
                  <a:cubicBezTo>
                    <a:pt x="503" y="227"/>
                    <a:pt x="502" y="285"/>
                    <a:pt x="472" y="329"/>
                  </a:cubicBezTo>
                  <a:cubicBezTo>
                    <a:pt x="466" y="337"/>
                    <a:pt x="462" y="347"/>
                    <a:pt x="460" y="357"/>
                  </a:cubicBezTo>
                  <a:cubicBezTo>
                    <a:pt x="454" y="389"/>
                    <a:pt x="440" y="416"/>
                    <a:pt x="415" y="435"/>
                  </a:cubicBezTo>
                  <a:cubicBezTo>
                    <a:pt x="405" y="443"/>
                    <a:pt x="405" y="450"/>
                    <a:pt x="409" y="461"/>
                  </a:cubicBezTo>
                  <a:cubicBezTo>
                    <a:pt x="435" y="525"/>
                    <a:pt x="460" y="589"/>
                    <a:pt x="485" y="654"/>
                  </a:cubicBezTo>
                  <a:cubicBezTo>
                    <a:pt x="488" y="660"/>
                    <a:pt x="490" y="666"/>
                    <a:pt x="494" y="677"/>
                  </a:cubicBezTo>
                  <a:close/>
                  <a:moveTo>
                    <a:pt x="45" y="254"/>
                  </a:moveTo>
                  <a:cubicBezTo>
                    <a:pt x="45" y="278"/>
                    <a:pt x="54" y="298"/>
                    <a:pt x="70" y="315"/>
                  </a:cubicBezTo>
                  <a:cubicBezTo>
                    <a:pt x="75" y="321"/>
                    <a:pt x="79" y="330"/>
                    <a:pt x="79" y="337"/>
                  </a:cubicBezTo>
                  <a:cubicBezTo>
                    <a:pt x="81" y="387"/>
                    <a:pt x="116" y="422"/>
                    <a:pt x="166" y="425"/>
                  </a:cubicBezTo>
                  <a:cubicBezTo>
                    <a:pt x="174" y="425"/>
                    <a:pt x="183" y="429"/>
                    <a:pt x="189" y="435"/>
                  </a:cubicBezTo>
                  <a:cubicBezTo>
                    <a:pt x="224" y="466"/>
                    <a:pt x="273" y="466"/>
                    <a:pt x="308" y="436"/>
                  </a:cubicBezTo>
                  <a:cubicBezTo>
                    <a:pt x="315" y="430"/>
                    <a:pt x="326" y="425"/>
                    <a:pt x="335" y="425"/>
                  </a:cubicBezTo>
                  <a:cubicBezTo>
                    <a:pt x="381" y="421"/>
                    <a:pt x="416" y="386"/>
                    <a:pt x="419" y="341"/>
                  </a:cubicBezTo>
                  <a:cubicBezTo>
                    <a:pt x="419" y="331"/>
                    <a:pt x="424" y="321"/>
                    <a:pt x="430" y="313"/>
                  </a:cubicBezTo>
                  <a:cubicBezTo>
                    <a:pt x="461" y="277"/>
                    <a:pt x="461" y="229"/>
                    <a:pt x="429" y="193"/>
                  </a:cubicBezTo>
                  <a:cubicBezTo>
                    <a:pt x="423" y="187"/>
                    <a:pt x="419" y="178"/>
                    <a:pt x="419" y="169"/>
                  </a:cubicBezTo>
                  <a:cubicBezTo>
                    <a:pt x="416" y="121"/>
                    <a:pt x="381" y="86"/>
                    <a:pt x="333" y="84"/>
                  </a:cubicBezTo>
                  <a:cubicBezTo>
                    <a:pt x="325" y="83"/>
                    <a:pt x="315" y="79"/>
                    <a:pt x="309" y="74"/>
                  </a:cubicBezTo>
                  <a:cubicBezTo>
                    <a:pt x="273" y="41"/>
                    <a:pt x="224" y="41"/>
                    <a:pt x="188" y="74"/>
                  </a:cubicBezTo>
                  <a:cubicBezTo>
                    <a:pt x="182" y="80"/>
                    <a:pt x="174" y="83"/>
                    <a:pt x="166" y="84"/>
                  </a:cubicBezTo>
                  <a:cubicBezTo>
                    <a:pt x="116" y="86"/>
                    <a:pt x="81" y="121"/>
                    <a:pt x="79" y="170"/>
                  </a:cubicBezTo>
                  <a:cubicBezTo>
                    <a:pt x="79" y="178"/>
                    <a:pt x="75" y="187"/>
                    <a:pt x="70" y="193"/>
                  </a:cubicBezTo>
                  <a:cubicBezTo>
                    <a:pt x="54" y="210"/>
                    <a:pt x="45" y="230"/>
                    <a:pt x="45" y="254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32">
              <a:extLst>
                <a:ext uri="{FF2B5EF4-FFF2-40B4-BE49-F238E27FC236}">
                  <a16:creationId xmlns:a16="http://schemas.microsoft.com/office/drawing/2014/main" id="{47E93FA2-5401-44A7-ADA7-D0D16A20A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80100" y="663576"/>
              <a:ext cx="236538" cy="241300"/>
            </a:xfrm>
            <a:custGeom>
              <a:avLst/>
              <a:gdLst>
                <a:gd name="T0" fmla="*/ 0 w 416"/>
                <a:gd name="T1" fmla="*/ 213 h 425"/>
                <a:gd name="T2" fmla="*/ 25 w 416"/>
                <a:gd name="T3" fmla="*/ 152 h 425"/>
                <a:gd name="T4" fmla="*/ 34 w 416"/>
                <a:gd name="T5" fmla="*/ 129 h 425"/>
                <a:gd name="T6" fmla="*/ 121 w 416"/>
                <a:gd name="T7" fmla="*/ 43 h 425"/>
                <a:gd name="T8" fmla="*/ 143 w 416"/>
                <a:gd name="T9" fmla="*/ 33 h 425"/>
                <a:gd name="T10" fmla="*/ 264 w 416"/>
                <a:gd name="T11" fmla="*/ 33 h 425"/>
                <a:gd name="T12" fmla="*/ 288 w 416"/>
                <a:gd name="T13" fmla="*/ 43 h 425"/>
                <a:gd name="T14" fmla="*/ 374 w 416"/>
                <a:gd name="T15" fmla="*/ 128 h 425"/>
                <a:gd name="T16" fmla="*/ 384 w 416"/>
                <a:gd name="T17" fmla="*/ 152 h 425"/>
                <a:gd name="T18" fmla="*/ 385 w 416"/>
                <a:gd name="T19" fmla="*/ 272 h 425"/>
                <a:gd name="T20" fmla="*/ 374 w 416"/>
                <a:gd name="T21" fmla="*/ 300 h 425"/>
                <a:gd name="T22" fmla="*/ 290 w 416"/>
                <a:gd name="T23" fmla="*/ 384 h 425"/>
                <a:gd name="T24" fmla="*/ 263 w 416"/>
                <a:gd name="T25" fmla="*/ 395 h 425"/>
                <a:gd name="T26" fmla="*/ 144 w 416"/>
                <a:gd name="T27" fmla="*/ 394 h 425"/>
                <a:gd name="T28" fmla="*/ 121 w 416"/>
                <a:gd name="T29" fmla="*/ 384 h 425"/>
                <a:gd name="T30" fmla="*/ 34 w 416"/>
                <a:gd name="T31" fmla="*/ 296 h 425"/>
                <a:gd name="T32" fmla="*/ 25 w 416"/>
                <a:gd name="T33" fmla="*/ 274 h 425"/>
                <a:gd name="T34" fmla="*/ 0 w 416"/>
                <a:gd name="T35" fmla="*/ 213 h 425"/>
                <a:gd name="T36" fmla="*/ 128 w 416"/>
                <a:gd name="T37" fmla="*/ 339 h 425"/>
                <a:gd name="T38" fmla="*/ 170 w 416"/>
                <a:gd name="T39" fmla="*/ 357 h 425"/>
                <a:gd name="T40" fmla="*/ 237 w 416"/>
                <a:gd name="T41" fmla="*/ 357 h 425"/>
                <a:gd name="T42" fmla="*/ 283 w 416"/>
                <a:gd name="T43" fmla="*/ 338 h 425"/>
                <a:gd name="T44" fmla="*/ 329 w 416"/>
                <a:gd name="T45" fmla="*/ 293 h 425"/>
                <a:gd name="T46" fmla="*/ 348 w 416"/>
                <a:gd name="T47" fmla="*/ 246 h 425"/>
                <a:gd name="T48" fmla="*/ 348 w 416"/>
                <a:gd name="T49" fmla="*/ 180 h 425"/>
                <a:gd name="T50" fmla="*/ 329 w 416"/>
                <a:gd name="T51" fmla="*/ 134 h 425"/>
                <a:gd name="T52" fmla="*/ 283 w 416"/>
                <a:gd name="T53" fmla="*/ 88 h 425"/>
                <a:gd name="T54" fmla="*/ 237 w 416"/>
                <a:gd name="T55" fmla="*/ 69 h 425"/>
                <a:gd name="T56" fmla="*/ 171 w 416"/>
                <a:gd name="T57" fmla="*/ 68 h 425"/>
                <a:gd name="T58" fmla="*/ 126 w 416"/>
                <a:gd name="T59" fmla="*/ 88 h 425"/>
                <a:gd name="T60" fmla="*/ 79 w 416"/>
                <a:gd name="T61" fmla="*/ 136 h 425"/>
                <a:gd name="T62" fmla="*/ 62 w 416"/>
                <a:gd name="T63" fmla="*/ 178 h 425"/>
                <a:gd name="T64" fmla="*/ 61 w 416"/>
                <a:gd name="T65" fmla="*/ 249 h 425"/>
                <a:gd name="T66" fmla="*/ 78 w 416"/>
                <a:gd name="T67" fmla="*/ 289 h 425"/>
                <a:gd name="T68" fmla="*/ 128 w 416"/>
                <a:gd name="T69" fmla="*/ 339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6" h="425">
                  <a:moveTo>
                    <a:pt x="0" y="213"/>
                  </a:moveTo>
                  <a:cubicBezTo>
                    <a:pt x="0" y="189"/>
                    <a:pt x="9" y="169"/>
                    <a:pt x="25" y="152"/>
                  </a:cubicBezTo>
                  <a:cubicBezTo>
                    <a:pt x="30" y="146"/>
                    <a:pt x="34" y="137"/>
                    <a:pt x="34" y="129"/>
                  </a:cubicBezTo>
                  <a:cubicBezTo>
                    <a:pt x="36" y="80"/>
                    <a:pt x="71" y="45"/>
                    <a:pt x="121" y="43"/>
                  </a:cubicBezTo>
                  <a:cubicBezTo>
                    <a:pt x="129" y="42"/>
                    <a:pt x="137" y="39"/>
                    <a:pt x="143" y="33"/>
                  </a:cubicBezTo>
                  <a:cubicBezTo>
                    <a:pt x="179" y="0"/>
                    <a:pt x="228" y="0"/>
                    <a:pt x="264" y="33"/>
                  </a:cubicBezTo>
                  <a:cubicBezTo>
                    <a:pt x="270" y="38"/>
                    <a:pt x="280" y="42"/>
                    <a:pt x="288" y="43"/>
                  </a:cubicBezTo>
                  <a:cubicBezTo>
                    <a:pt x="336" y="45"/>
                    <a:pt x="371" y="80"/>
                    <a:pt x="374" y="128"/>
                  </a:cubicBezTo>
                  <a:cubicBezTo>
                    <a:pt x="374" y="137"/>
                    <a:pt x="378" y="146"/>
                    <a:pt x="384" y="152"/>
                  </a:cubicBezTo>
                  <a:cubicBezTo>
                    <a:pt x="416" y="188"/>
                    <a:pt x="416" y="236"/>
                    <a:pt x="385" y="272"/>
                  </a:cubicBezTo>
                  <a:cubicBezTo>
                    <a:pt x="379" y="280"/>
                    <a:pt x="374" y="290"/>
                    <a:pt x="374" y="300"/>
                  </a:cubicBezTo>
                  <a:cubicBezTo>
                    <a:pt x="371" y="345"/>
                    <a:pt x="336" y="380"/>
                    <a:pt x="290" y="384"/>
                  </a:cubicBezTo>
                  <a:cubicBezTo>
                    <a:pt x="281" y="384"/>
                    <a:pt x="270" y="389"/>
                    <a:pt x="263" y="395"/>
                  </a:cubicBezTo>
                  <a:cubicBezTo>
                    <a:pt x="228" y="425"/>
                    <a:pt x="179" y="425"/>
                    <a:pt x="144" y="394"/>
                  </a:cubicBezTo>
                  <a:cubicBezTo>
                    <a:pt x="138" y="388"/>
                    <a:pt x="129" y="384"/>
                    <a:pt x="121" y="384"/>
                  </a:cubicBezTo>
                  <a:cubicBezTo>
                    <a:pt x="71" y="381"/>
                    <a:pt x="36" y="346"/>
                    <a:pt x="34" y="296"/>
                  </a:cubicBezTo>
                  <a:cubicBezTo>
                    <a:pt x="34" y="289"/>
                    <a:pt x="30" y="280"/>
                    <a:pt x="25" y="274"/>
                  </a:cubicBezTo>
                  <a:cubicBezTo>
                    <a:pt x="9" y="257"/>
                    <a:pt x="0" y="237"/>
                    <a:pt x="0" y="213"/>
                  </a:cubicBezTo>
                  <a:close/>
                  <a:moveTo>
                    <a:pt x="128" y="339"/>
                  </a:moveTo>
                  <a:cubicBezTo>
                    <a:pt x="149" y="338"/>
                    <a:pt x="154" y="340"/>
                    <a:pt x="170" y="357"/>
                  </a:cubicBezTo>
                  <a:cubicBezTo>
                    <a:pt x="191" y="379"/>
                    <a:pt x="217" y="380"/>
                    <a:pt x="237" y="357"/>
                  </a:cubicBezTo>
                  <a:cubicBezTo>
                    <a:pt x="250" y="343"/>
                    <a:pt x="264" y="337"/>
                    <a:pt x="283" y="338"/>
                  </a:cubicBezTo>
                  <a:cubicBezTo>
                    <a:pt x="312" y="340"/>
                    <a:pt x="331" y="322"/>
                    <a:pt x="329" y="293"/>
                  </a:cubicBezTo>
                  <a:cubicBezTo>
                    <a:pt x="328" y="274"/>
                    <a:pt x="334" y="259"/>
                    <a:pt x="348" y="246"/>
                  </a:cubicBezTo>
                  <a:cubicBezTo>
                    <a:pt x="370" y="226"/>
                    <a:pt x="370" y="200"/>
                    <a:pt x="348" y="180"/>
                  </a:cubicBezTo>
                  <a:cubicBezTo>
                    <a:pt x="334" y="168"/>
                    <a:pt x="328" y="153"/>
                    <a:pt x="329" y="134"/>
                  </a:cubicBezTo>
                  <a:cubicBezTo>
                    <a:pt x="330" y="104"/>
                    <a:pt x="313" y="86"/>
                    <a:pt x="283" y="88"/>
                  </a:cubicBezTo>
                  <a:cubicBezTo>
                    <a:pt x="264" y="89"/>
                    <a:pt x="250" y="83"/>
                    <a:pt x="237" y="69"/>
                  </a:cubicBezTo>
                  <a:cubicBezTo>
                    <a:pt x="217" y="47"/>
                    <a:pt x="191" y="46"/>
                    <a:pt x="171" y="68"/>
                  </a:cubicBezTo>
                  <a:cubicBezTo>
                    <a:pt x="159" y="82"/>
                    <a:pt x="145" y="89"/>
                    <a:pt x="126" y="88"/>
                  </a:cubicBezTo>
                  <a:cubicBezTo>
                    <a:pt x="95" y="86"/>
                    <a:pt x="77" y="104"/>
                    <a:pt x="79" y="136"/>
                  </a:cubicBezTo>
                  <a:cubicBezTo>
                    <a:pt x="80" y="153"/>
                    <a:pt x="75" y="166"/>
                    <a:pt x="62" y="178"/>
                  </a:cubicBezTo>
                  <a:cubicBezTo>
                    <a:pt x="37" y="201"/>
                    <a:pt x="38" y="223"/>
                    <a:pt x="61" y="249"/>
                  </a:cubicBezTo>
                  <a:cubicBezTo>
                    <a:pt x="70" y="259"/>
                    <a:pt x="78" y="275"/>
                    <a:pt x="78" y="289"/>
                  </a:cubicBezTo>
                  <a:cubicBezTo>
                    <a:pt x="80" y="323"/>
                    <a:pt x="94" y="339"/>
                    <a:pt x="128" y="3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33">
              <a:extLst>
                <a:ext uri="{FF2B5EF4-FFF2-40B4-BE49-F238E27FC236}">
                  <a16:creationId xmlns:a16="http://schemas.microsoft.com/office/drawing/2014/main" id="{D887C069-DF1E-49A5-BA09-17F9C998E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738" y="688976"/>
              <a:ext cx="188913" cy="190500"/>
            </a:xfrm>
            <a:custGeom>
              <a:avLst/>
              <a:gdLst>
                <a:gd name="T0" fmla="*/ 91 w 333"/>
                <a:gd name="T1" fmla="*/ 293 h 334"/>
                <a:gd name="T2" fmla="*/ 41 w 333"/>
                <a:gd name="T3" fmla="*/ 243 h 334"/>
                <a:gd name="T4" fmla="*/ 24 w 333"/>
                <a:gd name="T5" fmla="*/ 203 h 334"/>
                <a:gd name="T6" fmla="*/ 25 w 333"/>
                <a:gd name="T7" fmla="*/ 132 h 334"/>
                <a:gd name="T8" fmla="*/ 42 w 333"/>
                <a:gd name="T9" fmla="*/ 90 h 334"/>
                <a:gd name="T10" fmla="*/ 89 w 333"/>
                <a:gd name="T11" fmla="*/ 42 h 334"/>
                <a:gd name="T12" fmla="*/ 134 w 333"/>
                <a:gd name="T13" fmla="*/ 22 h 334"/>
                <a:gd name="T14" fmla="*/ 200 w 333"/>
                <a:gd name="T15" fmla="*/ 23 h 334"/>
                <a:gd name="T16" fmla="*/ 246 w 333"/>
                <a:gd name="T17" fmla="*/ 42 h 334"/>
                <a:gd name="T18" fmla="*/ 292 w 333"/>
                <a:gd name="T19" fmla="*/ 88 h 334"/>
                <a:gd name="T20" fmla="*/ 311 w 333"/>
                <a:gd name="T21" fmla="*/ 134 h 334"/>
                <a:gd name="T22" fmla="*/ 311 w 333"/>
                <a:gd name="T23" fmla="*/ 200 h 334"/>
                <a:gd name="T24" fmla="*/ 292 w 333"/>
                <a:gd name="T25" fmla="*/ 247 h 334"/>
                <a:gd name="T26" fmla="*/ 246 w 333"/>
                <a:gd name="T27" fmla="*/ 292 h 334"/>
                <a:gd name="T28" fmla="*/ 200 w 333"/>
                <a:gd name="T29" fmla="*/ 311 h 334"/>
                <a:gd name="T30" fmla="*/ 133 w 333"/>
                <a:gd name="T31" fmla="*/ 311 h 334"/>
                <a:gd name="T32" fmla="*/ 91 w 333"/>
                <a:gd name="T33" fmla="*/ 293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3" h="334">
                  <a:moveTo>
                    <a:pt x="91" y="293"/>
                  </a:moveTo>
                  <a:cubicBezTo>
                    <a:pt x="57" y="293"/>
                    <a:pt x="43" y="277"/>
                    <a:pt x="41" y="243"/>
                  </a:cubicBezTo>
                  <a:cubicBezTo>
                    <a:pt x="41" y="229"/>
                    <a:pt x="33" y="213"/>
                    <a:pt x="24" y="203"/>
                  </a:cubicBezTo>
                  <a:cubicBezTo>
                    <a:pt x="1" y="177"/>
                    <a:pt x="0" y="155"/>
                    <a:pt x="25" y="132"/>
                  </a:cubicBezTo>
                  <a:cubicBezTo>
                    <a:pt x="38" y="120"/>
                    <a:pt x="43" y="107"/>
                    <a:pt x="42" y="90"/>
                  </a:cubicBezTo>
                  <a:cubicBezTo>
                    <a:pt x="40" y="58"/>
                    <a:pt x="58" y="40"/>
                    <a:pt x="89" y="42"/>
                  </a:cubicBezTo>
                  <a:cubicBezTo>
                    <a:pt x="108" y="43"/>
                    <a:pt x="122" y="36"/>
                    <a:pt x="134" y="22"/>
                  </a:cubicBezTo>
                  <a:cubicBezTo>
                    <a:pt x="154" y="0"/>
                    <a:pt x="180" y="1"/>
                    <a:pt x="200" y="23"/>
                  </a:cubicBezTo>
                  <a:cubicBezTo>
                    <a:pt x="213" y="37"/>
                    <a:pt x="227" y="43"/>
                    <a:pt x="246" y="42"/>
                  </a:cubicBezTo>
                  <a:cubicBezTo>
                    <a:pt x="276" y="40"/>
                    <a:pt x="293" y="58"/>
                    <a:pt x="292" y="88"/>
                  </a:cubicBezTo>
                  <a:cubicBezTo>
                    <a:pt x="291" y="107"/>
                    <a:pt x="297" y="122"/>
                    <a:pt x="311" y="134"/>
                  </a:cubicBezTo>
                  <a:cubicBezTo>
                    <a:pt x="333" y="154"/>
                    <a:pt x="333" y="180"/>
                    <a:pt x="311" y="200"/>
                  </a:cubicBezTo>
                  <a:cubicBezTo>
                    <a:pt x="297" y="213"/>
                    <a:pt x="291" y="228"/>
                    <a:pt x="292" y="247"/>
                  </a:cubicBezTo>
                  <a:cubicBezTo>
                    <a:pt x="294" y="276"/>
                    <a:pt x="275" y="294"/>
                    <a:pt x="246" y="292"/>
                  </a:cubicBezTo>
                  <a:cubicBezTo>
                    <a:pt x="227" y="291"/>
                    <a:pt x="213" y="297"/>
                    <a:pt x="200" y="311"/>
                  </a:cubicBezTo>
                  <a:cubicBezTo>
                    <a:pt x="180" y="334"/>
                    <a:pt x="154" y="333"/>
                    <a:pt x="133" y="311"/>
                  </a:cubicBezTo>
                  <a:cubicBezTo>
                    <a:pt x="117" y="294"/>
                    <a:pt x="112" y="292"/>
                    <a:pt x="91" y="293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222422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7425E09-0521-4ABD-BFF5-6B8C2A7AB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9" name="Freeform 1625">
            <a:extLst>
              <a:ext uri="{FF2B5EF4-FFF2-40B4-BE49-F238E27FC236}">
                <a16:creationId xmlns:a16="http://schemas.microsoft.com/office/drawing/2014/main" id="{ED10C31B-E444-489A-8D93-98DE20EB3569}"/>
              </a:ext>
            </a:extLst>
          </p:cNvPr>
          <p:cNvSpPr>
            <a:spLocks/>
          </p:cNvSpPr>
          <p:nvPr/>
        </p:nvSpPr>
        <p:spPr bwMode="auto">
          <a:xfrm>
            <a:off x="6104069" y="2307354"/>
            <a:ext cx="136950" cy="97822"/>
          </a:xfrm>
          <a:custGeom>
            <a:avLst/>
            <a:gdLst>
              <a:gd name="T0" fmla="*/ 23 w 47"/>
              <a:gd name="T1" fmla="*/ 0 h 32"/>
              <a:gd name="T2" fmla="*/ 0 w 47"/>
              <a:gd name="T3" fmla="*/ 24 h 32"/>
              <a:gd name="T4" fmla="*/ 17 w 47"/>
              <a:gd name="T5" fmla="*/ 32 h 32"/>
              <a:gd name="T6" fmla="*/ 30 w 47"/>
              <a:gd name="T7" fmla="*/ 32 h 32"/>
              <a:gd name="T8" fmla="*/ 47 w 47"/>
              <a:gd name="T9" fmla="*/ 24 h 32"/>
              <a:gd name="T10" fmla="*/ 23 w 47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32">
                <a:moveTo>
                  <a:pt x="23" y="0"/>
                </a:moveTo>
                <a:cubicBezTo>
                  <a:pt x="23" y="13"/>
                  <a:pt x="13" y="24"/>
                  <a:pt x="0" y="24"/>
                </a:cubicBezTo>
                <a:cubicBezTo>
                  <a:pt x="7" y="24"/>
                  <a:pt x="13" y="27"/>
                  <a:pt x="17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34" y="27"/>
                  <a:pt x="40" y="24"/>
                  <a:pt x="47" y="24"/>
                </a:cubicBezTo>
                <a:cubicBezTo>
                  <a:pt x="34" y="24"/>
                  <a:pt x="23" y="13"/>
                  <a:pt x="23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1626">
            <a:extLst>
              <a:ext uri="{FF2B5EF4-FFF2-40B4-BE49-F238E27FC236}">
                <a16:creationId xmlns:a16="http://schemas.microsoft.com/office/drawing/2014/main" id="{068E637B-37E2-4EA0-A472-A2EFDB45EB1F}"/>
              </a:ext>
            </a:extLst>
          </p:cNvPr>
          <p:cNvSpPr>
            <a:spLocks/>
          </p:cNvSpPr>
          <p:nvPr/>
        </p:nvSpPr>
        <p:spPr bwMode="auto">
          <a:xfrm>
            <a:off x="4568272" y="1700859"/>
            <a:ext cx="146735" cy="146735"/>
          </a:xfrm>
          <a:custGeom>
            <a:avLst/>
            <a:gdLst>
              <a:gd name="T0" fmla="*/ 24 w 48"/>
              <a:gd name="T1" fmla="*/ 0 h 48"/>
              <a:gd name="T2" fmla="*/ 0 w 48"/>
              <a:gd name="T3" fmla="*/ 24 h 48"/>
              <a:gd name="T4" fmla="*/ 24 w 48"/>
              <a:gd name="T5" fmla="*/ 48 h 48"/>
              <a:gd name="T6" fmla="*/ 48 w 48"/>
              <a:gd name="T7" fmla="*/ 24 h 48"/>
              <a:gd name="T8" fmla="*/ 24 w 48"/>
              <a:gd name="T9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24" y="0"/>
                </a:moveTo>
                <a:cubicBezTo>
                  <a:pt x="24" y="13"/>
                  <a:pt x="13" y="24"/>
                  <a:pt x="0" y="24"/>
                </a:cubicBezTo>
                <a:cubicBezTo>
                  <a:pt x="13" y="24"/>
                  <a:pt x="24" y="35"/>
                  <a:pt x="24" y="48"/>
                </a:cubicBezTo>
                <a:cubicBezTo>
                  <a:pt x="24" y="35"/>
                  <a:pt x="34" y="24"/>
                  <a:pt x="48" y="24"/>
                </a:cubicBezTo>
                <a:cubicBezTo>
                  <a:pt x="34" y="24"/>
                  <a:pt x="24" y="13"/>
                  <a:pt x="2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1628">
            <a:extLst>
              <a:ext uri="{FF2B5EF4-FFF2-40B4-BE49-F238E27FC236}">
                <a16:creationId xmlns:a16="http://schemas.microsoft.com/office/drawing/2014/main" id="{1820AD5E-3AA1-4EB2-8165-87932DFE3A13}"/>
              </a:ext>
            </a:extLst>
          </p:cNvPr>
          <p:cNvSpPr>
            <a:spLocks/>
          </p:cNvSpPr>
          <p:nvPr/>
        </p:nvSpPr>
        <p:spPr bwMode="auto">
          <a:xfrm>
            <a:off x="4803043" y="1612823"/>
            <a:ext cx="88042" cy="78256"/>
          </a:xfrm>
          <a:custGeom>
            <a:avLst/>
            <a:gdLst>
              <a:gd name="T0" fmla="*/ 15 w 29"/>
              <a:gd name="T1" fmla="*/ 0 h 28"/>
              <a:gd name="T2" fmla="*/ 0 w 29"/>
              <a:gd name="T3" fmla="*/ 14 h 28"/>
              <a:gd name="T4" fmla="*/ 15 w 29"/>
              <a:gd name="T5" fmla="*/ 28 h 28"/>
              <a:gd name="T6" fmla="*/ 29 w 29"/>
              <a:gd name="T7" fmla="*/ 14 h 28"/>
              <a:gd name="T8" fmla="*/ 15 w 29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8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0"/>
                  <a:pt x="15" y="28"/>
                </a:cubicBezTo>
                <a:cubicBezTo>
                  <a:pt x="15" y="20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1629">
            <a:extLst>
              <a:ext uri="{FF2B5EF4-FFF2-40B4-BE49-F238E27FC236}">
                <a16:creationId xmlns:a16="http://schemas.microsoft.com/office/drawing/2014/main" id="{9AA2FFAD-8A01-4C7B-B81E-B848438A8C4C}"/>
              </a:ext>
            </a:extLst>
          </p:cNvPr>
          <p:cNvSpPr>
            <a:spLocks/>
          </p:cNvSpPr>
          <p:nvPr/>
        </p:nvSpPr>
        <p:spPr bwMode="auto">
          <a:xfrm>
            <a:off x="6016033" y="2092145"/>
            <a:ext cx="88042" cy="78256"/>
          </a:xfrm>
          <a:custGeom>
            <a:avLst/>
            <a:gdLst>
              <a:gd name="T0" fmla="*/ 15 w 29"/>
              <a:gd name="T1" fmla="*/ 0 h 29"/>
              <a:gd name="T2" fmla="*/ 0 w 29"/>
              <a:gd name="T3" fmla="*/ 14 h 29"/>
              <a:gd name="T4" fmla="*/ 15 w 29"/>
              <a:gd name="T5" fmla="*/ 29 h 29"/>
              <a:gd name="T6" fmla="*/ 29 w 29"/>
              <a:gd name="T7" fmla="*/ 14 h 29"/>
              <a:gd name="T8" fmla="*/ 15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1"/>
                  <a:pt x="15" y="29"/>
                </a:cubicBezTo>
                <a:cubicBezTo>
                  <a:pt x="15" y="21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Rectangle 1577">
            <a:extLst>
              <a:ext uri="{FF2B5EF4-FFF2-40B4-BE49-F238E27FC236}">
                <a16:creationId xmlns:a16="http://schemas.microsoft.com/office/drawing/2014/main" id="{2DE2DD5B-CFA7-41D7-957C-486B843E6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2223959"/>
            <a:ext cx="6741445" cy="708070"/>
          </a:xfrm>
          <a:prstGeom prst="rect">
            <a:avLst/>
          </a:prstGeom>
          <a:solidFill>
            <a:srgbClr val="FCDF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Rectangle 1578">
            <a:extLst>
              <a:ext uri="{FF2B5EF4-FFF2-40B4-BE49-F238E27FC236}">
                <a16:creationId xmlns:a16="http://schemas.microsoft.com/office/drawing/2014/main" id="{045BEDF9-25A9-4BD0-AB34-673A4EFAF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2223959"/>
            <a:ext cx="6741445" cy="70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Rectangle 1579">
            <a:extLst>
              <a:ext uri="{FF2B5EF4-FFF2-40B4-BE49-F238E27FC236}">
                <a16:creationId xmlns:a16="http://schemas.microsoft.com/office/drawing/2014/main" id="{B219B4B7-3E3C-4074-A0EF-1C25338E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3418829"/>
            <a:ext cx="6741445" cy="693328"/>
          </a:xfrm>
          <a:prstGeom prst="rect">
            <a:avLst/>
          </a:prstGeom>
          <a:solidFill>
            <a:srgbClr val="FCDF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Rectangle 1580">
            <a:extLst>
              <a:ext uri="{FF2B5EF4-FFF2-40B4-BE49-F238E27FC236}">
                <a16:creationId xmlns:a16="http://schemas.microsoft.com/office/drawing/2014/main" id="{E42EA34A-03A6-44F5-B052-EF2DB03D6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3418829"/>
            <a:ext cx="6741445" cy="69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Rectangle 1581">
            <a:extLst>
              <a:ext uri="{FF2B5EF4-FFF2-40B4-BE49-F238E27FC236}">
                <a16:creationId xmlns:a16="http://schemas.microsoft.com/office/drawing/2014/main" id="{4FB09E70-1D0E-4F26-B683-750024D8D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473" y="4687459"/>
            <a:ext cx="6756194" cy="708070"/>
          </a:xfrm>
          <a:prstGeom prst="rect">
            <a:avLst/>
          </a:prstGeom>
          <a:solidFill>
            <a:srgbClr val="FCDF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Rectangle 1582">
            <a:extLst>
              <a:ext uri="{FF2B5EF4-FFF2-40B4-BE49-F238E27FC236}">
                <a16:creationId xmlns:a16="http://schemas.microsoft.com/office/drawing/2014/main" id="{574C314A-AC56-4836-A0F7-C0B4E8F40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473" y="4687459"/>
            <a:ext cx="6756194" cy="70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1621">
            <a:extLst>
              <a:ext uri="{FF2B5EF4-FFF2-40B4-BE49-F238E27FC236}">
                <a16:creationId xmlns:a16="http://schemas.microsoft.com/office/drawing/2014/main" id="{E1379FFD-153A-4667-93B6-1187FD44F26D}"/>
              </a:ext>
            </a:extLst>
          </p:cNvPr>
          <p:cNvSpPr>
            <a:spLocks/>
          </p:cNvSpPr>
          <p:nvPr/>
        </p:nvSpPr>
        <p:spPr bwMode="auto">
          <a:xfrm>
            <a:off x="6320887" y="5705316"/>
            <a:ext cx="206521" cy="206521"/>
          </a:xfrm>
          <a:custGeom>
            <a:avLst/>
            <a:gdLst>
              <a:gd name="T0" fmla="*/ 24 w 47"/>
              <a:gd name="T1" fmla="*/ 0 h 47"/>
              <a:gd name="T2" fmla="*/ 0 w 47"/>
              <a:gd name="T3" fmla="*/ 23 h 47"/>
              <a:gd name="T4" fmla="*/ 24 w 47"/>
              <a:gd name="T5" fmla="*/ 47 h 47"/>
              <a:gd name="T6" fmla="*/ 47 w 47"/>
              <a:gd name="T7" fmla="*/ 23 h 47"/>
              <a:gd name="T8" fmla="*/ 24 w 47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4" y="0"/>
                </a:moveTo>
                <a:cubicBezTo>
                  <a:pt x="24" y="13"/>
                  <a:pt x="13" y="23"/>
                  <a:pt x="0" y="23"/>
                </a:cubicBezTo>
                <a:cubicBezTo>
                  <a:pt x="13" y="23"/>
                  <a:pt x="24" y="34"/>
                  <a:pt x="24" y="47"/>
                </a:cubicBezTo>
                <a:cubicBezTo>
                  <a:pt x="24" y="34"/>
                  <a:pt x="34" y="23"/>
                  <a:pt x="47" y="23"/>
                </a:cubicBezTo>
                <a:cubicBezTo>
                  <a:pt x="34" y="23"/>
                  <a:pt x="24" y="13"/>
                  <a:pt x="2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1623">
            <a:extLst>
              <a:ext uri="{FF2B5EF4-FFF2-40B4-BE49-F238E27FC236}">
                <a16:creationId xmlns:a16="http://schemas.microsoft.com/office/drawing/2014/main" id="{66798052-FB93-4AA3-8EFE-FDF1975FC57A}"/>
              </a:ext>
            </a:extLst>
          </p:cNvPr>
          <p:cNvSpPr>
            <a:spLocks/>
          </p:cNvSpPr>
          <p:nvPr/>
        </p:nvSpPr>
        <p:spPr bwMode="auto">
          <a:xfrm>
            <a:off x="6674922" y="5557802"/>
            <a:ext cx="132767" cy="132767"/>
          </a:xfrm>
          <a:custGeom>
            <a:avLst/>
            <a:gdLst>
              <a:gd name="T0" fmla="*/ 14 w 29"/>
              <a:gd name="T1" fmla="*/ 0 h 29"/>
              <a:gd name="T2" fmla="*/ 0 w 29"/>
              <a:gd name="T3" fmla="*/ 14 h 29"/>
              <a:gd name="T4" fmla="*/ 14 w 29"/>
              <a:gd name="T5" fmla="*/ 29 h 29"/>
              <a:gd name="T6" fmla="*/ 29 w 29"/>
              <a:gd name="T7" fmla="*/ 14 h 29"/>
              <a:gd name="T8" fmla="*/ 14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1632">
            <a:extLst>
              <a:ext uri="{FF2B5EF4-FFF2-40B4-BE49-F238E27FC236}">
                <a16:creationId xmlns:a16="http://schemas.microsoft.com/office/drawing/2014/main" id="{9CB74752-8736-450A-B9A4-276E8CD1E33F}"/>
              </a:ext>
            </a:extLst>
          </p:cNvPr>
          <p:cNvSpPr>
            <a:spLocks/>
          </p:cNvSpPr>
          <p:nvPr/>
        </p:nvSpPr>
        <p:spPr bwMode="auto">
          <a:xfrm>
            <a:off x="12059233" y="5115256"/>
            <a:ext cx="132767" cy="132767"/>
          </a:xfrm>
          <a:custGeom>
            <a:avLst/>
            <a:gdLst>
              <a:gd name="T0" fmla="*/ 15 w 29"/>
              <a:gd name="T1" fmla="*/ 0 h 29"/>
              <a:gd name="T2" fmla="*/ 0 w 29"/>
              <a:gd name="T3" fmla="*/ 14 h 29"/>
              <a:gd name="T4" fmla="*/ 15 w 29"/>
              <a:gd name="T5" fmla="*/ 29 h 29"/>
              <a:gd name="T6" fmla="*/ 29 w 29"/>
              <a:gd name="T7" fmla="*/ 14 h 29"/>
              <a:gd name="T8" fmla="*/ 15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1"/>
                  <a:pt x="15" y="29"/>
                </a:cubicBezTo>
                <a:cubicBezTo>
                  <a:pt x="15" y="21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1638">
            <a:extLst>
              <a:ext uri="{FF2B5EF4-FFF2-40B4-BE49-F238E27FC236}">
                <a16:creationId xmlns:a16="http://schemas.microsoft.com/office/drawing/2014/main" id="{AEF677E0-0338-425B-9D03-A44B82DA6C69}"/>
              </a:ext>
            </a:extLst>
          </p:cNvPr>
          <p:cNvSpPr>
            <a:spLocks/>
          </p:cNvSpPr>
          <p:nvPr/>
        </p:nvSpPr>
        <p:spPr bwMode="auto">
          <a:xfrm>
            <a:off x="723879" y="1446522"/>
            <a:ext cx="88042" cy="78256"/>
          </a:xfrm>
          <a:custGeom>
            <a:avLst/>
            <a:gdLst>
              <a:gd name="T0" fmla="*/ 14 w 29"/>
              <a:gd name="T1" fmla="*/ 0 h 29"/>
              <a:gd name="T2" fmla="*/ 0 w 29"/>
              <a:gd name="T3" fmla="*/ 14 h 29"/>
              <a:gd name="T4" fmla="*/ 14 w 29"/>
              <a:gd name="T5" fmla="*/ 29 h 29"/>
              <a:gd name="T6" fmla="*/ 29 w 29"/>
              <a:gd name="T7" fmla="*/ 14 h 29"/>
              <a:gd name="T8" fmla="*/ 14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2110">
            <a:extLst>
              <a:ext uri="{FF2B5EF4-FFF2-40B4-BE49-F238E27FC236}">
                <a16:creationId xmlns:a16="http://schemas.microsoft.com/office/drawing/2014/main" id="{3B62232F-C8B1-4B14-AA64-29B80747256C}"/>
              </a:ext>
            </a:extLst>
          </p:cNvPr>
          <p:cNvSpPr>
            <a:spLocks/>
          </p:cNvSpPr>
          <p:nvPr/>
        </p:nvSpPr>
        <p:spPr bwMode="auto">
          <a:xfrm>
            <a:off x="6152977" y="2405175"/>
            <a:ext cx="39128" cy="39128"/>
          </a:xfrm>
          <a:custGeom>
            <a:avLst/>
            <a:gdLst>
              <a:gd name="T0" fmla="*/ 13 w 13"/>
              <a:gd name="T1" fmla="*/ 0 h 16"/>
              <a:gd name="T2" fmla="*/ 0 w 13"/>
              <a:gd name="T3" fmla="*/ 0 h 16"/>
              <a:gd name="T4" fmla="*/ 6 w 13"/>
              <a:gd name="T5" fmla="*/ 16 h 16"/>
              <a:gd name="T6" fmla="*/ 13 w 13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16">
                <a:moveTo>
                  <a:pt x="13" y="0"/>
                </a:moveTo>
                <a:cubicBezTo>
                  <a:pt x="0" y="0"/>
                  <a:pt x="0" y="0"/>
                  <a:pt x="0" y="0"/>
                </a:cubicBezTo>
                <a:cubicBezTo>
                  <a:pt x="4" y="4"/>
                  <a:pt x="6" y="9"/>
                  <a:pt x="6" y="16"/>
                </a:cubicBezTo>
                <a:cubicBezTo>
                  <a:pt x="6" y="9"/>
                  <a:pt x="9" y="4"/>
                  <a:pt x="13" y="0"/>
                </a:cubicBezTo>
              </a:path>
            </a:pathLst>
          </a:custGeom>
          <a:solidFill>
            <a:srgbClr val="F4A9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8" name="Grupo 97">
            <a:extLst>
              <a:ext uri="{FF2B5EF4-FFF2-40B4-BE49-F238E27FC236}">
                <a16:creationId xmlns:a16="http://schemas.microsoft.com/office/drawing/2014/main" id="{61C16E28-476A-4EB3-8B4F-A5F18DCC03F7}"/>
              </a:ext>
            </a:extLst>
          </p:cNvPr>
          <p:cNvGrpSpPr/>
          <p:nvPr/>
        </p:nvGrpSpPr>
        <p:grpSpPr>
          <a:xfrm>
            <a:off x="3503221" y="2156791"/>
            <a:ext cx="807123" cy="842406"/>
            <a:chOff x="147589" y="843380"/>
            <a:chExt cx="1477599" cy="1542192"/>
          </a:xfrm>
        </p:grpSpPr>
        <p:sp>
          <p:nvSpPr>
            <p:cNvPr id="99" name="Freeform 1588">
              <a:extLst>
                <a:ext uri="{FF2B5EF4-FFF2-40B4-BE49-F238E27FC236}">
                  <a16:creationId xmlns:a16="http://schemas.microsoft.com/office/drawing/2014/main" id="{66E3F3BE-D9F2-40D2-8B33-C928BCE2F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312901"/>
              <a:ext cx="64593" cy="72671"/>
            </a:xfrm>
            <a:custGeom>
              <a:avLst/>
              <a:gdLst>
                <a:gd name="T0" fmla="*/ 15 w 29"/>
                <a:gd name="T1" fmla="*/ 0 h 29"/>
                <a:gd name="T2" fmla="*/ 0 w 29"/>
                <a:gd name="T3" fmla="*/ 15 h 29"/>
                <a:gd name="T4" fmla="*/ 15 w 29"/>
                <a:gd name="T5" fmla="*/ 29 h 29"/>
                <a:gd name="T6" fmla="*/ 29 w 29"/>
                <a:gd name="T7" fmla="*/ 15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15" y="8"/>
                    <a:pt x="8" y="15"/>
                    <a:pt x="0" y="15"/>
                  </a:cubicBezTo>
                  <a:cubicBezTo>
                    <a:pt x="8" y="15"/>
                    <a:pt x="15" y="21"/>
                    <a:pt x="15" y="29"/>
                  </a:cubicBezTo>
                  <a:cubicBezTo>
                    <a:pt x="15" y="21"/>
                    <a:pt x="21" y="15"/>
                    <a:pt x="29" y="15"/>
                  </a:cubicBezTo>
                  <a:cubicBezTo>
                    <a:pt x="21" y="15"/>
                    <a:pt x="15" y="8"/>
                    <a:pt x="15" y="0"/>
                  </a:cubicBezTo>
                </a:path>
              </a:pathLst>
            </a:custGeom>
            <a:solidFill>
              <a:srgbClr val="FBD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776">
              <a:extLst>
                <a:ext uri="{FF2B5EF4-FFF2-40B4-BE49-F238E27FC236}">
                  <a16:creationId xmlns:a16="http://schemas.microsoft.com/office/drawing/2014/main" id="{DD2882E0-F9F3-45FF-A5BE-954F1C348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777">
              <a:extLst>
                <a:ext uri="{FF2B5EF4-FFF2-40B4-BE49-F238E27FC236}">
                  <a16:creationId xmlns:a16="http://schemas.microsoft.com/office/drawing/2014/main" id="{562C7CC3-C9FF-4439-99F4-0B246CA99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778">
              <a:extLst>
                <a:ext uri="{FF2B5EF4-FFF2-40B4-BE49-F238E27FC236}">
                  <a16:creationId xmlns:a16="http://schemas.microsoft.com/office/drawing/2014/main" id="{A7B7C013-F8DA-4F1C-B07E-6581DEFF1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779">
              <a:extLst>
                <a:ext uri="{FF2B5EF4-FFF2-40B4-BE49-F238E27FC236}">
                  <a16:creationId xmlns:a16="http://schemas.microsoft.com/office/drawing/2014/main" id="{4DACA022-1F96-4A56-B0E0-DEE7AA2EA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780">
              <a:extLst>
                <a:ext uri="{FF2B5EF4-FFF2-40B4-BE49-F238E27FC236}">
                  <a16:creationId xmlns:a16="http://schemas.microsoft.com/office/drawing/2014/main" id="{CFB0061E-073D-42B1-BE13-2349EFCB6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781">
              <a:extLst>
                <a:ext uri="{FF2B5EF4-FFF2-40B4-BE49-F238E27FC236}">
                  <a16:creationId xmlns:a16="http://schemas.microsoft.com/office/drawing/2014/main" id="{A266BECB-7954-4D15-BB2F-D73AEAB31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782">
              <a:extLst>
                <a:ext uri="{FF2B5EF4-FFF2-40B4-BE49-F238E27FC236}">
                  <a16:creationId xmlns:a16="http://schemas.microsoft.com/office/drawing/2014/main" id="{38FD1563-D159-4CD0-9224-B2DC976EE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783">
              <a:extLst>
                <a:ext uri="{FF2B5EF4-FFF2-40B4-BE49-F238E27FC236}">
                  <a16:creationId xmlns:a16="http://schemas.microsoft.com/office/drawing/2014/main" id="{5DE17908-3527-4F25-93E7-DE82AD559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784">
              <a:extLst>
                <a:ext uri="{FF2B5EF4-FFF2-40B4-BE49-F238E27FC236}">
                  <a16:creationId xmlns:a16="http://schemas.microsoft.com/office/drawing/2014/main" id="{3DE9A7A9-43E8-48ED-91B2-C2930B4FE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785">
              <a:extLst>
                <a:ext uri="{FF2B5EF4-FFF2-40B4-BE49-F238E27FC236}">
                  <a16:creationId xmlns:a16="http://schemas.microsoft.com/office/drawing/2014/main" id="{7457B922-2E08-40C7-B653-27D7037F1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786">
              <a:extLst>
                <a:ext uri="{FF2B5EF4-FFF2-40B4-BE49-F238E27FC236}">
                  <a16:creationId xmlns:a16="http://schemas.microsoft.com/office/drawing/2014/main" id="{B35202EF-0CE3-4E17-966F-51E222AEC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787">
              <a:extLst>
                <a:ext uri="{FF2B5EF4-FFF2-40B4-BE49-F238E27FC236}">
                  <a16:creationId xmlns:a16="http://schemas.microsoft.com/office/drawing/2014/main" id="{FD708054-F095-4E45-8F4F-53B23A828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788">
              <a:extLst>
                <a:ext uri="{FF2B5EF4-FFF2-40B4-BE49-F238E27FC236}">
                  <a16:creationId xmlns:a16="http://schemas.microsoft.com/office/drawing/2014/main" id="{01D8D12B-106D-40C4-8771-E184279AD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789">
              <a:extLst>
                <a:ext uri="{FF2B5EF4-FFF2-40B4-BE49-F238E27FC236}">
                  <a16:creationId xmlns:a16="http://schemas.microsoft.com/office/drawing/2014/main" id="{8D4245EB-D23F-4419-9F8F-94AAD5517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790">
              <a:extLst>
                <a:ext uri="{FF2B5EF4-FFF2-40B4-BE49-F238E27FC236}">
                  <a16:creationId xmlns:a16="http://schemas.microsoft.com/office/drawing/2014/main" id="{F1DEC1B9-2975-4D26-A650-BA1145A64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791">
              <a:extLst>
                <a:ext uri="{FF2B5EF4-FFF2-40B4-BE49-F238E27FC236}">
                  <a16:creationId xmlns:a16="http://schemas.microsoft.com/office/drawing/2014/main" id="{92C17807-060E-4B79-ABA6-73B50E660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792">
              <a:extLst>
                <a:ext uri="{FF2B5EF4-FFF2-40B4-BE49-F238E27FC236}">
                  <a16:creationId xmlns:a16="http://schemas.microsoft.com/office/drawing/2014/main" id="{576C8536-E195-456B-B38A-5E134D3EB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793">
              <a:extLst>
                <a:ext uri="{FF2B5EF4-FFF2-40B4-BE49-F238E27FC236}">
                  <a16:creationId xmlns:a16="http://schemas.microsoft.com/office/drawing/2014/main" id="{720026A2-D5BD-4CDC-8D57-2B9DA6FA1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794">
              <a:extLst>
                <a:ext uri="{FF2B5EF4-FFF2-40B4-BE49-F238E27FC236}">
                  <a16:creationId xmlns:a16="http://schemas.microsoft.com/office/drawing/2014/main" id="{DE23E875-5C97-48BD-84EF-E1E3C978F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795">
              <a:extLst>
                <a:ext uri="{FF2B5EF4-FFF2-40B4-BE49-F238E27FC236}">
                  <a16:creationId xmlns:a16="http://schemas.microsoft.com/office/drawing/2014/main" id="{E5448472-1C55-4C8C-972A-E7D40800F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796">
              <a:extLst>
                <a:ext uri="{FF2B5EF4-FFF2-40B4-BE49-F238E27FC236}">
                  <a16:creationId xmlns:a16="http://schemas.microsoft.com/office/drawing/2014/main" id="{B66AB24D-8672-43C4-A120-21A9AED10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97">
              <a:extLst>
                <a:ext uri="{FF2B5EF4-FFF2-40B4-BE49-F238E27FC236}">
                  <a16:creationId xmlns:a16="http://schemas.microsoft.com/office/drawing/2014/main" id="{6C32315F-46C3-42DC-96ED-55325061C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798">
              <a:extLst>
                <a:ext uri="{FF2B5EF4-FFF2-40B4-BE49-F238E27FC236}">
                  <a16:creationId xmlns:a16="http://schemas.microsoft.com/office/drawing/2014/main" id="{03A7D70D-336B-48B0-813F-CC7952CB4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799">
              <a:extLst>
                <a:ext uri="{FF2B5EF4-FFF2-40B4-BE49-F238E27FC236}">
                  <a16:creationId xmlns:a16="http://schemas.microsoft.com/office/drawing/2014/main" id="{99CC87D6-06EA-4525-A0A6-9D9935C18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800">
              <a:extLst>
                <a:ext uri="{FF2B5EF4-FFF2-40B4-BE49-F238E27FC236}">
                  <a16:creationId xmlns:a16="http://schemas.microsoft.com/office/drawing/2014/main" id="{EBADCDA4-A538-490D-948A-D482ABE49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801">
              <a:extLst>
                <a:ext uri="{FF2B5EF4-FFF2-40B4-BE49-F238E27FC236}">
                  <a16:creationId xmlns:a16="http://schemas.microsoft.com/office/drawing/2014/main" id="{D8B5C4ED-F25A-4717-988C-A1CD5D142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802">
              <a:extLst>
                <a:ext uri="{FF2B5EF4-FFF2-40B4-BE49-F238E27FC236}">
                  <a16:creationId xmlns:a16="http://schemas.microsoft.com/office/drawing/2014/main" id="{8378C678-1F8A-4AFE-AADA-D4EE99DD3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803">
              <a:extLst>
                <a:ext uri="{FF2B5EF4-FFF2-40B4-BE49-F238E27FC236}">
                  <a16:creationId xmlns:a16="http://schemas.microsoft.com/office/drawing/2014/main" id="{3363A393-8660-4C98-B627-B4A37CD4D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804">
              <a:extLst>
                <a:ext uri="{FF2B5EF4-FFF2-40B4-BE49-F238E27FC236}">
                  <a16:creationId xmlns:a16="http://schemas.microsoft.com/office/drawing/2014/main" id="{220F0664-D742-485C-9E89-31BA192CD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805">
              <a:extLst>
                <a:ext uri="{FF2B5EF4-FFF2-40B4-BE49-F238E27FC236}">
                  <a16:creationId xmlns:a16="http://schemas.microsoft.com/office/drawing/2014/main" id="{33AEB459-7E53-4B0D-BC0B-C84B04329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806">
              <a:extLst>
                <a:ext uri="{FF2B5EF4-FFF2-40B4-BE49-F238E27FC236}">
                  <a16:creationId xmlns:a16="http://schemas.microsoft.com/office/drawing/2014/main" id="{B60AD6DF-C41B-4B23-AFF6-5E62E6894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807">
              <a:extLst>
                <a:ext uri="{FF2B5EF4-FFF2-40B4-BE49-F238E27FC236}">
                  <a16:creationId xmlns:a16="http://schemas.microsoft.com/office/drawing/2014/main" id="{FB72B6EB-AF55-405E-8373-D85219345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808">
              <a:extLst>
                <a:ext uri="{FF2B5EF4-FFF2-40B4-BE49-F238E27FC236}">
                  <a16:creationId xmlns:a16="http://schemas.microsoft.com/office/drawing/2014/main" id="{CD1E46ED-87A3-4A0F-90B2-FEDB3A59B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809">
              <a:extLst>
                <a:ext uri="{FF2B5EF4-FFF2-40B4-BE49-F238E27FC236}">
                  <a16:creationId xmlns:a16="http://schemas.microsoft.com/office/drawing/2014/main" id="{6AE8F477-467A-42A3-ADF8-0A2FF3F13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810">
              <a:extLst>
                <a:ext uri="{FF2B5EF4-FFF2-40B4-BE49-F238E27FC236}">
                  <a16:creationId xmlns:a16="http://schemas.microsoft.com/office/drawing/2014/main" id="{3878E8CA-684D-4473-BA2D-8AB030445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811">
              <a:extLst>
                <a:ext uri="{FF2B5EF4-FFF2-40B4-BE49-F238E27FC236}">
                  <a16:creationId xmlns:a16="http://schemas.microsoft.com/office/drawing/2014/main" id="{FE354610-96FB-484C-9F0D-31BF414C7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812">
              <a:extLst>
                <a:ext uri="{FF2B5EF4-FFF2-40B4-BE49-F238E27FC236}">
                  <a16:creationId xmlns:a16="http://schemas.microsoft.com/office/drawing/2014/main" id="{120FCEC4-C2DE-4950-8978-1527AF6E8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813">
              <a:extLst>
                <a:ext uri="{FF2B5EF4-FFF2-40B4-BE49-F238E27FC236}">
                  <a16:creationId xmlns:a16="http://schemas.microsoft.com/office/drawing/2014/main" id="{8337BD6D-0181-4566-89E5-FC836420D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814">
              <a:extLst>
                <a:ext uri="{FF2B5EF4-FFF2-40B4-BE49-F238E27FC236}">
                  <a16:creationId xmlns:a16="http://schemas.microsoft.com/office/drawing/2014/main" id="{804E2266-4E9B-44B2-B195-748D965D8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815">
              <a:extLst>
                <a:ext uri="{FF2B5EF4-FFF2-40B4-BE49-F238E27FC236}">
                  <a16:creationId xmlns:a16="http://schemas.microsoft.com/office/drawing/2014/main" id="{FE295636-8953-44CA-94D3-AF96D0F74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816">
              <a:extLst>
                <a:ext uri="{FF2B5EF4-FFF2-40B4-BE49-F238E27FC236}">
                  <a16:creationId xmlns:a16="http://schemas.microsoft.com/office/drawing/2014/main" id="{D674A12C-37AC-44F8-8D31-C57087430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817">
              <a:extLst>
                <a:ext uri="{FF2B5EF4-FFF2-40B4-BE49-F238E27FC236}">
                  <a16:creationId xmlns:a16="http://schemas.microsoft.com/office/drawing/2014/main" id="{F93C1F26-5C37-4A36-BA01-38A06068C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818">
              <a:extLst>
                <a:ext uri="{FF2B5EF4-FFF2-40B4-BE49-F238E27FC236}">
                  <a16:creationId xmlns:a16="http://schemas.microsoft.com/office/drawing/2014/main" id="{18FA4FEC-D675-4A62-8E0A-526C24B5D1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close/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close/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close/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close/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close/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close/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close/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close/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close/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close/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close/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close/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close/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close/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close/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close/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819">
              <a:extLst>
                <a:ext uri="{FF2B5EF4-FFF2-40B4-BE49-F238E27FC236}">
                  <a16:creationId xmlns:a16="http://schemas.microsoft.com/office/drawing/2014/main" id="{AAF8ADD9-EE2D-48C4-9A29-9280AFC3C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820">
              <a:extLst>
                <a:ext uri="{FF2B5EF4-FFF2-40B4-BE49-F238E27FC236}">
                  <a16:creationId xmlns:a16="http://schemas.microsoft.com/office/drawing/2014/main" id="{179537D3-7D60-466E-9EEB-36B257C00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821">
              <a:extLst>
                <a:ext uri="{FF2B5EF4-FFF2-40B4-BE49-F238E27FC236}">
                  <a16:creationId xmlns:a16="http://schemas.microsoft.com/office/drawing/2014/main" id="{04F90BC0-B681-42B3-8F73-58B140845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822">
              <a:extLst>
                <a:ext uri="{FF2B5EF4-FFF2-40B4-BE49-F238E27FC236}">
                  <a16:creationId xmlns:a16="http://schemas.microsoft.com/office/drawing/2014/main" id="{31B5F3DE-F160-444C-A08E-1DD64CE65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823">
              <a:extLst>
                <a:ext uri="{FF2B5EF4-FFF2-40B4-BE49-F238E27FC236}">
                  <a16:creationId xmlns:a16="http://schemas.microsoft.com/office/drawing/2014/main" id="{EE04A5F5-E944-4E0F-AAC8-279A4263C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824">
              <a:extLst>
                <a:ext uri="{FF2B5EF4-FFF2-40B4-BE49-F238E27FC236}">
                  <a16:creationId xmlns:a16="http://schemas.microsoft.com/office/drawing/2014/main" id="{08156E69-DCA6-420A-A18B-0DBB835F5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825">
              <a:extLst>
                <a:ext uri="{FF2B5EF4-FFF2-40B4-BE49-F238E27FC236}">
                  <a16:creationId xmlns:a16="http://schemas.microsoft.com/office/drawing/2014/main" id="{1D131EDD-B07D-4D0E-97B6-9AD6DFDF6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826">
              <a:extLst>
                <a:ext uri="{FF2B5EF4-FFF2-40B4-BE49-F238E27FC236}">
                  <a16:creationId xmlns:a16="http://schemas.microsoft.com/office/drawing/2014/main" id="{04B6C3F0-1EFA-4D0F-B3E0-BB6E1C46E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827">
              <a:extLst>
                <a:ext uri="{FF2B5EF4-FFF2-40B4-BE49-F238E27FC236}">
                  <a16:creationId xmlns:a16="http://schemas.microsoft.com/office/drawing/2014/main" id="{ECFFE65D-14C3-4548-B501-9A2A38D91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828">
              <a:extLst>
                <a:ext uri="{FF2B5EF4-FFF2-40B4-BE49-F238E27FC236}">
                  <a16:creationId xmlns:a16="http://schemas.microsoft.com/office/drawing/2014/main" id="{FE474040-49EA-41BA-B840-0126A102D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829">
              <a:extLst>
                <a:ext uri="{FF2B5EF4-FFF2-40B4-BE49-F238E27FC236}">
                  <a16:creationId xmlns:a16="http://schemas.microsoft.com/office/drawing/2014/main" id="{A2CC5FFE-5E8B-4B3B-8E7E-0E049EBF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830">
              <a:extLst>
                <a:ext uri="{FF2B5EF4-FFF2-40B4-BE49-F238E27FC236}">
                  <a16:creationId xmlns:a16="http://schemas.microsoft.com/office/drawing/2014/main" id="{B439B9DE-7F00-4E37-A3C5-67D7ED165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831">
              <a:extLst>
                <a:ext uri="{FF2B5EF4-FFF2-40B4-BE49-F238E27FC236}">
                  <a16:creationId xmlns:a16="http://schemas.microsoft.com/office/drawing/2014/main" id="{0CD6A5ED-EA58-483B-A860-81E1F6FC9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832">
              <a:extLst>
                <a:ext uri="{FF2B5EF4-FFF2-40B4-BE49-F238E27FC236}">
                  <a16:creationId xmlns:a16="http://schemas.microsoft.com/office/drawing/2014/main" id="{25385CFB-0EBC-4AFD-85AA-4FBF1611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833">
              <a:extLst>
                <a:ext uri="{FF2B5EF4-FFF2-40B4-BE49-F238E27FC236}">
                  <a16:creationId xmlns:a16="http://schemas.microsoft.com/office/drawing/2014/main" id="{EA2B6FBB-2E66-4F3E-9382-9AE138F05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834">
              <a:extLst>
                <a:ext uri="{FF2B5EF4-FFF2-40B4-BE49-F238E27FC236}">
                  <a16:creationId xmlns:a16="http://schemas.microsoft.com/office/drawing/2014/main" id="{EFD1E727-2394-4F0C-8ACB-63D5B959C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835">
              <a:extLst>
                <a:ext uri="{FF2B5EF4-FFF2-40B4-BE49-F238E27FC236}">
                  <a16:creationId xmlns:a16="http://schemas.microsoft.com/office/drawing/2014/main" id="{89C53002-658F-49A9-9074-5A2ABE90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836">
              <a:extLst>
                <a:ext uri="{FF2B5EF4-FFF2-40B4-BE49-F238E27FC236}">
                  <a16:creationId xmlns:a16="http://schemas.microsoft.com/office/drawing/2014/main" id="{201E7E0D-F4B2-4E34-B3A7-B63F12DFD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837">
              <a:extLst>
                <a:ext uri="{FF2B5EF4-FFF2-40B4-BE49-F238E27FC236}">
                  <a16:creationId xmlns:a16="http://schemas.microsoft.com/office/drawing/2014/main" id="{0033A8CD-AD48-49D8-B7D2-7C164C6C4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838">
              <a:extLst>
                <a:ext uri="{FF2B5EF4-FFF2-40B4-BE49-F238E27FC236}">
                  <a16:creationId xmlns:a16="http://schemas.microsoft.com/office/drawing/2014/main" id="{03207A62-EFAB-4EB7-AB12-6F2E0A772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839">
              <a:extLst>
                <a:ext uri="{FF2B5EF4-FFF2-40B4-BE49-F238E27FC236}">
                  <a16:creationId xmlns:a16="http://schemas.microsoft.com/office/drawing/2014/main" id="{F991BFEC-4784-4327-A518-251CFDCFC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840">
              <a:extLst>
                <a:ext uri="{FF2B5EF4-FFF2-40B4-BE49-F238E27FC236}">
                  <a16:creationId xmlns:a16="http://schemas.microsoft.com/office/drawing/2014/main" id="{4DBBAA6F-4769-4B9C-AE2E-99214D348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841">
              <a:extLst>
                <a:ext uri="{FF2B5EF4-FFF2-40B4-BE49-F238E27FC236}">
                  <a16:creationId xmlns:a16="http://schemas.microsoft.com/office/drawing/2014/main" id="{B0F113F0-8234-4004-8EBA-019508EFA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842">
              <a:extLst>
                <a:ext uri="{FF2B5EF4-FFF2-40B4-BE49-F238E27FC236}">
                  <a16:creationId xmlns:a16="http://schemas.microsoft.com/office/drawing/2014/main" id="{52D675F2-824E-46E5-99AC-67E7FDF97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843">
              <a:extLst>
                <a:ext uri="{FF2B5EF4-FFF2-40B4-BE49-F238E27FC236}">
                  <a16:creationId xmlns:a16="http://schemas.microsoft.com/office/drawing/2014/main" id="{BF64E07E-2425-4741-B6F8-B4E6A0838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844">
              <a:extLst>
                <a:ext uri="{FF2B5EF4-FFF2-40B4-BE49-F238E27FC236}">
                  <a16:creationId xmlns:a16="http://schemas.microsoft.com/office/drawing/2014/main" id="{09A78453-32D7-42C3-BED6-AE6F3A594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845">
              <a:extLst>
                <a:ext uri="{FF2B5EF4-FFF2-40B4-BE49-F238E27FC236}">
                  <a16:creationId xmlns:a16="http://schemas.microsoft.com/office/drawing/2014/main" id="{F896FA31-6265-4439-A48C-E04064A2C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846">
              <a:extLst>
                <a:ext uri="{FF2B5EF4-FFF2-40B4-BE49-F238E27FC236}">
                  <a16:creationId xmlns:a16="http://schemas.microsoft.com/office/drawing/2014/main" id="{1A4BCB3E-30B6-4186-8C44-CE9F98C16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847">
              <a:extLst>
                <a:ext uri="{FF2B5EF4-FFF2-40B4-BE49-F238E27FC236}">
                  <a16:creationId xmlns:a16="http://schemas.microsoft.com/office/drawing/2014/main" id="{0D2D0258-4FC5-4A4D-B412-A7B16B34F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848">
              <a:extLst>
                <a:ext uri="{FF2B5EF4-FFF2-40B4-BE49-F238E27FC236}">
                  <a16:creationId xmlns:a16="http://schemas.microsoft.com/office/drawing/2014/main" id="{DDE7E8BA-05EE-46D4-A868-ED0F332E7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849">
              <a:extLst>
                <a:ext uri="{FF2B5EF4-FFF2-40B4-BE49-F238E27FC236}">
                  <a16:creationId xmlns:a16="http://schemas.microsoft.com/office/drawing/2014/main" id="{A54C143C-89F7-4571-B601-EB50A237B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850">
              <a:extLst>
                <a:ext uri="{FF2B5EF4-FFF2-40B4-BE49-F238E27FC236}">
                  <a16:creationId xmlns:a16="http://schemas.microsoft.com/office/drawing/2014/main" id="{1EFF2793-7AA7-4111-9727-70C5438E5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851">
              <a:extLst>
                <a:ext uri="{FF2B5EF4-FFF2-40B4-BE49-F238E27FC236}">
                  <a16:creationId xmlns:a16="http://schemas.microsoft.com/office/drawing/2014/main" id="{1A5DB21A-E178-41E6-8A4B-FCA47BC3F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852">
              <a:extLst>
                <a:ext uri="{FF2B5EF4-FFF2-40B4-BE49-F238E27FC236}">
                  <a16:creationId xmlns:a16="http://schemas.microsoft.com/office/drawing/2014/main" id="{56F60A1B-7D09-40D5-8F0C-C022D5376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853">
              <a:extLst>
                <a:ext uri="{FF2B5EF4-FFF2-40B4-BE49-F238E27FC236}">
                  <a16:creationId xmlns:a16="http://schemas.microsoft.com/office/drawing/2014/main" id="{1E1D18B7-C17C-43E8-99D8-0EC33A149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854">
              <a:extLst>
                <a:ext uri="{FF2B5EF4-FFF2-40B4-BE49-F238E27FC236}">
                  <a16:creationId xmlns:a16="http://schemas.microsoft.com/office/drawing/2014/main" id="{32F4DF51-5645-4423-BBF8-85E13FB01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855">
              <a:extLst>
                <a:ext uri="{FF2B5EF4-FFF2-40B4-BE49-F238E27FC236}">
                  <a16:creationId xmlns:a16="http://schemas.microsoft.com/office/drawing/2014/main" id="{0F4E7E35-B82B-4E41-8542-042130386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856">
              <a:extLst>
                <a:ext uri="{FF2B5EF4-FFF2-40B4-BE49-F238E27FC236}">
                  <a16:creationId xmlns:a16="http://schemas.microsoft.com/office/drawing/2014/main" id="{15CCE9CB-CB71-418D-BED5-55008B031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857">
              <a:extLst>
                <a:ext uri="{FF2B5EF4-FFF2-40B4-BE49-F238E27FC236}">
                  <a16:creationId xmlns:a16="http://schemas.microsoft.com/office/drawing/2014/main" id="{0DB512E5-0A31-437D-A6B7-15C260C25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858">
              <a:extLst>
                <a:ext uri="{FF2B5EF4-FFF2-40B4-BE49-F238E27FC236}">
                  <a16:creationId xmlns:a16="http://schemas.microsoft.com/office/drawing/2014/main" id="{10FB8521-E191-4F23-9D74-4E903EF4C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859">
              <a:extLst>
                <a:ext uri="{FF2B5EF4-FFF2-40B4-BE49-F238E27FC236}">
                  <a16:creationId xmlns:a16="http://schemas.microsoft.com/office/drawing/2014/main" id="{D0E4C809-627D-4351-8268-AE966073D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860">
              <a:extLst>
                <a:ext uri="{FF2B5EF4-FFF2-40B4-BE49-F238E27FC236}">
                  <a16:creationId xmlns:a16="http://schemas.microsoft.com/office/drawing/2014/main" id="{4D60B99D-D9D3-4426-A8B4-6E5A4C802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861">
              <a:extLst>
                <a:ext uri="{FF2B5EF4-FFF2-40B4-BE49-F238E27FC236}">
                  <a16:creationId xmlns:a16="http://schemas.microsoft.com/office/drawing/2014/main" id="{3A9DEDDE-F6A6-43FC-B598-EE825223C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Oval 1862">
              <a:extLst>
                <a:ext uri="{FF2B5EF4-FFF2-40B4-BE49-F238E27FC236}">
                  <a16:creationId xmlns:a16="http://schemas.microsoft.com/office/drawing/2014/main" id="{22AE48B7-845E-462B-B8AB-A195F8016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81" y="1255170"/>
              <a:ext cx="654020" cy="654020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Oval 1863">
              <a:extLst>
                <a:ext uri="{FF2B5EF4-FFF2-40B4-BE49-F238E27FC236}">
                  <a16:creationId xmlns:a16="http://schemas.microsoft.com/office/drawing/2014/main" id="{192973D7-4E25-467C-80FF-05D9FEFAF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78" y="1287469"/>
              <a:ext cx="589425" cy="597499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864">
              <a:extLst>
                <a:ext uri="{FF2B5EF4-FFF2-40B4-BE49-F238E27FC236}">
                  <a16:creationId xmlns:a16="http://schemas.microsoft.com/office/drawing/2014/main" id="{4B9B4CB3-40EE-45FC-8306-D5D5804E1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271321"/>
              <a:ext cx="234158" cy="153414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865">
              <a:extLst>
                <a:ext uri="{FF2B5EF4-FFF2-40B4-BE49-F238E27FC236}">
                  <a16:creationId xmlns:a16="http://schemas.microsoft.com/office/drawing/2014/main" id="{39159E7E-CB2C-4ECD-859A-3BF9E25C8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51" y="1400508"/>
              <a:ext cx="32297" cy="40375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866">
              <a:extLst>
                <a:ext uri="{FF2B5EF4-FFF2-40B4-BE49-F238E27FC236}">
                  <a16:creationId xmlns:a16="http://schemas.microsoft.com/office/drawing/2014/main" id="{5DEB8851-0042-49F3-AA78-95794E462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424728"/>
              <a:ext cx="72671" cy="40375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867">
              <a:extLst>
                <a:ext uri="{FF2B5EF4-FFF2-40B4-BE49-F238E27FC236}">
                  <a16:creationId xmlns:a16="http://schemas.microsoft.com/office/drawing/2014/main" id="{3BFE4CF9-896B-4A7A-A3AF-D8BCCFE13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424728"/>
              <a:ext cx="242228" cy="96891"/>
            </a:xfrm>
            <a:custGeom>
              <a:avLst/>
              <a:gdLst>
                <a:gd name="T0" fmla="*/ 25 w 103"/>
                <a:gd name="T1" fmla="*/ 0 h 41"/>
                <a:gd name="T2" fmla="*/ 25 w 103"/>
                <a:gd name="T3" fmla="*/ 0 h 41"/>
                <a:gd name="T4" fmla="*/ 23 w 103"/>
                <a:gd name="T5" fmla="*/ 3 h 41"/>
                <a:gd name="T6" fmla="*/ 3 w 103"/>
                <a:gd name="T7" fmla="*/ 27 h 41"/>
                <a:gd name="T8" fmla="*/ 0 w 103"/>
                <a:gd name="T9" fmla="*/ 31 h 41"/>
                <a:gd name="T10" fmla="*/ 100 w 103"/>
                <a:gd name="T11" fmla="*/ 41 h 41"/>
                <a:gd name="T12" fmla="*/ 103 w 103"/>
                <a:gd name="T13" fmla="*/ 30 h 41"/>
                <a:gd name="T14" fmla="*/ 25 w 10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37"/>
                    <a:pt x="101" y="33"/>
                    <a:pt x="103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868">
              <a:extLst>
                <a:ext uri="{FF2B5EF4-FFF2-40B4-BE49-F238E27FC236}">
                  <a16:creationId xmlns:a16="http://schemas.microsoft.com/office/drawing/2014/main" id="{A88CB826-A9EA-4986-A629-B0CB5F531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1489324"/>
              <a:ext cx="32297" cy="32297"/>
            </a:xfrm>
            <a:custGeom>
              <a:avLst/>
              <a:gdLst>
                <a:gd name="T0" fmla="*/ 3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3" y="0"/>
                  </a:moveTo>
                  <a:cubicBezTo>
                    <a:pt x="1" y="3"/>
                    <a:pt x="1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869">
              <a:extLst>
                <a:ext uri="{FF2B5EF4-FFF2-40B4-BE49-F238E27FC236}">
                  <a16:creationId xmlns:a16="http://schemas.microsoft.com/office/drawing/2014/main" id="{43346313-AEC8-49CA-AAC6-1398285DD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05472"/>
              <a:ext cx="72671" cy="24225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870">
              <a:extLst>
                <a:ext uri="{FF2B5EF4-FFF2-40B4-BE49-F238E27FC236}">
                  <a16:creationId xmlns:a16="http://schemas.microsoft.com/office/drawing/2014/main" id="{A0248FA5-050C-4838-8F11-ADDB21D78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586215"/>
              <a:ext cx="234158" cy="88821"/>
            </a:xfrm>
            <a:custGeom>
              <a:avLst/>
              <a:gdLst>
                <a:gd name="T0" fmla="*/ 15 w 98"/>
                <a:gd name="T1" fmla="*/ 0 h 37"/>
                <a:gd name="T2" fmla="*/ 15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5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871">
              <a:extLst>
                <a:ext uri="{FF2B5EF4-FFF2-40B4-BE49-F238E27FC236}">
                  <a16:creationId xmlns:a16="http://schemas.microsoft.com/office/drawing/2014/main" id="{8D3686FD-06C8-4140-816B-5F01EE6CE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1" y="1594291"/>
              <a:ext cx="32297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872">
              <a:extLst>
                <a:ext uri="{FF2B5EF4-FFF2-40B4-BE49-F238E27FC236}">
                  <a16:creationId xmlns:a16="http://schemas.microsoft.com/office/drawing/2014/main" id="{21BA27C3-BE02-416D-963A-9DB65692F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94291"/>
              <a:ext cx="72671" cy="24225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873">
              <a:extLst>
                <a:ext uri="{FF2B5EF4-FFF2-40B4-BE49-F238E27FC236}">
                  <a16:creationId xmlns:a16="http://schemas.microsoft.com/office/drawing/2014/main" id="{AC53B7F1-99EC-4E1F-84D6-E275727B8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691184"/>
              <a:ext cx="201859" cy="153414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874">
              <a:extLst>
                <a:ext uri="{FF2B5EF4-FFF2-40B4-BE49-F238E27FC236}">
                  <a16:creationId xmlns:a16="http://schemas.microsoft.com/office/drawing/2014/main" id="{124C1F4F-FAD3-4A70-AB94-DB4B0772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0" y="1683107"/>
              <a:ext cx="40375" cy="32297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875">
              <a:extLst>
                <a:ext uri="{FF2B5EF4-FFF2-40B4-BE49-F238E27FC236}">
                  <a16:creationId xmlns:a16="http://schemas.microsoft.com/office/drawing/2014/main" id="{A2ACC7F9-0CCD-49AB-B090-F9C4F06AB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26" y="1666957"/>
              <a:ext cx="64593" cy="40375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876">
              <a:extLst>
                <a:ext uri="{FF2B5EF4-FFF2-40B4-BE49-F238E27FC236}">
                  <a16:creationId xmlns:a16="http://schemas.microsoft.com/office/drawing/2014/main" id="{20E3C5F5-511E-447D-81A3-A2D7E1706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9" y="1788076"/>
              <a:ext cx="185713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877">
              <a:extLst>
                <a:ext uri="{FF2B5EF4-FFF2-40B4-BE49-F238E27FC236}">
                  <a16:creationId xmlns:a16="http://schemas.microsoft.com/office/drawing/2014/main" id="{077B7E44-0361-4C54-A6C6-BC53B9AF4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771925"/>
              <a:ext cx="40375" cy="32297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879">
              <a:extLst>
                <a:ext uri="{FF2B5EF4-FFF2-40B4-BE49-F238E27FC236}">
                  <a16:creationId xmlns:a16="http://schemas.microsoft.com/office/drawing/2014/main" id="{60881B02-1AAC-4D47-8995-99936F192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69" y="1731553"/>
              <a:ext cx="56520" cy="48446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880">
              <a:extLst>
                <a:ext uri="{FF2B5EF4-FFF2-40B4-BE49-F238E27FC236}">
                  <a16:creationId xmlns:a16="http://schemas.microsoft.com/office/drawing/2014/main" id="{020BAEBA-295B-4DE1-B4B0-951E2ECE0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26" y="1852667"/>
              <a:ext cx="153412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881">
              <a:extLst>
                <a:ext uri="{FF2B5EF4-FFF2-40B4-BE49-F238E27FC236}">
                  <a16:creationId xmlns:a16="http://schemas.microsoft.com/office/drawing/2014/main" id="{4BC9147F-1D83-496E-92B3-C924DB765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15" y="1836518"/>
              <a:ext cx="32297" cy="32297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882">
              <a:extLst>
                <a:ext uri="{FF2B5EF4-FFF2-40B4-BE49-F238E27FC236}">
                  <a16:creationId xmlns:a16="http://schemas.microsoft.com/office/drawing/2014/main" id="{14583BA3-4C5D-4272-BA58-EAAAADB53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779998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883">
              <a:extLst>
                <a:ext uri="{FF2B5EF4-FFF2-40B4-BE49-F238E27FC236}">
                  <a16:creationId xmlns:a16="http://schemas.microsoft.com/office/drawing/2014/main" id="{D2B39A44-33BC-4AA0-808D-542D6E5C7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901113"/>
              <a:ext cx="104966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2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884">
              <a:extLst>
                <a:ext uri="{FF2B5EF4-FFF2-40B4-BE49-F238E27FC236}">
                  <a16:creationId xmlns:a16="http://schemas.microsoft.com/office/drawing/2014/main" id="{9CD535F3-A536-490D-BBF3-0FBA4EC9D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32" y="1868815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4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885">
              <a:extLst>
                <a:ext uri="{FF2B5EF4-FFF2-40B4-BE49-F238E27FC236}">
                  <a16:creationId xmlns:a16="http://schemas.microsoft.com/office/drawing/2014/main" id="{C0B02B82-1CB4-4BFE-A2CA-DE12064F4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804221"/>
              <a:ext cx="32297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6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886">
              <a:extLst>
                <a:ext uri="{FF2B5EF4-FFF2-40B4-BE49-F238E27FC236}">
                  <a16:creationId xmlns:a16="http://schemas.microsoft.com/office/drawing/2014/main" id="{279FE284-F554-4EC5-984E-F216D230A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49" y="1909187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887">
              <a:extLst>
                <a:ext uri="{FF2B5EF4-FFF2-40B4-BE49-F238E27FC236}">
                  <a16:creationId xmlns:a16="http://schemas.microsoft.com/office/drawing/2014/main" id="{768630CB-A144-4CEE-A9C9-5B06F9ED9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76890"/>
              <a:ext cx="32297" cy="32297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888">
              <a:extLst>
                <a:ext uri="{FF2B5EF4-FFF2-40B4-BE49-F238E27FC236}">
                  <a16:creationId xmlns:a16="http://schemas.microsoft.com/office/drawing/2014/main" id="{075F8535-1BC3-46BC-8A4B-75D3275D6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12295"/>
              <a:ext cx="24223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889">
              <a:extLst>
                <a:ext uri="{FF2B5EF4-FFF2-40B4-BE49-F238E27FC236}">
                  <a16:creationId xmlns:a16="http://schemas.microsoft.com/office/drawing/2014/main" id="{B1C025DC-5DE7-4B63-AA40-5AF642432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884964"/>
              <a:ext cx="137263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890">
              <a:extLst>
                <a:ext uri="{FF2B5EF4-FFF2-40B4-BE49-F238E27FC236}">
                  <a16:creationId xmlns:a16="http://schemas.microsoft.com/office/drawing/2014/main" id="{90020A46-4177-4CD0-843A-BF6DFF11A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89" y="1852667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891">
              <a:extLst>
                <a:ext uri="{FF2B5EF4-FFF2-40B4-BE49-F238E27FC236}">
                  <a16:creationId xmlns:a16="http://schemas.microsoft.com/office/drawing/2014/main" id="{F77ADF3B-067E-43A2-8D19-3F8EEA308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67" y="1788073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892">
              <a:extLst>
                <a:ext uri="{FF2B5EF4-FFF2-40B4-BE49-F238E27FC236}">
                  <a16:creationId xmlns:a16="http://schemas.microsoft.com/office/drawing/2014/main" id="{6CB4CDAF-DE64-4281-AC98-CF0B81C47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820370"/>
              <a:ext cx="193783" cy="185709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893">
              <a:extLst>
                <a:ext uri="{FF2B5EF4-FFF2-40B4-BE49-F238E27FC236}">
                  <a16:creationId xmlns:a16="http://schemas.microsoft.com/office/drawing/2014/main" id="{B34A72B8-B6C1-4FBD-9BDC-C3252A01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804221"/>
              <a:ext cx="32297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894">
              <a:extLst>
                <a:ext uri="{FF2B5EF4-FFF2-40B4-BE49-F238E27FC236}">
                  <a16:creationId xmlns:a16="http://schemas.microsoft.com/office/drawing/2014/main" id="{88DA4460-C6A2-4BED-88FB-53F66D131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755775"/>
              <a:ext cx="56520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895">
              <a:extLst>
                <a:ext uri="{FF2B5EF4-FFF2-40B4-BE49-F238E27FC236}">
                  <a16:creationId xmlns:a16="http://schemas.microsoft.com/office/drawing/2014/main" id="{FBD8685F-ED5F-4528-94C5-D81311C67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739627"/>
              <a:ext cx="234155" cy="153412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896">
              <a:extLst>
                <a:ext uri="{FF2B5EF4-FFF2-40B4-BE49-F238E27FC236}">
                  <a16:creationId xmlns:a16="http://schemas.microsoft.com/office/drawing/2014/main" id="{E32AE539-3DE7-40C8-8261-645563D6F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731553"/>
              <a:ext cx="40371" cy="32297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897">
              <a:extLst>
                <a:ext uri="{FF2B5EF4-FFF2-40B4-BE49-F238E27FC236}">
                  <a16:creationId xmlns:a16="http://schemas.microsoft.com/office/drawing/2014/main" id="{B1FF5DDF-246A-45C4-990B-EC3651FBD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699255"/>
              <a:ext cx="72669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898">
              <a:extLst>
                <a:ext uri="{FF2B5EF4-FFF2-40B4-BE49-F238E27FC236}">
                  <a16:creationId xmlns:a16="http://schemas.microsoft.com/office/drawing/2014/main" id="{D50EEF9E-73CA-41C9-BF6C-294AB1D20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1" y="1650810"/>
              <a:ext cx="242229" cy="96891"/>
            </a:xfrm>
            <a:custGeom>
              <a:avLst/>
              <a:gdLst>
                <a:gd name="T0" fmla="*/ 2 w 102"/>
                <a:gd name="T1" fmla="*/ 0 h 41"/>
                <a:gd name="T2" fmla="*/ 0 w 102"/>
                <a:gd name="T3" fmla="*/ 11 h 41"/>
                <a:gd name="T4" fmla="*/ 77 w 102"/>
                <a:gd name="T5" fmla="*/ 41 h 41"/>
                <a:gd name="T6" fmla="*/ 102 w 102"/>
                <a:gd name="T7" fmla="*/ 10 h 41"/>
                <a:gd name="T8" fmla="*/ 2 w 10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1">
                  <a:moveTo>
                    <a:pt x="2" y="0"/>
                  </a:moveTo>
                  <a:cubicBezTo>
                    <a:pt x="1" y="4"/>
                    <a:pt x="1" y="7"/>
                    <a:pt x="0" y="1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899">
              <a:extLst>
                <a:ext uri="{FF2B5EF4-FFF2-40B4-BE49-F238E27FC236}">
                  <a16:creationId xmlns:a16="http://schemas.microsoft.com/office/drawing/2014/main" id="{02EB47B4-0BB8-4D1B-B55E-CC9B94A5E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024" y="1642735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2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900">
              <a:extLst>
                <a:ext uri="{FF2B5EF4-FFF2-40B4-BE49-F238E27FC236}">
                  <a16:creationId xmlns:a16="http://schemas.microsoft.com/office/drawing/2014/main" id="{0C4F0690-3F86-40B5-9762-E041552E1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634661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901">
              <a:extLst>
                <a:ext uri="{FF2B5EF4-FFF2-40B4-BE49-F238E27FC236}">
                  <a16:creationId xmlns:a16="http://schemas.microsoft.com/office/drawing/2014/main" id="{A36D92F6-CA7D-4304-A5E5-C6CE58587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395" y="1497398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1902">
              <a:extLst>
                <a:ext uri="{FF2B5EF4-FFF2-40B4-BE49-F238E27FC236}">
                  <a16:creationId xmlns:a16="http://schemas.microsoft.com/office/drawing/2014/main" id="{C1B2C6E8-B658-414F-B157-69C9C30D7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545844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1903">
              <a:extLst>
                <a:ext uri="{FF2B5EF4-FFF2-40B4-BE49-F238E27FC236}">
                  <a16:creationId xmlns:a16="http://schemas.microsoft.com/office/drawing/2014/main" id="{8743A61B-DABB-4389-AF83-657AAC34F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545844"/>
              <a:ext cx="72669" cy="24223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1904">
              <a:extLst>
                <a:ext uri="{FF2B5EF4-FFF2-40B4-BE49-F238E27FC236}">
                  <a16:creationId xmlns:a16="http://schemas.microsoft.com/office/drawing/2014/main" id="{894D3CF4-8BCE-4E67-A0F6-33A02550A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327838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1905">
              <a:extLst>
                <a:ext uri="{FF2B5EF4-FFF2-40B4-BE49-F238E27FC236}">
                  <a16:creationId xmlns:a16="http://schemas.microsoft.com/office/drawing/2014/main" id="{BF2A9B1E-1C19-4FE8-8F95-5938B934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448952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1906">
              <a:extLst>
                <a:ext uri="{FF2B5EF4-FFF2-40B4-BE49-F238E27FC236}">
                  <a16:creationId xmlns:a16="http://schemas.microsoft.com/office/drawing/2014/main" id="{D4DFF1B2-1A28-440E-A3A0-B1A4A4E2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465101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1907">
              <a:extLst>
                <a:ext uri="{FF2B5EF4-FFF2-40B4-BE49-F238E27FC236}">
                  <a16:creationId xmlns:a16="http://schemas.microsoft.com/office/drawing/2014/main" id="{51D1A4F1-9C62-4A90-9B34-39AB34F6A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182501"/>
              <a:ext cx="177634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1908">
              <a:extLst>
                <a:ext uri="{FF2B5EF4-FFF2-40B4-BE49-F238E27FC236}">
                  <a16:creationId xmlns:a16="http://schemas.microsoft.com/office/drawing/2014/main" id="{7ABD740C-6225-4AD6-9E3C-8C57E2F3E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360135"/>
              <a:ext cx="40371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1909">
              <a:extLst>
                <a:ext uri="{FF2B5EF4-FFF2-40B4-BE49-F238E27FC236}">
                  <a16:creationId xmlns:a16="http://schemas.microsoft.com/office/drawing/2014/main" id="{B85EBF98-4973-4C4F-919C-B5789D235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4" y="1384358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1910">
              <a:extLst>
                <a:ext uri="{FF2B5EF4-FFF2-40B4-BE49-F238E27FC236}">
                  <a16:creationId xmlns:a16="http://schemas.microsoft.com/office/drawing/2014/main" id="{768B10BC-4B95-4AFB-BC6D-2AF138C55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835" y="1077535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1911">
              <a:extLst>
                <a:ext uri="{FF2B5EF4-FFF2-40B4-BE49-F238E27FC236}">
                  <a16:creationId xmlns:a16="http://schemas.microsoft.com/office/drawing/2014/main" id="{720FEF9B-5FAE-42B0-A01D-1CB4966BC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295541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1912">
              <a:extLst>
                <a:ext uri="{FF2B5EF4-FFF2-40B4-BE49-F238E27FC236}">
                  <a16:creationId xmlns:a16="http://schemas.microsoft.com/office/drawing/2014/main" id="{5FA40C36-9002-4FBE-994F-9F3414552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319764"/>
              <a:ext cx="48446" cy="72669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1913">
              <a:extLst>
                <a:ext uri="{FF2B5EF4-FFF2-40B4-BE49-F238E27FC236}">
                  <a16:creationId xmlns:a16="http://schemas.microsoft.com/office/drawing/2014/main" id="{80D74075-4717-4740-AE21-53F4CE4AF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021015"/>
              <a:ext cx="104966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1914">
              <a:extLst>
                <a:ext uri="{FF2B5EF4-FFF2-40B4-BE49-F238E27FC236}">
                  <a16:creationId xmlns:a16="http://schemas.microsoft.com/office/drawing/2014/main" id="{2589E353-0231-4589-B3DC-D54F991B0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263244"/>
              <a:ext cx="32297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1915">
              <a:extLst>
                <a:ext uri="{FF2B5EF4-FFF2-40B4-BE49-F238E27FC236}">
                  <a16:creationId xmlns:a16="http://schemas.microsoft.com/office/drawing/2014/main" id="{E23C69D7-635D-446C-AE8B-F6C2328E6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69" y="1287467"/>
              <a:ext cx="24223" cy="72669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1916">
              <a:extLst>
                <a:ext uri="{FF2B5EF4-FFF2-40B4-BE49-F238E27FC236}">
                  <a16:creationId xmlns:a16="http://schemas.microsoft.com/office/drawing/2014/main" id="{C71A072B-C22E-4506-AE8D-F21D3E4D3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021015"/>
              <a:ext cx="80743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917">
              <a:extLst>
                <a:ext uri="{FF2B5EF4-FFF2-40B4-BE49-F238E27FC236}">
                  <a16:creationId xmlns:a16="http://schemas.microsoft.com/office/drawing/2014/main" id="{9A90C031-346E-42C8-9C14-C5355EA3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52" y="1255169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918">
              <a:extLst>
                <a:ext uri="{FF2B5EF4-FFF2-40B4-BE49-F238E27FC236}">
                  <a16:creationId xmlns:a16="http://schemas.microsoft.com/office/drawing/2014/main" id="{13A81F7D-DB0E-4AAA-808C-3F12F9608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27" y="1287467"/>
              <a:ext cx="16149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1919">
              <a:extLst>
                <a:ext uri="{FF2B5EF4-FFF2-40B4-BE49-F238E27FC236}">
                  <a16:creationId xmlns:a16="http://schemas.microsoft.com/office/drawing/2014/main" id="{57BAA1A0-717F-49B2-8526-FFD18A5CD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046" y="1077535"/>
              <a:ext cx="137263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1920">
              <a:extLst>
                <a:ext uri="{FF2B5EF4-FFF2-40B4-BE49-F238E27FC236}">
                  <a16:creationId xmlns:a16="http://schemas.microsoft.com/office/drawing/2014/main" id="{AC00CBA9-AB2A-4B3C-8A88-3995495D6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86" y="1279392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1921">
              <a:extLst>
                <a:ext uri="{FF2B5EF4-FFF2-40B4-BE49-F238E27FC236}">
                  <a16:creationId xmlns:a16="http://schemas.microsoft.com/office/drawing/2014/main" id="{E6546EF3-0812-4AA6-A630-3FCB3B807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35" y="1303615"/>
              <a:ext cx="40371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1922">
              <a:extLst>
                <a:ext uri="{FF2B5EF4-FFF2-40B4-BE49-F238E27FC236}">
                  <a16:creationId xmlns:a16="http://schemas.microsoft.com/office/drawing/2014/main" id="{14F48AB3-1054-4BEB-BD1C-FA0D56715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09" y="1158278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1923">
              <a:extLst>
                <a:ext uri="{FF2B5EF4-FFF2-40B4-BE49-F238E27FC236}">
                  <a16:creationId xmlns:a16="http://schemas.microsoft.com/office/drawing/2014/main" id="{83AA89CA-5FB2-4C1F-BA0F-C9A768C49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43" y="1319764"/>
              <a:ext cx="32297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1924">
              <a:extLst>
                <a:ext uri="{FF2B5EF4-FFF2-40B4-BE49-F238E27FC236}">
                  <a16:creationId xmlns:a16="http://schemas.microsoft.com/office/drawing/2014/main" id="{642F7F9C-C269-435E-BA00-A333506B1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6" y="1352061"/>
              <a:ext cx="48446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8" name="Grupo 247">
            <a:extLst>
              <a:ext uri="{FF2B5EF4-FFF2-40B4-BE49-F238E27FC236}">
                <a16:creationId xmlns:a16="http://schemas.microsoft.com/office/drawing/2014/main" id="{095616DB-D88C-48A9-A123-482DC2A8D19A}"/>
              </a:ext>
            </a:extLst>
          </p:cNvPr>
          <p:cNvGrpSpPr/>
          <p:nvPr/>
        </p:nvGrpSpPr>
        <p:grpSpPr>
          <a:xfrm>
            <a:off x="3523067" y="3344290"/>
            <a:ext cx="807123" cy="842406"/>
            <a:chOff x="147589" y="843380"/>
            <a:chExt cx="1477599" cy="1542192"/>
          </a:xfrm>
        </p:grpSpPr>
        <p:sp>
          <p:nvSpPr>
            <p:cNvPr id="249" name="Freeform 1588">
              <a:extLst>
                <a:ext uri="{FF2B5EF4-FFF2-40B4-BE49-F238E27FC236}">
                  <a16:creationId xmlns:a16="http://schemas.microsoft.com/office/drawing/2014/main" id="{3F2FC459-7092-4743-95E5-BE19790A6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312901"/>
              <a:ext cx="64593" cy="72671"/>
            </a:xfrm>
            <a:custGeom>
              <a:avLst/>
              <a:gdLst>
                <a:gd name="T0" fmla="*/ 15 w 29"/>
                <a:gd name="T1" fmla="*/ 0 h 29"/>
                <a:gd name="T2" fmla="*/ 0 w 29"/>
                <a:gd name="T3" fmla="*/ 15 h 29"/>
                <a:gd name="T4" fmla="*/ 15 w 29"/>
                <a:gd name="T5" fmla="*/ 29 h 29"/>
                <a:gd name="T6" fmla="*/ 29 w 29"/>
                <a:gd name="T7" fmla="*/ 15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15" y="8"/>
                    <a:pt x="8" y="15"/>
                    <a:pt x="0" y="15"/>
                  </a:cubicBezTo>
                  <a:cubicBezTo>
                    <a:pt x="8" y="15"/>
                    <a:pt x="15" y="21"/>
                    <a:pt x="15" y="29"/>
                  </a:cubicBezTo>
                  <a:cubicBezTo>
                    <a:pt x="15" y="21"/>
                    <a:pt x="21" y="15"/>
                    <a:pt x="29" y="15"/>
                  </a:cubicBezTo>
                  <a:cubicBezTo>
                    <a:pt x="21" y="15"/>
                    <a:pt x="15" y="8"/>
                    <a:pt x="15" y="0"/>
                  </a:cubicBezTo>
                </a:path>
              </a:pathLst>
            </a:custGeom>
            <a:solidFill>
              <a:srgbClr val="FBD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1776">
              <a:extLst>
                <a:ext uri="{FF2B5EF4-FFF2-40B4-BE49-F238E27FC236}">
                  <a16:creationId xmlns:a16="http://schemas.microsoft.com/office/drawing/2014/main" id="{1D71D91D-F0E3-4FCA-A3FE-C7D460BE7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1777">
              <a:extLst>
                <a:ext uri="{FF2B5EF4-FFF2-40B4-BE49-F238E27FC236}">
                  <a16:creationId xmlns:a16="http://schemas.microsoft.com/office/drawing/2014/main" id="{385978C6-6E67-4A47-AFAD-3480C9C8F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1778">
              <a:extLst>
                <a:ext uri="{FF2B5EF4-FFF2-40B4-BE49-F238E27FC236}">
                  <a16:creationId xmlns:a16="http://schemas.microsoft.com/office/drawing/2014/main" id="{9A001D7B-D3D5-4B0D-92AE-DBD863A3B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1779">
              <a:extLst>
                <a:ext uri="{FF2B5EF4-FFF2-40B4-BE49-F238E27FC236}">
                  <a16:creationId xmlns:a16="http://schemas.microsoft.com/office/drawing/2014/main" id="{D9C101BB-EF7B-4866-B60D-A80590EAA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1780">
              <a:extLst>
                <a:ext uri="{FF2B5EF4-FFF2-40B4-BE49-F238E27FC236}">
                  <a16:creationId xmlns:a16="http://schemas.microsoft.com/office/drawing/2014/main" id="{7C8E2A8C-4B4C-4B5F-A66F-26034829A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1781">
              <a:extLst>
                <a:ext uri="{FF2B5EF4-FFF2-40B4-BE49-F238E27FC236}">
                  <a16:creationId xmlns:a16="http://schemas.microsoft.com/office/drawing/2014/main" id="{DA5BBCAB-7FA1-4D08-82FB-B4BE2D056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1782">
              <a:extLst>
                <a:ext uri="{FF2B5EF4-FFF2-40B4-BE49-F238E27FC236}">
                  <a16:creationId xmlns:a16="http://schemas.microsoft.com/office/drawing/2014/main" id="{119E4508-208C-4285-9380-89942AC78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1783">
              <a:extLst>
                <a:ext uri="{FF2B5EF4-FFF2-40B4-BE49-F238E27FC236}">
                  <a16:creationId xmlns:a16="http://schemas.microsoft.com/office/drawing/2014/main" id="{169B992C-1B7A-49D0-AA5C-65F5AC612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1784">
              <a:extLst>
                <a:ext uri="{FF2B5EF4-FFF2-40B4-BE49-F238E27FC236}">
                  <a16:creationId xmlns:a16="http://schemas.microsoft.com/office/drawing/2014/main" id="{89A3F078-8C71-4DF1-B86C-2C43970B7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1785">
              <a:extLst>
                <a:ext uri="{FF2B5EF4-FFF2-40B4-BE49-F238E27FC236}">
                  <a16:creationId xmlns:a16="http://schemas.microsoft.com/office/drawing/2014/main" id="{2F7B25E6-56B8-46A2-BD93-03FEF5D3B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1786">
              <a:extLst>
                <a:ext uri="{FF2B5EF4-FFF2-40B4-BE49-F238E27FC236}">
                  <a16:creationId xmlns:a16="http://schemas.microsoft.com/office/drawing/2014/main" id="{89978408-8D18-4C4D-BDD4-7D45A86E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1787">
              <a:extLst>
                <a:ext uri="{FF2B5EF4-FFF2-40B4-BE49-F238E27FC236}">
                  <a16:creationId xmlns:a16="http://schemas.microsoft.com/office/drawing/2014/main" id="{3083E08F-94EE-4AB9-A1BA-D550F0996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1788">
              <a:extLst>
                <a:ext uri="{FF2B5EF4-FFF2-40B4-BE49-F238E27FC236}">
                  <a16:creationId xmlns:a16="http://schemas.microsoft.com/office/drawing/2014/main" id="{2392C611-A85C-42D0-80E2-658BFD8A8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1789">
              <a:extLst>
                <a:ext uri="{FF2B5EF4-FFF2-40B4-BE49-F238E27FC236}">
                  <a16:creationId xmlns:a16="http://schemas.microsoft.com/office/drawing/2014/main" id="{E2992011-7F2B-4CA1-A0D3-884FC75E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1790">
              <a:extLst>
                <a:ext uri="{FF2B5EF4-FFF2-40B4-BE49-F238E27FC236}">
                  <a16:creationId xmlns:a16="http://schemas.microsoft.com/office/drawing/2014/main" id="{3832162A-33B6-46FE-917F-086EAD994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1791">
              <a:extLst>
                <a:ext uri="{FF2B5EF4-FFF2-40B4-BE49-F238E27FC236}">
                  <a16:creationId xmlns:a16="http://schemas.microsoft.com/office/drawing/2014/main" id="{93F1B578-340D-421C-90CC-AF739DA64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1792">
              <a:extLst>
                <a:ext uri="{FF2B5EF4-FFF2-40B4-BE49-F238E27FC236}">
                  <a16:creationId xmlns:a16="http://schemas.microsoft.com/office/drawing/2014/main" id="{6704507F-64EE-4049-B158-7E6764E77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1793">
              <a:extLst>
                <a:ext uri="{FF2B5EF4-FFF2-40B4-BE49-F238E27FC236}">
                  <a16:creationId xmlns:a16="http://schemas.microsoft.com/office/drawing/2014/main" id="{8ECBE963-91ED-493A-A7B6-CC3E2CE75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1794">
              <a:extLst>
                <a:ext uri="{FF2B5EF4-FFF2-40B4-BE49-F238E27FC236}">
                  <a16:creationId xmlns:a16="http://schemas.microsoft.com/office/drawing/2014/main" id="{5FB4EEA2-802F-4C92-A0C7-0EA18719A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1795">
              <a:extLst>
                <a:ext uri="{FF2B5EF4-FFF2-40B4-BE49-F238E27FC236}">
                  <a16:creationId xmlns:a16="http://schemas.microsoft.com/office/drawing/2014/main" id="{A24FF48F-380F-46B5-8D71-53AD9C1F6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1796">
              <a:extLst>
                <a:ext uri="{FF2B5EF4-FFF2-40B4-BE49-F238E27FC236}">
                  <a16:creationId xmlns:a16="http://schemas.microsoft.com/office/drawing/2014/main" id="{180E65CE-5662-4DD0-B71E-A108DD588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1797">
              <a:extLst>
                <a:ext uri="{FF2B5EF4-FFF2-40B4-BE49-F238E27FC236}">
                  <a16:creationId xmlns:a16="http://schemas.microsoft.com/office/drawing/2014/main" id="{CDC71EC5-7DF9-47C2-9DCE-8A39C808D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1798">
              <a:extLst>
                <a:ext uri="{FF2B5EF4-FFF2-40B4-BE49-F238E27FC236}">
                  <a16:creationId xmlns:a16="http://schemas.microsoft.com/office/drawing/2014/main" id="{CE440B0B-0DEE-4288-A137-5A8380E04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1799">
              <a:extLst>
                <a:ext uri="{FF2B5EF4-FFF2-40B4-BE49-F238E27FC236}">
                  <a16:creationId xmlns:a16="http://schemas.microsoft.com/office/drawing/2014/main" id="{35205D5F-86FE-4529-A158-C8CBA7B05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1800">
              <a:extLst>
                <a:ext uri="{FF2B5EF4-FFF2-40B4-BE49-F238E27FC236}">
                  <a16:creationId xmlns:a16="http://schemas.microsoft.com/office/drawing/2014/main" id="{CF05210E-DCEC-498B-97D3-3792A5A79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1801">
              <a:extLst>
                <a:ext uri="{FF2B5EF4-FFF2-40B4-BE49-F238E27FC236}">
                  <a16:creationId xmlns:a16="http://schemas.microsoft.com/office/drawing/2014/main" id="{909090F0-4EAA-4957-892A-343A4154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Freeform 1802">
              <a:extLst>
                <a:ext uri="{FF2B5EF4-FFF2-40B4-BE49-F238E27FC236}">
                  <a16:creationId xmlns:a16="http://schemas.microsoft.com/office/drawing/2014/main" id="{66D49DD9-9F06-4579-9452-329BA5E49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1803">
              <a:extLst>
                <a:ext uri="{FF2B5EF4-FFF2-40B4-BE49-F238E27FC236}">
                  <a16:creationId xmlns:a16="http://schemas.microsoft.com/office/drawing/2014/main" id="{56F4AA7D-3DEF-4643-8C10-38D2C5B74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8" name="Freeform 1804">
              <a:extLst>
                <a:ext uri="{FF2B5EF4-FFF2-40B4-BE49-F238E27FC236}">
                  <a16:creationId xmlns:a16="http://schemas.microsoft.com/office/drawing/2014/main" id="{05DBACEE-364D-4372-90B7-BBCB67148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1805">
              <a:extLst>
                <a:ext uri="{FF2B5EF4-FFF2-40B4-BE49-F238E27FC236}">
                  <a16:creationId xmlns:a16="http://schemas.microsoft.com/office/drawing/2014/main" id="{CBA295F0-182A-49C1-BC8E-FC5D467A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Freeform 1806">
              <a:extLst>
                <a:ext uri="{FF2B5EF4-FFF2-40B4-BE49-F238E27FC236}">
                  <a16:creationId xmlns:a16="http://schemas.microsoft.com/office/drawing/2014/main" id="{D001D11B-3F15-41FF-8593-C96C6553F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1807">
              <a:extLst>
                <a:ext uri="{FF2B5EF4-FFF2-40B4-BE49-F238E27FC236}">
                  <a16:creationId xmlns:a16="http://schemas.microsoft.com/office/drawing/2014/main" id="{318729A5-07CA-4DAA-8A8B-00562C3EC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2" name="Freeform 1808">
              <a:extLst>
                <a:ext uri="{FF2B5EF4-FFF2-40B4-BE49-F238E27FC236}">
                  <a16:creationId xmlns:a16="http://schemas.microsoft.com/office/drawing/2014/main" id="{97CEA694-A65E-49FE-97BE-BC02D9F65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3" name="Freeform 1809">
              <a:extLst>
                <a:ext uri="{FF2B5EF4-FFF2-40B4-BE49-F238E27FC236}">
                  <a16:creationId xmlns:a16="http://schemas.microsoft.com/office/drawing/2014/main" id="{712B05C4-6DBD-4558-9D40-5AEAE0D1C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Freeform 1810">
              <a:extLst>
                <a:ext uri="{FF2B5EF4-FFF2-40B4-BE49-F238E27FC236}">
                  <a16:creationId xmlns:a16="http://schemas.microsoft.com/office/drawing/2014/main" id="{DC52605C-9D13-4D4C-89E6-4F9AF0F4A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Freeform 1811">
              <a:extLst>
                <a:ext uri="{FF2B5EF4-FFF2-40B4-BE49-F238E27FC236}">
                  <a16:creationId xmlns:a16="http://schemas.microsoft.com/office/drawing/2014/main" id="{A6153D6F-7289-49A1-BEE0-CF9C0F26C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Freeform 1812">
              <a:extLst>
                <a:ext uri="{FF2B5EF4-FFF2-40B4-BE49-F238E27FC236}">
                  <a16:creationId xmlns:a16="http://schemas.microsoft.com/office/drawing/2014/main" id="{E7430F1C-7B00-4CB9-B245-9F3BB8132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1813">
              <a:extLst>
                <a:ext uri="{FF2B5EF4-FFF2-40B4-BE49-F238E27FC236}">
                  <a16:creationId xmlns:a16="http://schemas.microsoft.com/office/drawing/2014/main" id="{36558F90-CCF5-4A9B-BAD6-372D5BE74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1814">
              <a:extLst>
                <a:ext uri="{FF2B5EF4-FFF2-40B4-BE49-F238E27FC236}">
                  <a16:creationId xmlns:a16="http://schemas.microsoft.com/office/drawing/2014/main" id="{06DA9F42-0364-40C9-94BC-CB01C66B4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1815">
              <a:extLst>
                <a:ext uri="{FF2B5EF4-FFF2-40B4-BE49-F238E27FC236}">
                  <a16:creationId xmlns:a16="http://schemas.microsoft.com/office/drawing/2014/main" id="{1C4C7722-D3AC-4A13-81AB-5E784ABE9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1816">
              <a:extLst>
                <a:ext uri="{FF2B5EF4-FFF2-40B4-BE49-F238E27FC236}">
                  <a16:creationId xmlns:a16="http://schemas.microsoft.com/office/drawing/2014/main" id="{333C6042-53CA-4231-B703-B9D9F83C7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1817">
              <a:extLst>
                <a:ext uri="{FF2B5EF4-FFF2-40B4-BE49-F238E27FC236}">
                  <a16:creationId xmlns:a16="http://schemas.microsoft.com/office/drawing/2014/main" id="{D1F638B0-7D7A-4E5A-9A5C-F515D15B0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1818">
              <a:extLst>
                <a:ext uri="{FF2B5EF4-FFF2-40B4-BE49-F238E27FC236}">
                  <a16:creationId xmlns:a16="http://schemas.microsoft.com/office/drawing/2014/main" id="{149AD4A5-C3AC-4550-A34E-59C8948A2B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close/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close/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close/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close/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close/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close/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close/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close/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close/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close/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close/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close/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close/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close/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close/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close/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1819">
              <a:extLst>
                <a:ext uri="{FF2B5EF4-FFF2-40B4-BE49-F238E27FC236}">
                  <a16:creationId xmlns:a16="http://schemas.microsoft.com/office/drawing/2014/main" id="{C1E7CDBB-E387-4161-8E02-0CBD6B98D6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" name="Freeform 1820">
              <a:extLst>
                <a:ext uri="{FF2B5EF4-FFF2-40B4-BE49-F238E27FC236}">
                  <a16:creationId xmlns:a16="http://schemas.microsoft.com/office/drawing/2014/main" id="{767A0ED5-8E2F-4940-9F01-3EF96BBB5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" name="Freeform 1821">
              <a:extLst>
                <a:ext uri="{FF2B5EF4-FFF2-40B4-BE49-F238E27FC236}">
                  <a16:creationId xmlns:a16="http://schemas.microsoft.com/office/drawing/2014/main" id="{4BCCA57D-A9AB-4D78-AF6C-38ADE48A3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Freeform 1822">
              <a:extLst>
                <a:ext uri="{FF2B5EF4-FFF2-40B4-BE49-F238E27FC236}">
                  <a16:creationId xmlns:a16="http://schemas.microsoft.com/office/drawing/2014/main" id="{CD0CB447-2472-4E27-B763-3F26E413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1823">
              <a:extLst>
                <a:ext uri="{FF2B5EF4-FFF2-40B4-BE49-F238E27FC236}">
                  <a16:creationId xmlns:a16="http://schemas.microsoft.com/office/drawing/2014/main" id="{5361ECE2-E8E2-4421-8624-DB289E5A4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" name="Freeform 1824">
              <a:extLst>
                <a:ext uri="{FF2B5EF4-FFF2-40B4-BE49-F238E27FC236}">
                  <a16:creationId xmlns:a16="http://schemas.microsoft.com/office/drawing/2014/main" id="{0C8ACCCA-40EC-4509-A36F-2A06AE559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" name="Freeform 1825">
              <a:extLst>
                <a:ext uri="{FF2B5EF4-FFF2-40B4-BE49-F238E27FC236}">
                  <a16:creationId xmlns:a16="http://schemas.microsoft.com/office/drawing/2014/main" id="{5C4C34DF-B8D9-45D4-B2B0-2988D0700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Freeform 1826">
              <a:extLst>
                <a:ext uri="{FF2B5EF4-FFF2-40B4-BE49-F238E27FC236}">
                  <a16:creationId xmlns:a16="http://schemas.microsoft.com/office/drawing/2014/main" id="{3A7D9A49-D830-4C00-B88B-2EF509C53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" name="Freeform 1827">
              <a:extLst>
                <a:ext uri="{FF2B5EF4-FFF2-40B4-BE49-F238E27FC236}">
                  <a16:creationId xmlns:a16="http://schemas.microsoft.com/office/drawing/2014/main" id="{C26C4A49-C03D-433B-915F-8302345A5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" name="Freeform 1828">
              <a:extLst>
                <a:ext uri="{FF2B5EF4-FFF2-40B4-BE49-F238E27FC236}">
                  <a16:creationId xmlns:a16="http://schemas.microsoft.com/office/drawing/2014/main" id="{0FF73B0D-1CA1-4773-A40C-36DB5FDA2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" name="Freeform 1829">
              <a:extLst>
                <a:ext uri="{FF2B5EF4-FFF2-40B4-BE49-F238E27FC236}">
                  <a16:creationId xmlns:a16="http://schemas.microsoft.com/office/drawing/2014/main" id="{B73DE72D-B61F-4041-9B4B-E5D8154B3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" name="Freeform 1830">
              <a:extLst>
                <a:ext uri="{FF2B5EF4-FFF2-40B4-BE49-F238E27FC236}">
                  <a16:creationId xmlns:a16="http://schemas.microsoft.com/office/drawing/2014/main" id="{32EEBC21-E43B-4F33-9AE2-C2059713F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" name="Freeform 1831">
              <a:extLst>
                <a:ext uri="{FF2B5EF4-FFF2-40B4-BE49-F238E27FC236}">
                  <a16:creationId xmlns:a16="http://schemas.microsoft.com/office/drawing/2014/main" id="{3359F3AB-5438-4B85-A9D0-BCE34F4F4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" name="Freeform 1832">
              <a:extLst>
                <a:ext uri="{FF2B5EF4-FFF2-40B4-BE49-F238E27FC236}">
                  <a16:creationId xmlns:a16="http://schemas.microsoft.com/office/drawing/2014/main" id="{52B05546-DE88-4B13-BEF0-870AE2F23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" name="Freeform 1833">
              <a:extLst>
                <a:ext uri="{FF2B5EF4-FFF2-40B4-BE49-F238E27FC236}">
                  <a16:creationId xmlns:a16="http://schemas.microsoft.com/office/drawing/2014/main" id="{E8F59A2A-5FF6-458B-ACE1-AE1C9988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" name="Freeform 1834">
              <a:extLst>
                <a:ext uri="{FF2B5EF4-FFF2-40B4-BE49-F238E27FC236}">
                  <a16:creationId xmlns:a16="http://schemas.microsoft.com/office/drawing/2014/main" id="{9BFB77BB-4E19-4466-BD85-331A4AFC5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1835">
              <a:extLst>
                <a:ext uri="{FF2B5EF4-FFF2-40B4-BE49-F238E27FC236}">
                  <a16:creationId xmlns:a16="http://schemas.microsoft.com/office/drawing/2014/main" id="{9FD709B5-A32C-4D07-9C69-E254A9D83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1836">
              <a:extLst>
                <a:ext uri="{FF2B5EF4-FFF2-40B4-BE49-F238E27FC236}">
                  <a16:creationId xmlns:a16="http://schemas.microsoft.com/office/drawing/2014/main" id="{30676C10-C566-4BDD-81D4-7BF91FA26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1837">
              <a:extLst>
                <a:ext uri="{FF2B5EF4-FFF2-40B4-BE49-F238E27FC236}">
                  <a16:creationId xmlns:a16="http://schemas.microsoft.com/office/drawing/2014/main" id="{44F9BABE-BA54-4CA6-8DA7-396AA6BCC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1838">
              <a:extLst>
                <a:ext uri="{FF2B5EF4-FFF2-40B4-BE49-F238E27FC236}">
                  <a16:creationId xmlns:a16="http://schemas.microsoft.com/office/drawing/2014/main" id="{8BE95D52-571B-4026-82AB-09C63E836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1839">
              <a:extLst>
                <a:ext uri="{FF2B5EF4-FFF2-40B4-BE49-F238E27FC236}">
                  <a16:creationId xmlns:a16="http://schemas.microsoft.com/office/drawing/2014/main" id="{2FE9C2C1-D0E9-4AA8-934E-360C15CF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Freeform 1840">
              <a:extLst>
                <a:ext uri="{FF2B5EF4-FFF2-40B4-BE49-F238E27FC236}">
                  <a16:creationId xmlns:a16="http://schemas.microsoft.com/office/drawing/2014/main" id="{02EC767B-5DEF-4D8C-9C92-A38EA6944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1841">
              <a:extLst>
                <a:ext uri="{FF2B5EF4-FFF2-40B4-BE49-F238E27FC236}">
                  <a16:creationId xmlns:a16="http://schemas.microsoft.com/office/drawing/2014/main" id="{6E0CCFB7-A3AF-44F4-A335-C66B5B9D1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1842">
              <a:extLst>
                <a:ext uri="{FF2B5EF4-FFF2-40B4-BE49-F238E27FC236}">
                  <a16:creationId xmlns:a16="http://schemas.microsoft.com/office/drawing/2014/main" id="{4BFE1F26-062F-41CE-8BF2-5A8CD82D3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1843">
              <a:extLst>
                <a:ext uri="{FF2B5EF4-FFF2-40B4-BE49-F238E27FC236}">
                  <a16:creationId xmlns:a16="http://schemas.microsoft.com/office/drawing/2014/main" id="{C5227A1C-7129-462A-A55F-2ED75AA31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1844">
              <a:extLst>
                <a:ext uri="{FF2B5EF4-FFF2-40B4-BE49-F238E27FC236}">
                  <a16:creationId xmlns:a16="http://schemas.microsoft.com/office/drawing/2014/main" id="{8C5E840B-D805-4983-A98E-F037EDD2E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1845">
              <a:extLst>
                <a:ext uri="{FF2B5EF4-FFF2-40B4-BE49-F238E27FC236}">
                  <a16:creationId xmlns:a16="http://schemas.microsoft.com/office/drawing/2014/main" id="{8C5BDF14-E708-49BD-B70D-47F4EC2F2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1846">
              <a:extLst>
                <a:ext uri="{FF2B5EF4-FFF2-40B4-BE49-F238E27FC236}">
                  <a16:creationId xmlns:a16="http://schemas.microsoft.com/office/drawing/2014/main" id="{097F662E-D5B4-465D-93FF-1825A8FA6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1847">
              <a:extLst>
                <a:ext uri="{FF2B5EF4-FFF2-40B4-BE49-F238E27FC236}">
                  <a16:creationId xmlns:a16="http://schemas.microsoft.com/office/drawing/2014/main" id="{AD775D9C-2541-4C77-93E5-67FBAD6C0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1848">
              <a:extLst>
                <a:ext uri="{FF2B5EF4-FFF2-40B4-BE49-F238E27FC236}">
                  <a16:creationId xmlns:a16="http://schemas.microsoft.com/office/drawing/2014/main" id="{B2A4219E-9DEA-4A0D-95DF-E1FBDA6DF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1849">
              <a:extLst>
                <a:ext uri="{FF2B5EF4-FFF2-40B4-BE49-F238E27FC236}">
                  <a16:creationId xmlns:a16="http://schemas.microsoft.com/office/drawing/2014/main" id="{695EAF0A-508D-4B82-84C9-CD11EA1D4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1850">
              <a:extLst>
                <a:ext uri="{FF2B5EF4-FFF2-40B4-BE49-F238E27FC236}">
                  <a16:creationId xmlns:a16="http://schemas.microsoft.com/office/drawing/2014/main" id="{C7479B40-6B45-4CE5-B3F1-E49EC46AB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1851">
              <a:extLst>
                <a:ext uri="{FF2B5EF4-FFF2-40B4-BE49-F238E27FC236}">
                  <a16:creationId xmlns:a16="http://schemas.microsoft.com/office/drawing/2014/main" id="{9D5225BB-F4EF-4CCA-8B80-F08D7A1D1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1852">
              <a:extLst>
                <a:ext uri="{FF2B5EF4-FFF2-40B4-BE49-F238E27FC236}">
                  <a16:creationId xmlns:a16="http://schemas.microsoft.com/office/drawing/2014/main" id="{B9DECC01-3F3C-4F86-9EB8-C3A55C1A1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1853">
              <a:extLst>
                <a:ext uri="{FF2B5EF4-FFF2-40B4-BE49-F238E27FC236}">
                  <a16:creationId xmlns:a16="http://schemas.microsoft.com/office/drawing/2014/main" id="{A0684DF8-CBB1-41E6-AA15-204C0B534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Freeform 1854">
              <a:extLst>
                <a:ext uri="{FF2B5EF4-FFF2-40B4-BE49-F238E27FC236}">
                  <a16:creationId xmlns:a16="http://schemas.microsoft.com/office/drawing/2014/main" id="{89C36775-3DEA-4F10-98E5-EFCD45731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" name="Freeform 1855">
              <a:extLst>
                <a:ext uri="{FF2B5EF4-FFF2-40B4-BE49-F238E27FC236}">
                  <a16:creationId xmlns:a16="http://schemas.microsoft.com/office/drawing/2014/main" id="{F63FF8EF-8577-49AA-A25B-BB4F96BC0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1856">
              <a:extLst>
                <a:ext uri="{FF2B5EF4-FFF2-40B4-BE49-F238E27FC236}">
                  <a16:creationId xmlns:a16="http://schemas.microsoft.com/office/drawing/2014/main" id="{6D55F8D0-399D-49FF-9BC5-B8EC0B27B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" name="Freeform 1857">
              <a:extLst>
                <a:ext uri="{FF2B5EF4-FFF2-40B4-BE49-F238E27FC236}">
                  <a16:creationId xmlns:a16="http://schemas.microsoft.com/office/drawing/2014/main" id="{0705E8A6-F3E0-4853-9B46-FEFB7ABD3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" name="Freeform 1858">
              <a:extLst>
                <a:ext uri="{FF2B5EF4-FFF2-40B4-BE49-F238E27FC236}">
                  <a16:creationId xmlns:a16="http://schemas.microsoft.com/office/drawing/2014/main" id="{DE6CF6E0-9606-447A-AAD4-21008A76C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Freeform 1859">
              <a:extLst>
                <a:ext uri="{FF2B5EF4-FFF2-40B4-BE49-F238E27FC236}">
                  <a16:creationId xmlns:a16="http://schemas.microsoft.com/office/drawing/2014/main" id="{3E784EB7-1B3E-42F4-9EE7-6DB1F18B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" name="Freeform 1860">
              <a:extLst>
                <a:ext uri="{FF2B5EF4-FFF2-40B4-BE49-F238E27FC236}">
                  <a16:creationId xmlns:a16="http://schemas.microsoft.com/office/drawing/2014/main" id="{81480110-06B4-4357-8DC0-35C202667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" name="Freeform 1861">
              <a:extLst>
                <a:ext uri="{FF2B5EF4-FFF2-40B4-BE49-F238E27FC236}">
                  <a16:creationId xmlns:a16="http://schemas.microsoft.com/office/drawing/2014/main" id="{61D41AD4-8318-4F01-8BC5-74543AB06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" name="Oval 1862">
              <a:extLst>
                <a:ext uri="{FF2B5EF4-FFF2-40B4-BE49-F238E27FC236}">
                  <a16:creationId xmlns:a16="http://schemas.microsoft.com/office/drawing/2014/main" id="{712C118C-0EA0-4648-8842-AD336119F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81" y="1255170"/>
              <a:ext cx="654020" cy="654020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7" name="Oval 1863">
              <a:extLst>
                <a:ext uri="{FF2B5EF4-FFF2-40B4-BE49-F238E27FC236}">
                  <a16:creationId xmlns:a16="http://schemas.microsoft.com/office/drawing/2014/main" id="{E75805DB-33F3-4EF8-B8ED-E5682A545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78" y="1287469"/>
              <a:ext cx="589425" cy="597499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" name="Freeform 1864">
              <a:extLst>
                <a:ext uri="{FF2B5EF4-FFF2-40B4-BE49-F238E27FC236}">
                  <a16:creationId xmlns:a16="http://schemas.microsoft.com/office/drawing/2014/main" id="{BD7453A0-D079-445D-B414-F78E4B46E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271321"/>
              <a:ext cx="234158" cy="153414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" name="Freeform 1865">
              <a:extLst>
                <a:ext uri="{FF2B5EF4-FFF2-40B4-BE49-F238E27FC236}">
                  <a16:creationId xmlns:a16="http://schemas.microsoft.com/office/drawing/2014/main" id="{F830F655-2A51-4879-9709-D3BA0D138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51" y="1400508"/>
              <a:ext cx="32297" cy="40375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" name="Freeform 1866">
              <a:extLst>
                <a:ext uri="{FF2B5EF4-FFF2-40B4-BE49-F238E27FC236}">
                  <a16:creationId xmlns:a16="http://schemas.microsoft.com/office/drawing/2014/main" id="{E24C3DE5-1FF8-448F-886B-07DC19527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424728"/>
              <a:ext cx="72671" cy="40375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" name="Freeform 1867">
              <a:extLst>
                <a:ext uri="{FF2B5EF4-FFF2-40B4-BE49-F238E27FC236}">
                  <a16:creationId xmlns:a16="http://schemas.microsoft.com/office/drawing/2014/main" id="{BEACEC54-7048-4CC3-B147-9B3A722FD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424728"/>
              <a:ext cx="242228" cy="96891"/>
            </a:xfrm>
            <a:custGeom>
              <a:avLst/>
              <a:gdLst>
                <a:gd name="T0" fmla="*/ 25 w 103"/>
                <a:gd name="T1" fmla="*/ 0 h 41"/>
                <a:gd name="T2" fmla="*/ 25 w 103"/>
                <a:gd name="T3" fmla="*/ 0 h 41"/>
                <a:gd name="T4" fmla="*/ 23 w 103"/>
                <a:gd name="T5" fmla="*/ 3 h 41"/>
                <a:gd name="T6" fmla="*/ 3 w 103"/>
                <a:gd name="T7" fmla="*/ 27 h 41"/>
                <a:gd name="T8" fmla="*/ 0 w 103"/>
                <a:gd name="T9" fmla="*/ 31 h 41"/>
                <a:gd name="T10" fmla="*/ 100 w 103"/>
                <a:gd name="T11" fmla="*/ 41 h 41"/>
                <a:gd name="T12" fmla="*/ 103 w 103"/>
                <a:gd name="T13" fmla="*/ 30 h 41"/>
                <a:gd name="T14" fmla="*/ 25 w 10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37"/>
                    <a:pt x="101" y="33"/>
                    <a:pt x="103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" name="Freeform 1868">
              <a:extLst>
                <a:ext uri="{FF2B5EF4-FFF2-40B4-BE49-F238E27FC236}">
                  <a16:creationId xmlns:a16="http://schemas.microsoft.com/office/drawing/2014/main" id="{A7FB74D6-91D4-4A5A-BA99-76A71FF46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1489324"/>
              <a:ext cx="32297" cy="32297"/>
            </a:xfrm>
            <a:custGeom>
              <a:avLst/>
              <a:gdLst>
                <a:gd name="T0" fmla="*/ 3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3" y="0"/>
                  </a:moveTo>
                  <a:cubicBezTo>
                    <a:pt x="1" y="3"/>
                    <a:pt x="1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" name="Freeform 1869">
              <a:extLst>
                <a:ext uri="{FF2B5EF4-FFF2-40B4-BE49-F238E27FC236}">
                  <a16:creationId xmlns:a16="http://schemas.microsoft.com/office/drawing/2014/main" id="{A319D562-F546-4835-B837-D2287132B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05472"/>
              <a:ext cx="72671" cy="24225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1870">
              <a:extLst>
                <a:ext uri="{FF2B5EF4-FFF2-40B4-BE49-F238E27FC236}">
                  <a16:creationId xmlns:a16="http://schemas.microsoft.com/office/drawing/2014/main" id="{DB4D6DDA-C6E5-4B19-B9EB-95940FED4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586215"/>
              <a:ext cx="234158" cy="88821"/>
            </a:xfrm>
            <a:custGeom>
              <a:avLst/>
              <a:gdLst>
                <a:gd name="T0" fmla="*/ 15 w 98"/>
                <a:gd name="T1" fmla="*/ 0 h 37"/>
                <a:gd name="T2" fmla="*/ 15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5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1871">
              <a:extLst>
                <a:ext uri="{FF2B5EF4-FFF2-40B4-BE49-F238E27FC236}">
                  <a16:creationId xmlns:a16="http://schemas.microsoft.com/office/drawing/2014/main" id="{3DD31EEE-20FF-483B-B244-6A8703543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1" y="1594291"/>
              <a:ext cx="32297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1872">
              <a:extLst>
                <a:ext uri="{FF2B5EF4-FFF2-40B4-BE49-F238E27FC236}">
                  <a16:creationId xmlns:a16="http://schemas.microsoft.com/office/drawing/2014/main" id="{3B4174CC-C334-493A-9EB8-BC61CE314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94291"/>
              <a:ext cx="72671" cy="24225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1873">
              <a:extLst>
                <a:ext uri="{FF2B5EF4-FFF2-40B4-BE49-F238E27FC236}">
                  <a16:creationId xmlns:a16="http://schemas.microsoft.com/office/drawing/2014/main" id="{E3A2349C-0133-4A10-9F4D-BF8A609E4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691184"/>
              <a:ext cx="201859" cy="153414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1874">
              <a:extLst>
                <a:ext uri="{FF2B5EF4-FFF2-40B4-BE49-F238E27FC236}">
                  <a16:creationId xmlns:a16="http://schemas.microsoft.com/office/drawing/2014/main" id="{B5B70E48-337E-4512-8C2D-7C7958418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0" y="1683107"/>
              <a:ext cx="40375" cy="32297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1875">
              <a:extLst>
                <a:ext uri="{FF2B5EF4-FFF2-40B4-BE49-F238E27FC236}">
                  <a16:creationId xmlns:a16="http://schemas.microsoft.com/office/drawing/2014/main" id="{78319BFB-C164-492A-BD21-0C48B9692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26" y="1666957"/>
              <a:ext cx="64593" cy="40375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1876">
              <a:extLst>
                <a:ext uri="{FF2B5EF4-FFF2-40B4-BE49-F238E27FC236}">
                  <a16:creationId xmlns:a16="http://schemas.microsoft.com/office/drawing/2014/main" id="{21B58AFC-6B76-4146-AD27-8BE1D56E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9" y="1788076"/>
              <a:ext cx="185713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1877">
              <a:extLst>
                <a:ext uri="{FF2B5EF4-FFF2-40B4-BE49-F238E27FC236}">
                  <a16:creationId xmlns:a16="http://schemas.microsoft.com/office/drawing/2014/main" id="{B077373C-2107-487F-B141-C551B541F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771925"/>
              <a:ext cx="40375" cy="32297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1879">
              <a:extLst>
                <a:ext uri="{FF2B5EF4-FFF2-40B4-BE49-F238E27FC236}">
                  <a16:creationId xmlns:a16="http://schemas.microsoft.com/office/drawing/2014/main" id="{B169A9DC-DF5B-421F-9263-8C0A9A1F9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69" y="1731553"/>
              <a:ext cx="56520" cy="48446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1880">
              <a:extLst>
                <a:ext uri="{FF2B5EF4-FFF2-40B4-BE49-F238E27FC236}">
                  <a16:creationId xmlns:a16="http://schemas.microsoft.com/office/drawing/2014/main" id="{5F5BCAD2-54FD-4396-99B5-14D9E15E1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26" y="1852667"/>
              <a:ext cx="153412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1881">
              <a:extLst>
                <a:ext uri="{FF2B5EF4-FFF2-40B4-BE49-F238E27FC236}">
                  <a16:creationId xmlns:a16="http://schemas.microsoft.com/office/drawing/2014/main" id="{EE712B90-0EDA-4C02-87FA-970B795DC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15" y="1836518"/>
              <a:ext cx="32297" cy="32297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1882">
              <a:extLst>
                <a:ext uri="{FF2B5EF4-FFF2-40B4-BE49-F238E27FC236}">
                  <a16:creationId xmlns:a16="http://schemas.microsoft.com/office/drawing/2014/main" id="{1436B9D8-9C87-4AA6-9051-396141DDB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779998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1883">
              <a:extLst>
                <a:ext uri="{FF2B5EF4-FFF2-40B4-BE49-F238E27FC236}">
                  <a16:creationId xmlns:a16="http://schemas.microsoft.com/office/drawing/2014/main" id="{6ABD3F68-3090-4281-93D1-7E8488C40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901113"/>
              <a:ext cx="104966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2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1884">
              <a:extLst>
                <a:ext uri="{FF2B5EF4-FFF2-40B4-BE49-F238E27FC236}">
                  <a16:creationId xmlns:a16="http://schemas.microsoft.com/office/drawing/2014/main" id="{1619C82F-536B-44F5-9892-73D131D35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32" y="1868815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4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1885">
              <a:extLst>
                <a:ext uri="{FF2B5EF4-FFF2-40B4-BE49-F238E27FC236}">
                  <a16:creationId xmlns:a16="http://schemas.microsoft.com/office/drawing/2014/main" id="{4BC25B4E-F08F-43FF-9F98-350D3B41A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804221"/>
              <a:ext cx="32297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6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1886">
              <a:extLst>
                <a:ext uri="{FF2B5EF4-FFF2-40B4-BE49-F238E27FC236}">
                  <a16:creationId xmlns:a16="http://schemas.microsoft.com/office/drawing/2014/main" id="{A3192C4F-8D75-4579-B7DB-19B886194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49" y="1909187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1887">
              <a:extLst>
                <a:ext uri="{FF2B5EF4-FFF2-40B4-BE49-F238E27FC236}">
                  <a16:creationId xmlns:a16="http://schemas.microsoft.com/office/drawing/2014/main" id="{ABE7F528-5442-464B-A8FD-6637D5386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76890"/>
              <a:ext cx="32297" cy="32297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1888">
              <a:extLst>
                <a:ext uri="{FF2B5EF4-FFF2-40B4-BE49-F238E27FC236}">
                  <a16:creationId xmlns:a16="http://schemas.microsoft.com/office/drawing/2014/main" id="{54248E3F-E56F-4234-90A5-1182B4A15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12295"/>
              <a:ext cx="24223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1889">
              <a:extLst>
                <a:ext uri="{FF2B5EF4-FFF2-40B4-BE49-F238E27FC236}">
                  <a16:creationId xmlns:a16="http://schemas.microsoft.com/office/drawing/2014/main" id="{207CD3C6-D5B5-4063-87E9-EF6E427C0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884964"/>
              <a:ext cx="137263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1890">
              <a:extLst>
                <a:ext uri="{FF2B5EF4-FFF2-40B4-BE49-F238E27FC236}">
                  <a16:creationId xmlns:a16="http://schemas.microsoft.com/office/drawing/2014/main" id="{A595E42D-DDD2-4A64-99BB-765209B1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89" y="1852667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1891">
              <a:extLst>
                <a:ext uri="{FF2B5EF4-FFF2-40B4-BE49-F238E27FC236}">
                  <a16:creationId xmlns:a16="http://schemas.microsoft.com/office/drawing/2014/main" id="{306BC06A-1E70-4E53-B613-DF5107A12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67" y="1788073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1892">
              <a:extLst>
                <a:ext uri="{FF2B5EF4-FFF2-40B4-BE49-F238E27FC236}">
                  <a16:creationId xmlns:a16="http://schemas.microsoft.com/office/drawing/2014/main" id="{6605AE58-A901-46E5-8839-EC92E0B9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820370"/>
              <a:ext cx="193783" cy="185709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1893">
              <a:extLst>
                <a:ext uri="{FF2B5EF4-FFF2-40B4-BE49-F238E27FC236}">
                  <a16:creationId xmlns:a16="http://schemas.microsoft.com/office/drawing/2014/main" id="{7E5B4EF1-15E1-4C45-AC60-70B4ED282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804221"/>
              <a:ext cx="32297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1894">
              <a:extLst>
                <a:ext uri="{FF2B5EF4-FFF2-40B4-BE49-F238E27FC236}">
                  <a16:creationId xmlns:a16="http://schemas.microsoft.com/office/drawing/2014/main" id="{5B8359C4-5BDA-4754-B7C6-C6916DC95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755775"/>
              <a:ext cx="56520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1895">
              <a:extLst>
                <a:ext uri="{FF2B5EF4-FFF2-40B4-BE49-F238E27FC236}">
                  <a16:creationId xmlns:a16="http://schemas.microsoft.com/office/drawing/2014/main" id="{9DF724B5-906E-4288-B6B0-D3AD46280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739627"/>
              <a:ext cx="234155" cy="153412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1896">
              <a:extLst>
                <a:ext uri="{FF2B5EF4-FFF2-40B4-BE49-F238E27FC236}">
                  <a16:creationId xmlns:a16="http://schemas.microsoft.com/office/drawing/2014/main" id="{E62FA3A1-BE94-4FE1-B269-BF1372574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731553"/>
              <a:ext cx="40371" cy="32297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1897">
              <a:extLst>
                <a:ext uri="{FF2B5EF4-FFF2-40B4-BE49-F238E27FC236}">
                  <a16:creationId xmlns:a16="http://schemas.microsoft.com/office/drawing/2014/main" id="{11FC12EF-C2E6-4BE4-B89D-AB44046B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699255"/>
              <a:ext cx="72669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1898">
              <a:extLst>
                <a:ext uri="{FF2B5EF4-FFF2-40B4-BE49-F238E27FC236}">
                  <a16:creationId xmlns:a16="http://schemas.microsoft.com/office/drawing/2014/main" id="{B0E64BBB-8507-4533-95F8-0D4F1A543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1" y="1650810"/>
              <a:ext cx="242229" cy="96891"/>
            </a:xfrm>
            <a:custGeom>
              <a:avLst/>
              <a:gdLst>
                <a:gd name="T0" fmla="*/ 2 w 102"/>
                <a:gd name="T1" fmla="*/ 0 h 41"/>
                <a:gd name="T2" fmla="*/ 0 w 102"/>
                <a:gd name="T3" fmla="*/ 11 h 41"/>
                <a:gd name="T4" fmla="*/ 77 w 102"/>
                <a:gd name="T5" fmla="*/ 41 h 41"/>
                <a:gd name="T6" fmla="*/ 102 w 102"/>
                <a:gd name="T7" fmla="*/ 10 h 41"/>
                <a:gd name="T8" fmla="*/ 2 w 10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1">
                  <a:moveTo>
                    <a:pt x="2" y="0"/>
                  </a:moveTo>
                  <a:cubicBezTo>
                    <a:pt x="1" y="4"/>
                    <a:pt x="1" y="7"/>
                    <a:pt x="0" y="1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1899">
              <a:extLst>
                <a:ext uri="{FF2B5EF4-FFF2-40B4-BE49-F238E27FC236}">
                  <a16:creationId xmlns:a16="http://schemas.microsoft.com/office/drawing/2014/main" id="{423A394E-F988-4202-B16B-03CBB9AC0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024" y="1642735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2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1900">
              <a:extLst>
                <a:ext uri="{FF2B5EF4-FFF2-40B4-BE49-F238E27FC236}">
                  <a16:creationId xmlns:a16="http://schemas.microsoft.com/office/drawing/2014/main" id="{AC0359F7-E3A5-43E2-85D1-A585AE56B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634661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1901">
              <a:extLst>
                <a:ext uri="{FF2B5EF4-FFF2-40B4-BE49-F238E27FC236}">
                  <a16:creationId xmlns:a16="http://schemas.microsoft.com/office/drawing/2014/main" id="{79BE3C09-DAAD-43BF-8E69-B1AF958B3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395" y="1497398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1902">
              <a:extLst>
                <a:ext uri="{FF2B5EF4-FFF2-40B4-BE49-F238E27FC236}">
                  <a16:creationId xmlns:a16="http://schemas.microsoft.com/office/drawing/2014/main" id="{98AF18B6-FA76-47BE-814E-C4106B341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545844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1903">
              <a:extLst>
                <a:ext uri="{FF2B5EF4-FFF2-40B4-BE49-F238E27FC236}">
                  <a16:creationId xmlns:a16="http://schemas.microsoft.com/office/drawing/2014/main" id="{F46B2EF7-D507-4BDE-BF6B-9C3095973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545844"/>
              <a:ext cx="72669" cy="24223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1904">
              <a:extLst>
                <a:ext uri="{FF2B5EF4-FFF2-40B4-BE49-F238E27FC236}">
                  <a16:creationId xmlns:a16="http://schemas.microsoft.com/office/drawing/2014/main" id="{A8554B20-DB16-48C7-B44F-26774BB40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327838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1905">
              <a:extLst>
                <a:ext uri="{FF2B5EF4-FFF2-40B4-BE49-F238E27FC236}">
                  <a16:creationId xmlns:a16="http://schemas.microsoft.com/office/drawing/2014/main" id="{0E74A5C5-5D8B-4BEB-A52B-27EB51739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448952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1906">
              <a:extLst>
                <a:ext uri="{FF2B5EF4-FFF2-40B4-BE49-F238E27FC236}">
                  <a16:creationId xmlns:a16="http://schemas.microsoft.com/office/drawing/2014/main" id="{E5C44250-C471-4686-9794-96756A44C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465101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1907">
              <a:extLst>
                <a:ext uri="{FF2B5EF4-FFF2-40B4-BE49-F238E27FC236}">
                  <a16:creationId xmlns:a16="http://schemas.microsoft.com/office/drawing/2014/main" id="{745D730B-1574-4C21-8E02-D9DBF57AF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182501"/>
              <a:ext cx="177634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1908">
              <a:extLst>
                <a:ext uri="{FF2B5EF4-FFF2-40B4-BE49-F238E27FC236}">
                  <a16:creationId xmlns:a16="http://schemas.microsoft.com/office/drawing/2014/main" id="{DF13BD39-7A7F-423E-A220-F8CCEEBB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360135"/>
              <a:ext cx="40371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1909">
              <a:extLst>
                <a:ext uri="{FF2B5EF4-FFF2-40B4-BE49-F238E27FC236}">
                  <a16:creationId xmlns:a16="http://schemas.microsoft.com/office/drawing/2014/main" id="{3A533BC8-1B81-4C27-8B6F-59E54A2E4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4" y="1384358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1910">
              <a:extLst>
                <a:ext uri="{FF2B5EF4-FFF2-40B4-BE49-F238E27FC236}">
                  <a16:creationId xmlns:a16="http://schemas.microsoft.com/office/drawing/2014/main" id="{A9E0FF82-8842-4916-9DE2-17BC037DD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835" y="1077535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1911">
              <a:extLst>
                <a:ext uri="{FF2B5EF4-FFF2-40B4-BE49-F238E27FC236}">
                  <a16:creationId xmlns:a16="http://schemas.microsoft.com/office/drawing/2014/main" id="{5651DA34-E8D4-4346-BA9B-235193C46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295541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1912">
              <a:extLst>
                <a:ext uri="{FF2B5EF4-FFF2-40B4-BE49-F238E27FC236}">
                  <a16:creationId xmlns:a16="http://schemas.microsoft.com/office/drawing/2014/main" id="{ED7F63B6-BEB1-423D-AF27-86D7FB50A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319764"/>
              <a:ext cx="48446" cy="72669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1913">
              <a:extLst>
                <a:ext uri="{FF2B5EF4-FFF2-40B4-BE49-F238E27FC236}">
                  <a16:creationId xmlns:a16="http://schemas.microsoft.com/office/drawing/2014/main" id="{A2D2FDE3-4A0F-43DA-AFAE-7D9475B78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021015"/>
              <a:ext cx="104966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1914">
              <a:extLst>
                <a:ext uri="{FF2B5EF4-FFF2-40B4-BE49-F238E27FC236}">
                  <a16:creationId xmlns:a16="http://schemas.microsoft.com/office/drawing/2014/main" id="{A553C97A-7725-464B-A540-FD478FDBC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263244"/>
              <a:ext cx="32297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1915">
              <a:extLst>
                <a:ext uri="{FF2B5EF4-FFF2-40B4-BE49-F238E27FC236}">
                  <a16:creationId xmlns:a16="http://schemas.microsoft.com/office/drawing/2014/main" id="{4F8F49AC-BA88-4FEB-8B11-09B1F4940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69" y="1287467"/>
              <a:ext cx="24223" cy="72669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Freeform 1916">
              <a:extLst>
                <a:ext uri="{FF2B5EF4-FFF2-40B4-BE49-F238E27FC236}">
                  <a16:creationId xmlns:a16="http://schemas.microsoft.com/office/drawing/2014/main" id="{38A508FB-84E7-4877-8B5F-608169146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021015"/>
              <a:ext cx="80743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1917">
              <a:extLst>
                <a:ext uri="{FF2B5EF4-FFF2-40B4-BE49-F238E27FC236}">
                  <a16:creationId xmlns:a16="http://schemas.microsoft.com/office/drawing/2014/main" id="{E5A45783-CAD2-421F-B857-E373F2905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52" y="1255169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1918">
              <a:extLst>
                <a:ext uri="{FF2B5EF4-FFF2-40B4-BE49-F238E27FC236}">
                  <a16:creationId xmlns:a16="http://schemas.microsoft.com/office/drawing/2014/main" id="{87998FF3-2972-4E41-8891-A60413AD0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27" y="1287467"/>
              <a:ext cx="16149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2" name="Freeform 1919">
              <a:extLst>
                <a:ext uri="{FF2B5EF4-FFF2-40B4-BE49-F238E27FC236}">
                  <a16:creationId xmlns:a16="http://schemas.microsoft.com/office/drawing/2014/main" id="{1B2E28F2-8EBA-44D0-8BCC-20DA703A2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046" y="1077535"/>
              <a:ext cx="137263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1920">
              <a:extLst>
                <a:ext uri="{FF2B5EF4-FFF2-40B4-BE49-F238E27FC236}">
                  <a16:creationId xmlns:a16="http://schemas.microsoft.com/office/drawing/2014/main" id="{D75229FA-708C-4D48-AA50-55997F183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86" y="1279392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1921">
              <a:extLst>
                <a:ext uri="{FF2B5EF4-FFF2-40B4-BE49-F238E27FC236}">
                  <a16:creationId xmlns:a16="http://schemas.microsoft.com/office/drawing/2014/main" id="{B7690B78-3C28-41A2-A3F7-FBFEAAD4E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35" y="1303615"/>
              <a:ext cx="40371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Freeform 1922">
              <a:extLst>
                <a:ext uri="{FF2B5EF4-FFF2-40B4-BE49-F238E27FC236}">
                  <a16:creationId xmlns:a16="http://schemas.microsoft.com/office/drawing/2014/main" id="{159B06E3-FA7A-4BD7-A869-1D2766026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09" y="1158278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1923">
              <a:extLst>
                <a:ext uri="{FF2B5EF4-FFF2-40B4-BE49-F238E27FC236}">
                  <a16:creationId xmlns:a16="http://schemas.microsoft.com/office/drawing/2014/main" id="{401A8189-4569-432D-92AB-A06EE3554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43" y="1319764"/>
              <a:ext cx="32297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1924">
              <a:extLst>
                <a:ext uri="{FF2B5EF4-FFF2-40B4-BE49-F238E27FC236}">
                  <a16:creationId xmlns:a16="http://schemas.microsoft.com/office/drawing/2014/main" id="{8034BED2-D7CD-4627-9293-C144A3438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6" y="1352061"/>
              <a:ext cx="48446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8" name="Grupo 397">
            <a:extLst>
              <a:ext uri="{FF2B5EF4-FFF2-40B4-BE49-F238E27FC236}">
                <a16:creationId xmlns:a16="http://schemas.microsoft.com/office/drawing/2014/main" id="{7CA24950-15A5-47DD-993C-3186C5B04944}"/>
              </a:ext>
            </a:extLst>
          </p:cNvPr>
          <p:cNvGrpSpPr/>
          <p:nvPr/>
        </p:nvGrpSpPr>
        <p:grpSpPr>
          <a:xfrm>
            <a:off x="3503221" y="4635282"/>
            <a:ext cx="807123" cy="842406"/>
            <a:chOff x="147589" y="843380"/>
            <a:chExt cx="1477599" cy="1542192"/>
          </a:xfrm>
        </p:grpSpPr>
        <p:sp>
          <p:nvSpPr>
            <p:cNvPr id="399" name="Freeform 1588">
              <a:extLst>
                <a:ext uri="{FF2B5EF4-FFF2-40B4-BE49-F238E27FC236}">
                  <a16:creationId xmlns:a16="http://schemas.microsoft.com/office/drawing/2014/main" id="{E770D913-234B-4884-B0A8-45419EB52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312901"/>
              <a:ext cx="64593" cy="72671"/>
            </a:xfrm>
            <a:custGeom>
              <a:avLst/>
              <a:gdLst>
                <a:gd name="T0" fmla="*/ 15 w 29"/>
                <a:gd name="T1" fmla="*/ 0 h 29"/>
                <a:gd name="T2" fmla="*/ 0 w 29"/>
                <a:gd name="T3" fmla="*/ 15 h 29"/>
                <a:gd name="T4" fmla="*/ 15 w 29"/>
                <a:gd name="T5" fmla="*/ 29 h 29"/>
                <a:gd name="T6" fmla="*/ 29 w 29"/>
                <a:gd name="T7" fmla="*/ 15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15" y="8"/>
                    <a:pt x="8" y="15"/>
                    <a:pt x="0" y="15"/>
                  </a:cubicBezTo>
                  <a:cubicBezTo>
                    <a:pt x="8" y="15"/>
                    <a:pt x="15" y="21"/>
                    <a:pt x="15" y="29"/>
                  </a:cubicBezTo>
                  <a:cubicBezTo>
                    <a:pt x="15" y="21"/>
                    <a:pt x="21" y="15"/>
                    <a:pt x="29" y="15"/>
                  </a:cubicBezTo>
                  <a:cubicBezTo>
                    <a:pt x="21" y="15"/>
                    <a:pt x="15" y="8"/>
                    <a:pt x="15" y="0"/>
                  </a:cubicBezTo>
                </a:path>
              </a:pathLst>
            </a:custGeom>
            <a:solidFill>
              <a:srgbClr val="FBD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Freeform 1776">
              <a:extLst>
                <a:ext uri="{FF2B5EF4-FFF2-40B4-BE49-F238E27FC236}">
                  <a16:creationId xmlns:a16="http://schemas.microsoft.com/office/drawing/2014/main" id="{7F3EDC96-5B0A-44CB-9500-49393DB8D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1777">
              <a:extLst>
                <a:ext uri="{FF2B5EF4-FFF2-40B4-BE49-F238E27FC236}">
                  <a16:creationId xmlns:a16="http://schemas.microsoft.com/office/drawing/2014/main" id="{1546C58B-2E98-4AC0-A435-12B638911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1778">
              <a:extLst>
                <a:ext uri="{FF2B5EF4-FFF2-40B4-BE49-F238E27FC236}">
                  <a16:creationId xmlns:a16="http://schemas.microsoft.com/office/drawing/2014/main" id="{870D7951-7414-4872-A5F3-0588D0463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1779">
              <a:extLst>
                <a:ext uri="{FF2B5EF4-FFF2-40B4-BE49-F238E27FC236}">
                  <a16:creationId xmlns:a16="http://schemas.microsoft.com/office/drawing/2014/main" id="{4FCFAB6D-723B-4C10-B508-6F815DB43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1780">
              <a:extLst>
                <a:ext uri="{FF2B5EF4-FFF2-40B4-BE49-F238E27FC236}">
                  <a16:creationId xmlns:a16="http://schemas.microsoft.com/office/drawing/2014/main" id="{E0F940FC-A082-4904-87B2-A478FA8AD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1781">
              <a:extLst>
                <a:ext uri="{FF2B5EF4-FFF2-40B4-BE49-F238E27FC236}">
                  <a16:creationId xmlns:a16="http://schemas.microsoft.com/office/drawing/2014/main" id="{D6F6A58C-77E9-442D-840C-A91F39EA2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1782">
              <a:extLst>
                <a:ext uri="{FF2B5EF4-FFF2-40B4-BE49-F238E27FC236}">
                  <a16:creationId xmlns:a16="http://schemas.microsoft.com/office/drawing/2014/main" id="{368436C1-A4C6-483F-B023-171793532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1783">
              <a:extLst>
                <a:ext uri="{FF2B5EF4-FFF2-40B4-BE49-F238E27FC236}">
                  <a16:creationId xmlns:a16="http://schemas.microsoft.com/office/drawing/2014/main" id="{58694B7F-C211-4745-8921-3F88B5477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1784">
              <a:extLst>
                <a:ext uri="{FF2B5EF4-FFF2-40B4-BE49-F238E27FC236}">
                  <a16:creationId xmlns:a16="http://schemas.microsoft.com/office/drawing/2014/main" id="{9BFA8D53-A54E-46CE-A78E-93EE3252C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1785">
              <a:extLst>
                <a:ext uri="{FF2B5EF4-FFF2-40B4-BE49-F238E27FC236}">
                  <a16:creationId xmlns:a16="http://schemas.microsoft.com/office/drawing/2014/main" id="{C0256B13-3399-4155-B988-4625BF766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1786">
              <a:extLst>
                <a:ext uri="{FF2B5EF4-FFF2-40B4-BE49-F238E27FC236}">
                  <a16:creationId xmlns:a16="http://schemas.microsoft.com/office/drawing/2014/main" id="{B226B093-4E98-491F-B154-F2697A953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1787">
              <a:extLst>
                <a:ext uri="{FF2B5EF4-FFF2-40B4-BE49-F238E27FC236}">
                  <a16:creationId xmlns:a16="http://schemas.microsoft.com/office/drawing/2014/main" id="{7C2A43B6-31E3-47D5-9C6F-B5E7A193A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1788">
              <a:extLst>
                <a:ext uri="{FF2B5EF4-FFF2-40B4-BE49-F238E27FC236}">
                  <a16:creationId xmlns:a16="http://schemas.microsoft.com/office/drawing/2014/main" id="{F93AA166-17AA-4F41-B28B-7FACB0BA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1789">
              <a:extLst>
                <a:ext uri="{FF2B5EF4-FFF2-40B4-BE49-F238E27FC236}">
                  <a16:creationId xmlns:a16="http://schemas.microsoft.com/office/drawing/2014/main" id="{B3C68888-9BE4-4989-911B-AA27B7FAA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1790">
              <a:extLst>
                <a:ext uri="{FF2B5EF4-FFF2-40B4-BE49-F238E27FC236}">
                  <a16:creationId xmlns:a16="http://schemas.microsoft.com/office/drawing/2014/main" id="{8AC977C0-A3FB-4078-A225-024C48EB2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Freeform 1791">
              <a:extLst>
                <a:ext uri="{FF2B5EF4-FFF2-40B4-BE49-F238E27FC236}">
                  <a16:creationId xmlns:a16="http://schemas.microsoft.com/office/drawing/2014/main" id="{D508AF59-BEE9-4E36-B6CA-8F2E3C893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Freeform 1792">
              <a:extLst>
                <a:ext uri="{FF2B5EF4-FFF2-40B4-BE49-F238E27FC236}">
                  <a16:creationId xmlns:a16="http://schemas.microsoft.com/office/drawing/2014/main" id="{D170EAD1-978E-4181-93E5-1EF8101D5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1793">
              <a:extLst>
                <a:ext uri="{FF2B5EF4-FFF2-40B4-BE49-F238E27FC236}">
                  <a16:creationId xmlns:a16="http://schemas.microsoft.com/office/drawing/2014/main" id="{3315D02A-FF69-4D5F-868C-65E1FA0FA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1794">
              <a:extLst>
                <a:ext uri="{FF2B5EF4-FFF2-40B4-BE49-F238E27FC236}">
                  <a16:creationId xmlns:a16="http://schemas.microsoft.com/office/drawing/2014/main" id="{EB02C435-28F0-42B1-A11C-224A0C02F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9" name="Freeform 1795">
              <a:extLst>
                <a:ext uri="{FF2B5EF4-FFF2-40B4-BE49-F238E27FC236}">
                  <a16:creationId xmlns:a16="http://schemas.microsoft.com/office/drawing/2014/main" id="{FD75E887-EC45-47AA-A252-CB1C72B55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0" name="Freeform 1796">
              <a:extLst>
                <a:ext uri="{FF2B5EF4-FFF2-40B4-BE49-F238E27FC236}">
                  <a16:creationId xmlns:a16="http://schemas.microsoft.com/office/drawing/2014/main" id="{3462A881-31E6-4374-9105-A7C509B4B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1" name="Freeform 1797">
              <a:extLst>
                <a:ext uri="{FF2B5EF4-FFF2-40B4-BE49-F238E27FC236}">
                  <a16:creationId xmlns:a16="http://schemas.microsoft.com/office/drawing/2014/main" id="{42F19290-79F9-4CB9-A8A4-8DB26DF03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2" name="Freeform 1798">
              <a:extLst>
                <a:ext uri="{FF2B5EF4-FFF2-40B4-BE49-F238E27FC236}">
                  <a16:creationId xmlns:a16="http://schemas.microsoft.com/office/drawing/2014/main" id="{F7614023-516B-4773-AC89-4AA860AD9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3" name="Freeform 1799">
              <a:extLst>
                <a:ext uri="{FF2B5EF4-FFF2-40B4-BE49-F238E27FC236}">
                  <a16:creationId xmlns:a16="http://schemas.microsoft.com/office/drawing/2014/main" id="{E631FBC2-4321-4309-B9F6-4D8BB4FE2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4" name="Freeform 1800">
              <a:extLst>
                <a:ext uri="{FF2B5EF4-FFF2-40B4-BE49-F238E27FC236}">
                  <a16:creationId xmlns:a16="http://schemas.microsoft.com/office/drawing/2014/main" id="{F62A2FC1-E241-44B9-AA37-49FE71BB4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5" name="Freeform 1801">
              <a:extLst>
                <a:ext uri="{FF2B5EF4-FFF2-40B4-BE49-F238E27FC236}">
                  <a16:creationId xmlns:a16="http://schemas.microsoft.com/office/drawing/2014/main" id="{5EF26C7C-C6DD-4169-9D29-C4ED2BDFD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6" name="Freeform 1802">
              <a:extLst>
                <a:ext uri="{FF2B5EF4-FFF2-40B4-BE49-F238E27FC236}">
                  <a16:creationId xmlns:a16="http://schemas.microsoft.com/office/drawing/2014/main" id="{FD1D17A0-A44F-401D-B11D-DD8AEA1B9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7" name="Freeform 1803">
              <a:extLst>
                <a:ext uri="{FF2B5EF4-FFF2-40B4-BE49-F238E27FC236}">
                  <a16:creationId xmlns:a16="http://schemas.microsoft.com/office/drawing/2014/main" id="{7F32D326-6082-41E3-A895-95017FB97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8" name="Freeform 1804">
              <a:extLst>
                <a:ext uri="{FF2B5EF4-FFF2-40B4-BE49-F238E27FC236}">
                  <a16:creationId xmlns:a16="http://schemas.microsoft.com/office/drawing/2014/main" id="{3773F4BD-6531-41AE-A44A-871F73101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9" name="Freeform 1805">
              <a:extLst>
                <a:ext uri="{FF2B5EF4-FFF2-40B4-BE49-F238E27FC236}">
                  <a16:creationId xmlns:a16="http://schemas.microsoft.com/office/drawing/2014/main" id="{01E138C9-4BAD-498D-9F35-EE43831AA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0" name="Freeform 1806">
              <a:extLst>
                <a:ext uri="{FF2B5EF4-FFF2-40B4-BE49-F238E27FC236}">
                  <a16:creationId xmlns:a16="http://schemas.microsoft.com/office/drawing/2014/main" id="{96430FA7-955D-470B-8689-4B055D3D5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1" name="Freeform 1807">
              <a:extLst>
                <a:ext uri="{FF2B5EF4-FFF2-40B4-BE49-F238E27FC236}">
                  <a16:creationId xmlns:a16="http://schemas.microsoft.com/office/drawing/2014/main" id="{3A743E80-D99C-4CCE-B2F4-DD5120B62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2" name="Freeform 1808">
              <a:extLst>
                <a:ext uri="{FF2B5EF4-FFF2-40B4-BE49-F238E27FC236}">
                  <a16:creationId xmlns:a16="http://schemas.microsoft.com/office/drawing/2014/main" id="{A4E8A1B4-CBF9-4752-B013-FF9A2C207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3" name="Freeform 1809">
              <a:extLst>
                <a:ext uri="{FF2B5EF4-FFF2-40B4-BE49-F238E27FC236}">
                  <a16:creationId xmlns:a16="http://schemas.microsoft.com/office/drawing/2014/main" id="{E85A1468-AB6A-4ABB-A476-92AA1AC2B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4" name="Freeform 1810">
              <a:extLst>
                <a:ext uri="{FF2B5EF4-FFF2-40B4-BE49-F238E27FC236}">
                  <a16:creationId xmlns:a16="http://schemas.microsoft.com/office/drawing/2014/main" id="{ED2FA1FD-1E82-4510-BC01-861EE9EDA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5" name="Freeform 1811">
              <a:extLst>
                <a:ext uri="{FF2B5EF4-FFF2-40B4-BE49-F238E27FC236}">
                  <a16:creationId xmlns:a16="http://schemas.microsoft.com/office/drawing/2014/main" id="{3A2A9D51-6C6A-4204-BEAD-0E5B17787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6" name="Freeform 1812">
              <a:extLst>
                <a:ext uri="{FF2B5EF4-FFF2-40B4-BE49-F238E27FC236}">
                  <a16:creationId xmlns:a16="http://schemas.microsoft.com/office/drawing/2014/main" id="{61B160DF-D5AF-426F-B64F-0421D23DF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7" name="Freeform 1813">
              <a:extLst>
                <a:ext uri="{FF2B5EF4-FFF2-40B4-BE49-F238E27FC236}">
                  <a16:creationId xmlns:a16="http://schemas.microsoft.com/office/drawing/2014/main" id="{4D18A76E-2C20-4F32-B194-64230F8F1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8" name="Freeform 1814">
              <a:extLst>
                <a:ext uri="{FF2B5EF4-FFF2-40B4-BE49-F238E27FC236}">
                  <a16:creationId xmlns:a16="http://schemas.microsoft.com/office/drawing/2014/main" id="{25D62476-37AB-451C-AF0F-E835AD169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9" name="Freeform 1815">
              <a:extLst>
                <a:ext uri="{FF2B5EF4-FFF2-40B4-BE49-F238E27FC236}">
                  <a16:creationId xmlns:a16="http://schemas.microsoft.com/office/drawing/2014/main" id="{E011FDE6-39DB-4612-B55C-8DBDE544E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0" name="Freeform 1816">
              <a:extLst>
                <a:ext uri="{FF2B5EF4-FFF2-40B4-BE49-F238E27FC236}">
                  <a16:creationId xmlns:a16="http://schemas.microsoft.com/office/drawing/2014/main" id="{4A05856F-0F45-4EEA-8E2A-6066240C6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1" name="Freeform 1817">
              <a:extLst>
                <a:ext uri="{FF2B5EF4-FFF2-40B4-BE49-F238E27FC236}">
                  <a16:creationId xmlns:a16="http://schemas.microsoft.com/office/drawing/2014/main" id="{5EF5146B-4EF5-47C6-86C8-DB55829C3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2" name="Freeform 1818">
              <a:extLst>
                <a:ext uri="{FF2B5EF4-FFF2-40B4-BE49-F238E27FC236}">
                  <a16:creationId xmlns:a16="http://schemas.microsoft.com/office/drawing/2014/main" id="{BDABF81B-0FF6-44C5-AC8B-9A70F4A234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close/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close/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close/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close/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close/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close/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close/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close/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close/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close/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close/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close/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close/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close/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close/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close/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3" name="Freeform 1819">
              <a:extLst>
                <a:ext uri="{FF2B5EF4-FFF2-40B4-BE49-F238E27FC236}">
                  <a16:creationId xmlns:a16="http://schemas.microsoft.com/office/drawing/2014/main" id="{EBF50EAC-E2CC-4523-B879-9191A407BB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4" name="Freeform 1820">
              <a:extLst>
                <a:ext uri="{FF2B5EF4-FFF2-40B4-BE49-F238E27FC236}">
                  <a16:creationId xmlns:a16="http://schemas.microsoft.com/office/drawing/2014/main" id="{0CF3E92A-C393-4A08-A92B-F64891F2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5" name="Freeform 1821">
              <a:extLst>
                <a:ext uri="{FF2B5EF4-FFF2-40B4-BE49-F238E27FC236}">
                  <a16:creationId xmlns:a16="http://schemas.microsoft.com/office/drawing/2014/main" id="{9BCFCFD0-6380-4343-A15B-443762293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6" name="Freeform 1822">
              <a:extLst>
                <a:ext uri="{FF2B5EF4-FFF2-40B4-BE49-F238E27FC236}">
                  <a16:creationId xmlns:a16="http://schemas.microsoft.com/office/drawing/2014/main" id="{F796C5B5-7498-4262-A596-77B5B762B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7" name="Freeform 1823">
              <a:extLst>
                <a:ext uri="{FF2B5EF4-FFF2-40B4-BE49-F238E27FC236}">
                  <a16:creationId xmlns:a16="http://schemas.microsoft.com/office/drawing/2014/main" id="{769B5C2C-1B97-48B2-9B3A-3DC0F9843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8" name="Freeform 1824">
              <a:extLst>
                <a:ext uri="{FF2B5EF4-FFF2-40B4-BE49-F238E27FC236}">
                  <a16:creationId xmlns:a16="http://schemas.microsoft.com/office/drawing/2014/main" id="{8C5E9BE1-9570-4DAA-A93E-E33712786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9" name="Freeform 1825">
              <a:extLst>
                <a:ext uri="{FF2B5EF4-FFF2-40B4-BE49-F238E27FC236}">
                  <a16:creationId xmlns:a16="http://schemas.microsoft.com/office/drawing/2014/main" id="{F575C1CA-D833-4D1D-AA4E-CFAD5A714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0" name="Freeform 1826">
              <a:extLst>
                <a:ext uri="{FF2B5EF4-FFF2-40B4-BE49-F238E27FC236}">
                  <a16:creationId xmlns:a16="http://schemas.microsoft.com/office/drawing/2014/main" id="{CB347973-804F-443D-8530-C4BAD211D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1" name="Freeform 1827">
              <a:extLst>
                <a:ext uri="{FF2B5EF4-FFF2-40B4-BE49-F238E27FC236}">
                  <a16:creationId xmlns:a16="http://schemas.microsoft.com/office/drawing/2014/main" id="{359DE4AB-A54E-4C7D-824A-FF458B61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1828">
              <a:extLst>
                <a:ext uri="{FF2B5EF4-FFF2-40B4-BE49-F238E27FC236}">
                  <a16:creationId xmlns:a16="http://schemas.microsoft.com/office/drawing/2014/main" id="{6F2CFAB9-9BB8-4E64-AD28-590B9E073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1829">
              <a:extLst>
                <a:ext uri="{FF2B5EF4-FFF2-40B4-BE49-F238E27FC236}">
                  <a16:creationId xmlns:a16="http://schemas.microsoft.com/office/drawing/2014/main" id="{CF1FAB37-D4A5-4DFD-B6E3-B0CF73185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1830">
              <a:extLst>
                <a:ext uri="{FF2B5EF4-FFF2-40B4-BE49-F238E27FC236}">
                  <a16:creationId xmlns:a16="http://schemas.microsoft.com/office/drawing/2014/main" id="{CC809FBE-8D45-4764-A415-61C86DB5F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1831">
              <a:extLst>
                <a:ext uri="{FF2B5EF4-FFF2-40B4-BE49-F238E27FC236}">
                  <a16:creationId xmlns:a16="http://schemas.microsoft.com/office/drawing/2014/main" id="{6F7FD8C3-0D8B-4E87-9F5D-B3625CF5E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1832">
              <a:extLst>
                <a:ext uri="{FF2B5EF4-FFF2-40B4-BE49-F238E27FC236}">
                  <a16:creationId xmlns:a16="http://schemas.microsoft.com/office/drawing/2014/main" id="{33148F8A-A3AA-42F9-AA9C-4C73FE410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1833">
              <a:extLst>
                <a:ext uri="{FF2B5EF4-FFF2-40B4-BE49-F238E27FC236}">
                  <a16:creationId xmlns:a16="http://schemas.microsoft.com/office/drawing/2014/main" id="{6371FE0E-63C6-4ED6-954A-B43804A99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1834">
              <a:extLst>
                <a:ext uri="{FF2B5EF4-FFF2-40B4-BE49-F238E27FC236}">
                  <a16:creationId xmlns:a16="http://schemas.microsoft.com/office/drawing/2014/main" id="{7A09D77A-79A2-4252-AE5D-A01FD2131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1835">
              <a:extLst>
                <a:ext uri="{FF2B5EF4-FFF2-40B4-BE49-F238E27FC236}">
                  <a16:creationId xmlns:a16="http://schemas.microsoft.com/office/drawing/2014/main" id="{76CA6042-F773-4212-93CC-F89288B13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1836">
              <a:extLst>
                <a:ext uri="{FF2B5EF4-FFF2-40B4-BE49-F238E27FC236}">
                  <a16:creationId xmlns:a16="http://schemas.microsoft.com/office/drawing/2014/main" id="{422BBAB3-B6B8-4BDC-B5C1-1A42F3010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1837">
              <a:extLst>
                <a:ext uri="{FF2B5EF4-FFF2-40B4-BE49-F238E27FC236}">
                  <a16:creationId xmlns:a16="http://schemas.microsoft.com/office/drawing/2014/main" id="{265CF5E0-6540-4A57-BDD4-A1C772A1B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1838">
              <a:extLst>
                <a:ext uri="{FF2B5EF4-FFF2-40B4-BE49-F238E27FC236}">
                  <a16:creationId xmlns:a16="http://schemas.microsoft.com/office/drawing/2014/main" id="{750761D1-8CD5-44A1-9AEC-2F1ACB5AA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1839">
              <a:extLst>
                <a:ext uri="{FF2B5EF4-FFF2-40B4-BE49-F238E27FC236}">
                  <a16:creationId xmlns:a16="http://schemas.microsoft.com/office/drawing/2014/main" id="{77ABF88C-9FFA-4939-AFBB-E2217ED3E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1840">
              <a:extLst>
                <a:ext uri="{FF2B5EF4-FFF2-40B4-BE49-F238E27FC236}">
                  <a16:creationId xmlns:a16="http://schemas.microsoft.com/office/drawing/2014/main" id="{710A30A6-AC9E-4035-B9E0-200D20D02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1841">
              <a:extLst>
                <a:ext uri="{FF2B5EF4-FFF2-40B4-BE49-F238E27FC236}">
                  <a16:creationId xmlns:a16="http://schemas.microsoft.com/office/drawing/2014/main" id="{792522DF-A967-47B2-84CC-7E9AAACC4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1842">
              <a:extLst>
                <a:ext uri="{FF2B5EF4-FFF2-40B4-BE49-F238E27FC236}">
                  <a16:creationId xmlns:a16="http://schemas.microsoft.com/office/drawing/2014/main" id="{1E0C3581-FE3D-4959-98D3-817EF984C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1843">
              <a:extLst>
                <a:ext uri="{FF2B5EF4-FFF2-40B4-BE49-F238E27FC236}">
                  <a16:creationId xmlns:a16="http://schemas.microsoft.com/office/drawing/2014/main" id="{1F8EC191-6D93-4D34-99DE-52B7950F0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1844">
              <a:extLst>
                <a:ext uri="{FF2B5EF4-FFF2-40B4-BE49-F238E27FC236}">
                  <a16:creationId xmlns:a16="http://schemas.microsoft.com/office/drawing/2014/main" id="{403451C4-A5BA-4878-BFFC-2B774E5EB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1845">
              <a:extLst>
                <a:ext uri="{FF2B5EF4-FFF2-40B4-BE49-F238E27FC236}">
                  <a16:creationId xmlns:a16="http://schemas.microsoft.com/office/drawing/2014/main" id="{F048015C-0001-42D7-9200-2C42582D9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1846">
              <a:extLst>
                <a:ext uri="{FF2B5EF4-FFF2-40B4-BE49-F238E27FC236}">
                  <a16:creationId xmlns:a16="http://schemas.microsoft.com/office/drawing/2014/main" id="{E1EFDD5E-9211-411B-804B-51603C4F0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1847">
              <a:extLst>
                <a:ext uri="{FF2B5EF4-FFF2-40B4-BE49-F238E27FC236}">
                  <a16:creationId xmlns:a16="http://schemas.microsoft.com/office/drawing/2014/main" id="{80EE6223-29E4-4512-BD71-88A7A2CA5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1848">
              <a:extLst>
                <a:ext uri="{FF2B5EF4-FFF2-40B4-BE49-F238E27FC236}">
                  <a16:creationId xmlns:a16="http://schemas.microsoft.com/office/drawing/2014/main" id="{5D0B892B-6CA4-4092-8E52-2F5D4DD10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1849">
              <a:extLst>
                <a:ext uri="{FF2B5EF4-FFF2-40B4-BE49-F238E27FC236}">
                  <a16:creationId xmlns:a16="http://schemas.microsoft.com/office/drawing/2014/main" id="{74DB71B8-6EA6-42E1-BBA0-2B4A945AF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1850">
              <a:extLst>
                <a:ext uri="{FF2B5EF4-FFF2-40B4-BE49-F238E27FC236}">
                  <a16:creationId xmlns:a16="http://schemas.microsoft.com/office/drawing/2014/main" id="{F5838464-9F8F-4A39-A759-57A5540B4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1851">
              <a:extLst>
                <a:ext uri="{FF2B5EF4-FFF2-40B4-BE49-F238E27FC236}">
                  <a16:creationId xmlns:a16="http://schemas.microsoft.com/office/drawing/2014/main" id="{B6C6E6A6-314F-458D-A5E4-81286C7FF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1852">
              <a:extLst>
                <a:ext uri="{FF2B5EF4-FFF2-40B4-BE49-F238E27FC236}">
                  <a16:creationId xmlns:a16="http://schemas.microsoft.com/office/drawing/2014/main" id="{2DC81693-4C4E-4552-B7C7-D3EE41739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1853">
              <a:extLst>
                <a:ext uri="{FF2B5EF4-FFF2-40B4-BE49-F238E27FC236}">
                  <a16:creationId xmlns:a16="http://schemas.microsoft.com/office/drawing/2014/main" id="{8722D9BE-4C80-4346-9C48-2819EE1C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1854">
              <a:extLst>
                <a:ext uri="{FF2B5EF4-FFF2-40B4-BE49-F238E27FC236}">
                  <a16:creationId xmlns:a16="http://schemas.microsoft.com/office/drawing/2014/main" id="{BD86918C-E03D-4596-9C97-8AFF8DB2C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1855">
              <a:extLst>
                <a:ext uri="{FF2B5EF4-FFF2-40B4-BE49-F238E27FC236}">
                  <a16:creationId xmlns:a16="http://schemas.microsoft.com/office/drawing/2014/main" id="{E649842C-64C0-4F18-B775-97F522A66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Freeform 1856">
              <a:extLst>
                <a:ext uri="{FF2B5EF4-FFF2-40B4-BE49-F238E27FC236}">
                  <a16:creationId xmlns:a16="http://schemas.microsoft.com/office/drawing/2014/main" id="{9E59AD7E-4B6C-4CBE-8392-802CB37B8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Freeform 1857">
              <a:extLst>
                <a:ext uri="{FF2B5EF4-FFF2-40B4-BE49-F238E27FC236}">
                  <a16:creationId xmlns:a16="http://schemas.microsoft.com/office/drawing/2014/main" id="{56B5F28A-D72F-484D-A4BB-912D715EC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Freeform 1858">
              <a:extLst>
                <a:ext uri="{FF2B5EF4-FFF2-40B4-BE49-F238E27FC236}">
                  <a16:creationId xmlns:a16="http://schemas.microsoft.com/office/drawing/2014/main" id="{77DA07A1-0B6C-4968-81D8-D28CFCF33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Freeform 1859">
              <a:extLst>
                <a:ext uri="{FF2B5EF4-FFF2-40B4-BE49-F238E27FC236}">
                  <a16:creationId xmlns:a16="http://schemas.microsoft.com/office/drawing/2014/main" id="{8D5459B8-CB9F-4B6B-A57E-A0C3D3DC0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Freeform 1860">
              <a:extLst>
                <a:ext uri="{FF2B5EF4-FFF2-40B4-BE49-F238E27FC236}">
                  <a16:creationId xmlns:a16="http://schemas.microsoft.com/office/drawing/2014/main" id="{A72A8CFB-77CB-4D19-84AB-6EDE445C3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5" name="Freeform 1861">
              <a:extLst>
                <a:ext uri="{FF2B5EF4-FFF2-40B4-BE49-F238E27FC236}">
                  <a16:creationId xmlns:a16="http://schemas.microsoft.com/office/drawing/2014/main" id="{3E24847F-928F-475B-8F9E-25BDE1B04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Oval 1862">
              <a:extLst>
                <a:ext uri="{FF2B5EF4-FFF2-40B4-BE49-F238E27FC236}">
                  <a16:creationId xmlns:a16="http://schemas.microsoft.com/office/drawing/2014/main" id="{6958ABEF-1686-4876-B508-F7E50BA40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81" y="1255170"/>
              <a:ext cx="654020" cy="654020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Oval 1863">
              <a:extLst>
                <a:ext uri="{FF2B5EF4-FFF2-40B4-BE49-F238E27FC236}">
                  <a16:creationId xmlns:a16="http://schemas.microsoft.com/office/drawing/2014/main" id="{0183E231-3C6F-4536-91B3-47B9B1F91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78" y="1287469"/>
              <a:ext cx="589425" cy="597499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1864">
              <a:extLst>
                <a:ext uri="{FF2B5EF4-FFF2-40B4-BE49-F238E27FC236}">
                  <a16:creationId xmlns:a16="http://schemas.microsoft.com/office/drawing/2014/main" id="{6657B399-1670-4D48-81FC-0F1636CBF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271321"/>
              <a:ext cx="234158" cy="153414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Freeform 1865">
              <a:extLst>
                <a:ext uri="{FF2B5EF4-FFF2-40B4-BE49-F238E27FC236}">
                  <a16:creationId xmlns:a16="http://schemas.microsoft.com/office/drawing/2014/main" id="{0A496261-CFFA-4574-AB8E-B1E0C914D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51" y="1400508"/>
              <a:ext cx="32297" cy="40375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Freeform 1866">
              <a:extLst>
                <a:ext uri="{FF2B5EF4-FFF2-40B4-BE49-F238E27FC236}">
                  <a16:creationId xmlns:a16="http://schemas.microsoft.com/office/drawing/2014/main" id="{F9D95DDF-7A54-4AD5-8555-F23A49161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424728"/>
              <a:ext cx="72671" cy="40375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Freeform 1867">
              <a:extLst>
                <a:ext uri="{FF2B5EF4-FFF2-40B4-BE49-F238E27FC236}">
                  <a16:creationId xmlns:a16="http://schemas.microsoft.com/office/drawing/2014/main" id="{05BE2A49-AC24-4C90-A6F3-30E2D5444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424728"/>
              <a:ext cx="242228" cy="96891"/>
            </a:xfrm>
            <a:custGeom>
              <a:avLst/>
              <a:gdLst>
                <a:gd name="T0" fmla="*/ 25 w 103"/>
                <a:gd name="T1" fmla="*/ 0 h 41"/>
                <a:gd name="T2" fmla="*/ 25 w 103"/>
                <a:gd name="T3" fmla="*/ 0 h 41"/>
                <a:gd name="T4" fmla="*/ 23 w 103"/>
                <a:gd name="T5" fmla="*/ 3 h 41"/>
                <a:gd name="T6" fmla="*/ 3 w 103"/>
                <a:gd name="T7" fmla="*/ 27 h 41"/>
                <a:gd name="T8" fmla="*/ 0 w 103"/>
                <a:gd name="T9" fmla="*/ 31 h 41"/>
                <a:gd name="T10" fmla="*/ 100 w 103"/>
                <a:gd name="T11" fmla="*/ 41 h 41"/>
                <a:gd name="T12" fmla="*/ 103 w 103"/>
                <a:gd name="T13" fmla="*/ 30 h 41"/>
                <a:gd name="T14" fmla="*/ 25 w 10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37"/>
                    <a:pt x="101" y="33"/>
                    <a:pt x="103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Freeform 1868">
              <a:extLst>
                <a:ext uri="{FF2B5EF4-FFF2-40B4-BE49-F238E27FC236}">
                  <a16:creationId xmlns:a16="http://schemas.microsoft.com/office/drawing/2014/main" id="{30E46D30-3AF8-4D7B-902F-83F2009B9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1489324"/>
              <a:ext cx="32297" cy="32297"/>
            </a:xfrm>
            <a:custGeom>
              <a:avLst/>
              <a:gdLst>
                <a:gd name="T0" fmla="*/ 3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3" y="0"/>
                  </a:moveTo>
                  <a:cubicBezTo>
                    <a:pt x="1" y="3"/>
                    <a:pt x="1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Freeform 1869">
              <a:extLst>
                <a:ext uri="{FF2B5EF4-FFF2-40B4-BE49-F238E27FC236}">
                  <a16:creationId xmlns:a16="http://schemas.microsoft.com/office/drawing/2014/main" id="{0B510C34-1880-4881-A625-CF948B75E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05472"/>
              <a:ext cx="72671" cy="24225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Freeform 1870">
              <a:extLst>
                <a:ext uri="{FF2B5EF4-FFF2-40B4-BE49-F238E27FC236}">
                  <a16:creationId xmlns:a16="http://schemas.microsoft.com/office/drawing/2014/main" id="{04AAFC3B-52C4-468C-AE69-92083B078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586215"/>
              <a:ext cx="234158" cy="88821"/>
            </a:xfrm>
            <a:custGeom>
              <a:avLst/>
              <a:gdLst>
                <a:gd name="T0" fmla="*/ 15 w 98"/>
                <a:gd name="T1" fmla="*/ 0 h 37"/>
                <a:gd name="T2" fmla="*/ 15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5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Freeform 1871">
              <a:extLst>
                <a:ext uri="{FF2B5EF4-FFF2-40B4-BE49-F238E27FC236}">
                  <a16:creationId xmlns:a16="http://schemas.microsoft.com/office/drawing/2014/main" id="{DCA254AA-057B-4975-A8DD-A379EF23C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1" y="1594291"/>
              <a:ext cx="32297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Freeform 1872">
              <a:extLst>
                <a:ext uri="{FF2B5EF4-FFF2-40B4-BE49-F238E27FC236}">
                  <a16:creationId xmlns:a16="http://schemas.microsoft.com/office/drawing/2014/main" id="{DB986367-0393-40C2-A6EB-12EE39F81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94291"/>
              <a:ext cx="72671" cy="24225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7" name="Freeform 1873">
              <a:extLst>
                <a:ext uri="{FF2B5EF4-FFF2-40B4-BE49-F238E27FC236}">
                  <a16:creationId xmlns:a16="http://schemas.microsoft.com/office/drawing/2014/main" id="{F8FF57CD-D8F0-4195-A1E5-83AED4A30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691184"/>
              <a:ext cx="201859" cy="153414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8" name="Freeform 1874">
              <a:extLst>
                <a:ext uri="{FF2B5EF4-FFF2-40B4-BE49-F238E27FC236}">
                  <a16:creationId xmlns:a16="http://schemas.microsoft.com/office/drawing/2014/main" id="{0F63031E-6222-48B2-8CD1-FC5208DB4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0" y="1683107"/>
              <a:ext cx="40375" cy="32297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9" name="Freeform 1875">
              <a:extLst>
                <a:ext uri="{FF2B5EF4-FFF2-40B4-BE49-F238E27FC236}">
                  <a16:creationId xmlns:a16="http://schemas.microsoft.com/office/drawing/2014/main" id="{C8F89937-B762-42C9-9143-055237E46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26" y="1666957"/>
              <a:ext cx="64593" cy="40375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0" name="Freeform 1876">
              <a:extLst>
                <a:ext uri="{FF2B5EF4-FFF2-40B4-BE49-F238E27FC236}">
                  <a16:creationId xmlns:a16="http://schemas.microsoft.com/office/drawing/2014/main" id="{C8C2D8E1-256A-4417-AD1D-404F325A8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9" y="1788076"/>
              <a:ext cx="185713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1" name="Freeform 1877">
              <a:extLst>
                <a:ext uri="{FF2B5EF4-FFF2-40B4-BE49-F238E27FC236}">
                  <a16:creationId xmlns:a16="http://schemas.microsoft.com/office/drawing/2014/main" id="{23C66D05-B4D1-468B-BE70-3F6DEAA88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771925"/>
              <a:ext cx="40375" cy="32297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2" name="Freeform 1879">
              <a:extLst>
                <a:ext uri="{FF2B5EF4-FFF2-40B4-BE49-F238E27FC236}">
                  <a16:creationId xmlns:a16="http://schemas.microsoft.com/office/drawing/2014/main" id="{7EF0FE18-2DD1-473F-A1C2-CE232EAD1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69" y="1731553"/>
              <a:ext cx="56520" cy="48446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3" name="Freeform 1880">
              <a:extLst>
                <a:ext uri="{FF2B5EF4-FFF2-40B4-BE49-F238E27FC236}">
                  <a16:creationId xmlns:a16="http://schemas.microsoft.com/office/drawing/2014/main" id="{5EE95B0C-4EBA-4755-8A95-AD2628A62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26" y="1852667"/>
              <a:ext cx="153412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4" name="Freeform 1881">
              <a:extLst>
                <a:ext uri="{FF2B5EF4-FFF2-40B4-BE49-F238E27FC236}">
                  <a16:creationId xmlns:a16="http://schemas.microsoft.com/office/drawing/2014/main" id="{0C9794C1-D39D-4A97-AC23-F19A1CA55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15" y="1836518"/>
              <a:ext cx="32297" cy="32297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5" name="Freeform 1882">
              <a:extLst>
                <a:ext uri="{FF2B5EF4-FFF2-40B4-BE49-F238E27FC236}">
                  <a16:creationId xmlns:a16="http://schemas.microsoft.com/office/drawing/2014/main" id="{4E2124C3-838C-4DFB-B823-A13867CD9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779998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6" name="Freeform 1883">
              <a:extLst>
                <a:ext uri="{FF2B5EF4-FFF2-40B4-BE49-F238E27FC236}">
                  <a16:creationId xmlns:a16="http://schemas.microsoft.com/office/drawing/2014/main" id="{2B93B15C-A9A2-4889-BD13-0AB7A1C43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901113"/>
              <a:ext cx="104966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2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7" name="Freeform 1884">
              <a:extLst>
                <a:ext uri="{FF2B5EF4-FFF2-40B4-BE49-F238E27FC236}">
                  <a16:creationId xmlns:a16="http://schemas.microsoft.com/office/drawing/2014/main" id="{30F73CF4-37A0-4324-B6F3-9035849C5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32" y="1868815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4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8" name="Freeform 1885">
              <a:extLst>
                <a:ext uri="{FF2B5EF4-FFF2-40B4-BE49-F238E27FC236}">
                  <a16:creationId xmlns:a16="http://schemas.microsoft.com/office/drawing/2014/main" id="{6734C286-7012-4C40-9A90-5DD81842F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804221"/>
              <a:ext cx="32297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6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9" name="Freeform 1886">
              <a:extLst>
                <a:ext uri="{FF2B5EF4-FFF2-40B4-BE49-F238E27FC236}">
                  <a16:creationId xmlns:a16="http://schemas.microsoft.com/office/drawing/2014/main" id="{60C5789E-B145-4218-BD27-AF5AD8C7C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49" y="1909187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0" name="Freeform 1887">
              <a:extLst>
                <a:ext uri="{FF2B5EF4-FFF2-40B4-BE49-F238E27FC236}">
                  <a16:creationId xmlns:a16="http://schemas.microsoft.com/office/drawing/2014/main" id="{6227C407-9571-4D57-A032-1CABED72C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76890"/>
              <a:ext cx="32297" cy="32297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1" name="Freeform 1888">
              <a:extLst>
                <a:ext uri="{FF2B5EF4-FFF2-40B4-BE49-F238E27FC236}">
                  <a16:creationId xmlns:a16="http://schemas.microsoft.com/office/drawing/2014/main" id="{102085D4-8F36-4D7C-B3B3-1A212C0C5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12295"/>
              <a:ext cx="24223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2" name="Freeform 1889">
              <a:extLst>
                <a:ext uri="{FF2B5EF4-FFF2-40B4-BE49-F238E27FC236}">
                  <a16:creationId xmlns:a16="http://schemas.microsoft.com/office/drawing/2014/main" id="{AB1DB1C9-930E-405B-B6B2-6B4EC716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884964"/>
              <a:ext cx="137263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3" name="Freeform 1890">
              <a:extLst>
                <a:ext uri="{FF2B5EF4-FFF2-40B4-BE49-F238E27FC236}">
                  <a16:creationId xmlns:a16="http://schemas.microsoft.com/office/drawing/2014/main" id="{30B9BC56-7122-4878-8E6C-F3A09412A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89" y="1852667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4" name="Freeform 1891">
              <a:extLst>
                <a:ext uri="{FF2B5EF4-FFF2-40B4-BE49-F238E27FC236}">
                  <a16:creationId xmlns:a16="http://schemas.microsoft.com/office/drawing/2014/main" id="{2C292A72-D99E-4B46-8901-67F4357B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67" y="1788073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5" name="Freeform 1892">
              <a:extLst>
                <a:ext uri="{FF2B5EF4-FFF2-40B4-BE49-F238E27FC236}">
                  <a16:creationId xmlns:a16="http://schemas.microsoft.com/office/drawing/2014/main" id="{DA0217F0-5107-457D-B274-A53C3974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820370"/>
              <a:ext cx="193783" cy="185709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6" name="Freeform 1893">
              <a:extLst>
                <a:ext uri="{FF2B5EF4-FFF2-40B4-BE49-F238E27FC236}">
                  <a16:creationId xmlns:a16="http://schemas.microsoft.com/office/drawing/2014/main" id="{C1D35416-51D4-44D1-9F15-CC6026343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804221"/>
              <a:ext cx="32297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7" name="Freeform 1894">
              <a:extLst>
                <a:ext uri="{FF2B5EF4-FFF2-40B4-BE49-F238E27FC236}">
                  <a16:creationId xmlns:a16="http://schemas.microsoft.com/office/drawing/2014/main" id="{A00E5E05-3CB8-43CA-9CA1-AA4DE9D7E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755775"/>
              <a:ext cx="56520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8" name="Freeform 1895">
              <a:extLst>
                <a:ext uri="{FF2B5EF4-FFF2-40B4-BE49-F238E27FC236}">
                  <a16:creationId xmlns:a16="http://schemas.microsoft.com/office/drawing/2014/main" id="{7FB054CD-AB80-4CD8-817B-0CEE69BEB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739627"/>
              <a:ext cx="234155" cy="153412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9" name="Freeform 1896">
              <a:extLst>
                <a:ext uri="{FF2B5EF4-FFF2-40B4-BE49-F238E27FC236}">
                  <a16:creationId xmlns:a16="http://schemas.microsoft.com/office/drawing/2014/main" id="{D6D7FD6A-58E4-4571-B674-60AC7BF71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731553"/>
              <a:ext cx="40371" cy="32297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0" name="Freeform 1897">
              <a:extLst>
                <a:ext uri="{FF2B5EF4-FFF2-40B4-BE49-F238E27FC236}">
                  <a16:creationId xmlns:a16="http://schemas.microsoft.com/office/drawing/2014/main" id="{25F2F727-7BDE-4460-95E3-CEC034A2A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699255"/>
              <a:ext cx="72669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1" name="Freeform 1898">
              <a:extLst>
                <a:ext uri="{FF2B5EF4-FFF2-40B4-BE49-F238E27FC236}">
                  <a16:creationId xmlns:a16="http://schemas.microsoft.com/office/drawing/2014/main" id="{ADC31DE6-8DDD-4CC6-B474-7157B7801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1" y="1650810"/>
              <a:ext cx="242229" cy="96891"/>
            </a:xfrm>
            <a:custGeom>
              <a:avLst/>
              <a:gdLst>
                <a:gd name="T0" fmla="*/ 2 w 102"/>
                <a:gd name="T1" fmla="*/ 0 h 41"/>
                <a:gd name="T2" fmla="*/ 0 w 102"/>
                <a:gd name="T3" fmla="*/ 11 h 41"/>
                <a:gd name="T4" fmla="*/ 77 w 102"/>
                <a:gd name="T5" fmla="*/ 41 h 41"/>
                <a:gd name="T6" fmla="*/ 102 w 102"/>
                <a:gd name="T7" fmla="*/ 10 h 41"/>
                <a:gd name="T8" fmla="*/ 2 w 10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1">
                  <a:moveTo>
                    <a:pt x="2" y="0"/>
                  </a:moveTo>
                  <a:cubicBezTo>
                    <a:pt x="1" y="4"/>
                    <a:pt x="1" y="7"/>
                    <a:pt x="0" y="1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2" name="Freeform 1899">
              <a:extLst>
                <a:ext uri="{FF2B5EF4-FFF2-40B4-BE49-F238E27FC236}">
                  <a16:creationId xmlns:a16="http://schemas.microsoft.com/office/drawing/2014/main" id="{01895A14-2132-457A-9850-E381125F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024" y="1642735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2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3" name="Freeform 1900">
              <a:extLst>
                <a:ext uri="{FF2B5EF4-FFF2-40B4-BE49-F238E27FC236}">
                  <a16:creationId xmlns:a16="http://schemas.microsoft.com/office/drawing/2014/main" id="{04664C68-639C-4800-AF15-680E974EE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634661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4" name="Freeform 1901">
              <a:extLst>
                <a:ext uri="{FF2B5EF4-FFF2-40B4-BE49-F238E27FC236}">
                  <a16:creationId xmlns:a16="http://schemas.microsoft.com/office/drawing/2014/main" id="{42F85B2F-3CAB-4D17-A0C6-087FCF16E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395" y="1497398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" name="Freeform 1902">
              <a:extLst>
                <a:ext uri="{FF2B5EF4-FFF2-40B4-BE49-F238E27FC236}">
                  <a16:creationId xmlns:a16="http://schemas.microsoft.com/office/drawing/2014/main" id="{79B1D18D-5F41-4008-B139-FF33085F6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545844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" name="Freeform 1903">
              <a:extLst>
                <a:ext uri="{FF2B5EF4-FFF2-40B4-BE49-F238E27FC236}">
                  <a16:creationId xmlns:a16="http://schemas.microsoft.com/office/drawing/2014/main" id="{663EDF29-3006-4BC5-BA22-3C2CDB9AB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545844"/>
              <a:ext cx="72669" cy="24223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" name="Freeform 1904">
              <a:extLst>
                <a:ext uri="{FF2B5EF4-FFF2-40B4-BE49-F238E27FC236}">
                  <a16:creationId xmlns:a16="http://schemas.microsoft.com/office/drawing/2014/main" id="{7F16049F-4BC9-4BCB-8F81-C4F9DD9F1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327838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" name="Freeform 1905">
              <a:extLst>
                <a:ext uri="{FF2B5EF4-FFF2-40B4-BE49-F238E27FC236}">
                  <a16:creationId xmlns:a16="http://schemas.microsoft.com/office/drawing/2014/main" id="{1BE6C0E8-EAE7-4B5C-9B7D-1F66E2CB5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448952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" name="Freeform 1906">
              <a:extLst>
                <a:ext uri="{FF2B5EF4-FFF2-40B4-BE49-F238E27FC236}">
                  <a16:creationId xmlns:a16="http://schemas.microsoft.com/office/drawing/2014/main" id="{5346B6A7-6709-446D-96BA-097F338F2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465101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" name="Freeform 1907">
              <a:extLst>
                <a:ext uri="{FF2B5EF4-FFF2-40B4-BE49-F238E27FC236}">
                  <a16:creationId xmlns:a16="http://schemas.microsoft.com/office/drawing/2014/main" id="{487CBAB3-CF16-4041-8306-B4D7B469E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182501"/>
              <a:ext cx="177634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" name="Freeform 1908">
              <a:extLst>
                <a:ext uri="{FF2B5EF4-FFF2-40B4-BE49-F238E27FC236}">
                  <a16:creationId xmlns:a16="http://schemas.microsoft.com/office/drawing/2014/main" id="{B26E7555-401F-48C1-967D-FF0BD26A5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360135"/>
              <a:ext cx="40371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2" name="Freeform 1909">
              <a:extLst>
                <a:ext uri="{FF2B5EF4-FFF2-40B4-BE49-F238E27FC236}">
                  <a16:creationId xmlns:a16="http://schemas.microsoft.com/office/drawing/2014/main" id="{FED0F58F-918F-4BC0-8AD2-A8F1B44F5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4" y="1384358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3" name="Freeform 1910">
              <a:extLst>
                <a:ext uri="{FF2B5EF4-FFF2-40B4-BE49-F238E27FC236}">
                  <a16:creationId xmlns:a16="http://schemas.microsoft.com/office/drawing/2014/main" id="{94730C39-ABB5-488B-B035-5A568806D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835" y="1077535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4" name="Freeform 1911">
              <a:extLst>
                <a:ext uri="{FF2B5EF4-FFF2-40B4-BE49-F238E27FC236}">
                  <a16:creationId xmlns:a16="http://schemas.microsoft.com/office/drawing/2014/main" id="{B051208D-28F4-4EC9-83EA-DE939616B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295541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5" name="Freeform 1912">
              <a:extLst>
                <a:ext uri="{FF2B5EF4-FFF2-40B4-BE49-F238E27FC236}">
                  <a16:creationId xmlns:a16="http://schemas.microsoft.com/office/drawing/2014/main" id="{BB0DEC24-8BCB-4692-B1DF-2D70F91A5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319764"/>
              <a:ext cx="48446" cy="72669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6" name="Freeform 1913">
              <a:extLst>
                <a:ext uri="{FF2B5EF4-FFF2-40B4-BE49-F238E27FC236}">
                  <a16:creationId xmlns:a16="http://schemas.microsoft.com/office/drawing/2014/main" id="{818668A6-435E-42A9-977E-98BB98E47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021015"/>
              <a:ext cx="104966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7" name="Freeform 1914">
              <a:extLst>
                <a:ext uri="{FF2B5EF4-FFF2-40B4-BE49-F238E27FC236}">
                  <a16:creationId xmlns:a16="http://schemas.microsoft.com/office/drawing/2014/main" id="{524D95DA-138F-4D47-B50A-EEA189EE1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263244"/>
              <a:ext cx="32297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8" name="Freeform 1915">
              <a:extLst>
                <a:ext uri="{FF2B5EF4-FFF2-40B4-BE49-F238E27FC236}">
                  <a16:creationId xmlns:a16="http://schemas.microsoft.com/office/drawing/2014/main" id="{F62EE576-F495-4DDD-9639-59048591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69" y="1287467"/>
              <a:ext cx="24223" cy="72669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9" name="Freeform 1916">
              <a:extLst>
                <a:ext uri="{FF2B5EF4-FFF2-40B4-BE49-F238E27FC236}">
                  <a16:creationId xmlns:a16="http://schemas.microsoft.com/office/drawing/2014/main" id="{D246BB08-C737-4C22-A990-40FE6D630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021015"/>
              <a:ext cx="80743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0" name="Freeform 1917">
              <a:extLst>
                <a:ext uri="{FF2B5EF4-FFF2-40B4-BE49-F238E27FC236}">
                  <a16:creationId xmlns:a16="http://schemas.microsoft.com/office/drawing/2014/main" id="{4FAEC9A7-83B3-4EF6-B050-BE0F135FA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52" y="1255169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1" name="Freeform 1918">
              <a:extLst>
                <a:ext uri="{FF2B5EF4-FFF2-40B4-BE49-F238E27FC236}">
                  <a16:creationId xmlns:a16="http://schemas.microsoft.com/office/drawing/2014/main" id="{8C3141EF-9053-40AB-AEAC-0B6E5281E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27" y="1287467"/>
              <a:ext cx="16149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2" name="Freeform 1919">
              <a:extLst>
                <a:ext uri="{FF2B5EF4-FFF2-40B4-BE49-F238E27FC236}">
                  <a16:creationId xmlns:a16="http://schemas.microsoft.com/office/drawing/2014/main" id="{7779F453-B6A7-4640-A41D-0EE9BA736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046" y="1077535"/>
              <a:ext cx="137263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3" name="Freeform 1920">
              <a:extLst>
                <a:ext uri="{FF2B5EF4-FFF2-40B4-BE49-F238E27FC236}">
                  <a16:creationId xmlns:a16="http://schemas.microsoft.com/office/drawing/2014/main" id="{E7072C88-E6BA-41A5-81C2-6A8AF6BF8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86" y="1279392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4" name="Freeform 1921">
              <a:extLst>
                <a:ext uri="{FF2B5EF4-FFF2-40B4-BE49-F238E27FC236}">
                  <a16:creationId xmlns:a16="http://schemas.microsoft.com/office/drawing/2014/main" id="{66B24814-DD9C-4E77-A79C-B0DE97E7D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35" y="1303615"/>
              <a:ext cx="40371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5" name="Freeform 1922">
              <a:extLst>
                <a:ext uri="{FF2B5EF4-FFF2-40B4-BE49-F238E27FC236}">
                  <a16:creationId xmlns:a16="http://schemas.microsoft.com/office/drawing/2014/main" id="{703E4ECF-C44B-4035-877E-F3761F7FF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09" y="1158278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6" name="Freeform 1923">
              <a:extLst>
                <a:ext uri="{FF2B5EF4-FFF2-40B4-BE49-F238E27FC236}">
                  <a16:creationId xmlns:a16="http://schemas.microsoft.com/office/drawing/2014/main" id="{A1549B9A-ECA8-4116-A078-83C4D74A0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43" y="1319764"/>
              <a:ext cx="32297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7" name="Freeform 1924">
              <a:extLst>
                <a:ext uri="{FF2B5EF4-FFF2-40B4-BE49-F238E27FC236}">
                  <a16:creationId xmlns:a16="http://schemas.microsoft.com/office/drawing/2014/main" id="{C60E7A23-F440-4EBF-96F8-AA6328080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6" y="1352061"/>
              <a:ext cx="48446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48" name="Grupo 547">
            <a:extLst>
              <a:ext uri="{FF2B5EF4-FFF2-40B4-BE49-F238E27FC236}">
                <a16:creationId xmlns:a16="http://schemas.microsoft.com/office/drawing/2014/main" id="{8396857A-CA4A-45A3-AECB-A40C621A4416}"/>
              </a:ext>
            </a:extLst>
          </p:cNvPr>
          <p:cNvGrpSpPr/>
          <p:nvPr/>
        </p:nvGrpSpPr>
        <p:grpSpPr>
          <a:xfrm>
            <a:off x="481872" y="2015817"/>
            <a:ext cx="2711566" cy="3861018"/>
            <a:chOff x="1490663" y="5665788"/>
            <a:chExt cx="611188" cy="673100"/>
          </a:xfrm>
        </p:grpSpPr>
        <p:sp>
          <p:nvSpPr>
            <p:cNvPr id="549" name="Freeform 170">
              <a:extLst>
                <a:ext uri="{FF2B5EF4-FFF2-40B4-BE49-F238E27FC236}">
                  <a16:creationId xmlns:a16="http://schemas.microsoft.com/office/drawing/2014/main" id="{7687F633-709D-4032-9DB5-3569F5C8E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738" y="5727701"/>
              <a:ext cx="236538" cy="366713"/>
            </a:xfrm>
            <a:custGeom>
              <a:avLst/>
              <a:gdLst>
                <a:gd name="T0" fmla="*/ 102 w 415"/>
                <a:gd name="T1" fmla="*/ 0 h 644"/>
                <a:gd name="T2" fmla="*/ 148 w 415"/>
                <a:gd name="T3" fmla="*/ 33 h 644"/>
                <a:gd name="T4" fmla="*/ 390 w 415"/>
                <a:gd name="T5" fmla="*/ 217 h 644"/>
                <a:gd name="T6" fmla="*/ 407 w 415"/>
                <a:gd name="T7" fmla="*/ 271 h 644"/>
                <a:gd name="T8" fmla="*/ 337 w 415"/>
                <a:gd name="T9" fmla="*/ 468 h 644"/>
                <a:gd name="T10" fmla="*/ 344 w 415"/>
                <a:gd name="T11" fmla="*/ 572 h 644"/>
                <a:gd name="T12" fmla="*/ 357 w 415"/>
                <a:gd name="T13" fmla="*/ 644 h 644"/>
                <a:gd name="T14" fmla="*/ 187 w 415"/>
                <a:gd name="T15" fmla="*/ 603 h 644"/>
                <a:gd name="T16" fmla="*/ 23 w 415"/>
                <a:gd name="T17" fmla="*/ 590 h 644"/>
                <a:gd name="T18" fmla="*/ 4 w 415"/>
                <a:gd name="T19" fmla="*/ 564 h 644"/>
                <a:gd name="T20" fmla="*/ 97 w 415"/>
                <a:gd name="T21" fmla="*/ 14 h 644"/>
                <a:gd name="T22" fmla="*/ 102 w 415"/>
                <a:gd name="T23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5" h="644">
                  <a:moveTo>
                    <a:pt x="102" y="0"/>
                  </a:moveTo>
                  <a:cubicBezTo>
                    <a:pt x="119" y="12"/>
                    <a:pt x="133" y="22"/>
                    <a:pt x="148" y="33"/>
                  </a:cubicBezTo>
                  <a:cubicBezTo>
                    <a:pt x="228" y="94"/>
                    <a:pt x="309" y="157"/>
                    <a:pt x="390" y="217"/>
                  </a:cubicBezTo>
                  <a:cubicBezTo>
                    <a:pt x="412" y="233"/>
                    <a:pt x="415" y="248"/>
                    <a:pt x="407" y="271"/>
                  </a:cubicBezTo>
                  <a:cubicBezTo>
                    <a:pt x="383" y="337"/>
                    <a:pt x="361" y="402"/>
                    <a:pt x="337" y="468"/>
                  </a:cubicBezTo>
                  <a:cubicBezTo>
                    <a:pt x="323" y="504"/>
                    <a:pt x="321" y="537"/>
                    <a:pt x="344" y="572"/>
                  </a:cubicBezTo>
                  <a:cubicBezTo>
                    <a:pt x="357" y="591"/>
                    <a:pt x="355" y="619"/>
                    <a:pt x="357" y="644"/>
                  </a:cubicBezTo>
                  <a:cubicBezTo>
                    <a:pt x="305" y="602"/>
                    <a:pt x="246" y="606"/>
                    <a:pt x="187" y="603"/>
                  </a:cubicBezTo>
                  <a:cubicBezTo>
                    <a:pt x="133" y="601"/>
                    <a:pt x="78" y="594"/>
                    <a:pt x="23" y="590"/>
                  </a:cubicBezTo>
                  <a:cubicBezTo>
                    <a:pt x="8" y="588"/>
                    <a:pt x="0" y="583"/>
                    <a:pt x="4" y="564"/>
                  </a:cubicBezTo>
                  <a:cubicBezTo>
                    <a:pt x="35" y="381"/>
                    <a:pt x="66" y="198"/>
                    <a:pt x="97" y="14"/>
                  </a:cubicBezTo>
                  <a:cubicBezTo>
                    <a:pt x="98" y="11"/>
                    <a:pt x="99" y="8"/>
                    <a:pt x="102" y="0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0" name="Freeform 171">
              <a:extLst>
                <a:ext uri="{FF2B5EF4-FFF2-40B4-BE49-F238E27FC236}">
                  <a16:creationId xmlns:a16="http://schemas.microsoft.com/office/drawing/2014/main" id="{A5D9064D-19D7-4681-AAD1-8F5D4CEB7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5965826"/>
              <a:ext cx="211138" cy="322263"/>
            </a:xfrm>
            <a:custGeom>
              <a:avLst/>
              <a:gdLst>
                <a:gd name="T0" fmla="*/ 288 w 370"/>
                <a:gd name="T1" fmla="*/ 566 h 566"/>
                <a:gd name="T2" fmla="*/ 0 w 370"/>
                <a:gd name="T3" fmla="*/ 451 h 566"/>
                <a:gd name="T4" fmla="*/ 65 w 370"/>
                <a:gd name="T5" fmla="*/ 272 h 566"/>
                <a:gd name="T6" fmla="*/ 124 w 370"/>
                <a:gd name="T7" fmla="*/ 116 h 566"/>
                <a:gd name="T8" fmla="*/ 102 w 370"/>
                <a:gd name="T9" fmla="*/ 19 h 566"/>
                <a:gd name="T10" fmla="*/ 89 w 370"/>
                <a:gd name="T11" fmla="*/ 0 h 566"/>
                <a:gd name="T12" fmla="*/ 346 w 370"/>
                <a:gd name="T13" fmla="*/ 151 h 566"/>
                <a:gd name="T14" fmla="*/ 299 w 370"/>
                <a:gd name="T15" fmla="*/ 235 h 566"/>
                <a:gd name="T16" fmla="*/ 300 w 370"/>
                <a:gd name="T17" fmla="*/ 263 h 566"/>
                <a:gd name="T18" fmla="*/ 347 w 370"/>
                <a:gd name="T19" fmla="*/ 335 h 566"/>
                <a:gd name="T20" fmla="*/ 357 w 370"/>
                <a:gd name="T21" fmla="*/ 420 h 566"/>
                <a:gd name="T22" fmla="*/ 288 w 370"/>
                <a:gd name="T23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0" h="566">
                  <a:moveTo>
                    <a:pt x="288" y="566"/>
                  </a:moveTo>
                  <a:cubicBezTo>
                    <a:pt x="192" y="528"/>
                    <a:pt x="97" y="490"/>
                    <a:pt x="0" y="451"/>
                  </a:cubicBezTo>
                  <a:cubicBezTo>
                    <a:pt x="23" y="387"/>
                    <a:pt x="43" y="330"/>
                    <a:pt x="65" y="272"/>
                  </a:cubicBezTo>
                  <a:cubicBezTo>
                    <a:pt x="84" y="220"/>
                    <a:pt x="104" y="168"/>
                    <a:pt x="124" y="116"/>
                  </a:cubicBezTo>
                  <a:cubicBezTo>
                    <a:pt x="139" y="78"/>
                    <a:pt x="138" y="45"/>
                    <a:pt x="102" y="19"/>
                  </a:cubicBezTo>
                  <a:cubicBezTo>
                    <a:pt x="96" y="15"/>
                    <a:pt x="92" y="8"/>
                    <a:pt x="89" y="0"/>
                  </a:cubicBezTo>
                  <a:cubicBezTo>
                    <a:pt x="175" y="49"/>
                    <a:pt x="268" y="87"/>
                    <a:pt x="346" y="151"/>
                  </a:cubicBezTo>
                  <a:cubicBezTo>
                    <a:pt x="329" y="181"/>
                    <a:pt x="313" y="207"/>
                    <a:pt x="299" y="235"/>
                  </a:cubicBezTo>
                  <a:cubicBezTo>
                    <a:pt x="295" y="242"/>
                    <a:pt x="296" y="255"/>
                    <a:pt x="300" y="263"/>
                  </a:cubicBezTo>
                  <a:cubicBezTo>
                    <a:pt x="314" y="287"/>
                    <a:pt x="330" y="312"/>
                    <a:pt x="347" y="335"/>
                  </a:cubicBezTo>
                  <a:cubicBezTo>
                    <a:pt x="369" y="362"/>
                    <a:pt x="370" y="390"/>
                    <a:pt x="357" y="420"/>
                  </a:cubicBezTo>
                  <a:cubicBezTo>
                    <a:pt x="335" y="467"/>
                    <a:pt x="313" y="513"/>
                    <a:pt x="288" y="566"/>
                  </a:cubicBez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1" name="Freeform 172">
              <a:extLst>
                <a:ext uri="{FF2B5EF4-FFF2-40B4-BE49-F238E27FC236}">
                  <a16:creationId xmlns:a16="http://schemas.microsoft.com/office/drawing/2014/main" id="{A34AB4BE-8BC9-41EA-BAE0-FD98E005E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663" y="5665788"/>
              <a:ext cx="136525" cy="673100"/>
            </a:xfrm>
            <a:custGeom>
              <a:avLst/>
              <a:gdLst>
                <a:gd name="T0" fmla="*/ 32 w 240"/>
                <a:gd name="T1" fmla="*/ 1185 h 1185"/>
                <a:gd name="T2" fmla="*/ 0 w 240"/>
                <a:gd name="T3" fmla="*/ 1185 h 1185"/>
                <a:gd name="T4" fmla="*/ 16 w 240"/>
                <a:gd name="T5" fmla="*/ 1094 h 1185"/>
                <a:gd name="T6" fmla="*/ 38 w 240"/>
                <a:gd name="T7" fmla="*/ 981 h 1185"/>
                <a:gd name="T8" fmla="*/ 63 w 240"/>
                <a:gd name="T9" fmla="*/ 857 h 1185"/>
                <a:gd name="T10" fmla="*/ 183 w 240"/>
                <a:gd name="T11" fmla="*/ 210 h 1185"/>
                <a:gd name="T12" fmla="*/ 219 w 240"/>
                <a:gd name="T13" fmla="*/ 28 h 1185"/>
                <a:gd name="T14" fmla="*/ 218 w 240"/>
                <a:gd name="T15" fmla="*/ 12 h 1185"/>
                <a:gd name="T16" fmla="*/ 231 w 240"/>
                <a:gd name="T17" fmla="*/ 0 h 1185"/>
                <a:gd name="T18" fmla="*/ 239 w 240"/>
                <a:gd name="T19" fmla="*/ 12 h 1185"/>
                <a:gd name="T20" fmla="*/ 210 w 240"/>
                <a:gd name="T21" fmla="*/ 188 h 1185"/>
                <a:gd name="T22" fmla="*/ 83 w 240"/>
                <a:gd name="T23" fmla="*/ 902 h 1185"/>
                <a:gd name="T24" fmla="*/ 32 w 240"/>
                <a:gd name="T25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1185">
                  <a:moveTo>
                    <a:pt x="32" y="1185"/>
                  </a:moveTo>
                  <a:cubicBezTo>
                    <a:pt x="21" y="1185"/>
                    <a:pt x="12" y="1185"/>
                    <a:pt x="0" y="1185"/>
                  </a:cubicBezTo>
                  <a:cubicBezTo>
                    <a:pt x="6" y="1154"/>
                    <a:pt x="10" y="1124"/>
                    <a:pt x="16" y="1094"/>
                  </a:cubicBezTo>
                  <a:cubicBezTo>
                    <a:pt x="23" y="1056"/>
                    <a:pt x="30" y="1018"/>
                    <a:pt x="38" y="981"/>
                  </a:cubicBezTo>
                  <a:cubicBezTo>
                    <a:pt x="46" y="939"/>
                    <a:pt x="55" y="898"/>
                    <a:pt x="63" y="857"/>
                  </a:cubicBezTo>
                  <a:cubicBezTo>
                    <a:pt x="103" y="642"/>
                    <a:pt x="143" y="426"/>
                    <a:pt x="183" y="210"/>
                  </a:cubicBezTo>
                  <a:cubicBezTo>
                    <a:pt x="195" y="149"/>
                    <a:pt x="207" y="88"/>
                    <a:pt x="219" y="28"/>
                  </a:cubicBezTo>
                  <a:cubicBezTo>
                    <a:pt x="220" y="23"/>
                    <a:pt x="216" y="16"/>
                    <a:pt x="218" y="12"/>
                  </a:cubicBezTo>
                  <a:cubicBezTo>
                    <a:pt x="220" y="7"/>
                    <a:pt x="226" y="4"/>
                    <a:pt x="231" y="0"/>
                  </a:cubicBezTo>
                  <a:cubicBezTo>
                    <a:pt x="234" y="4"/>
                    <a:pt x="240" y="8"/>
                    <a:pt x="239" y="12"/>
                  </a:cubicBezTo>
                  <a:cubicBezTo>
                    <a:pt x="230" y="70"/>
                    <a:pt x="220" y="129"/>
                    <a:pt x="210" y="188"/>
                  </a:cubicBezTo>
                  <a:cubicBezTo>
                    <a:pt x="168" y="426"/>
                    <a:pt x="125" y="664"/>
                    <a:pt x="83" y="902"/>
                  </a:cubicBezTo>
                  <a:cubicBezTo>
                    <a:pt x="66" y="996"/>
                    <a:pt x="49" y="1090"/>
                    <a:pt x="32" y="11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52" name="TextBox 41">
            <a:extLst>
              <a:ext uri="{FF2B5EF4-FFF2-40B4-BE49-F238E27FC236}">
                <a16:creationId xmlns:a16="http://schemas.microsoft.com/office/drawing/2014/main" id="{9F762289-1FA9-4437-9026-9C8985A5436B}"/>
              </a:ext>
            </a:extLst>
          </p:cNvPr>
          <p:cNvSpPr txBox="1"/>
          <p:nvPr/>
        </p:nvSpPr>
        <p:spPr>
          <a:xfrm>
            <a:off x="4715007" y="2402580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  <p:sp>
        <p:nvSpPr>
          <p:cNvPr id="553" name="TextBox 41">
            <a:extLst>
              <a:ext uri="{FF2B5EF4-FFF2-40B4-BE49-F238E27FC236}">
                <a16:creationId xmlns:a16="http://schemas.microsoft.com/office/drawing/2014/main" id="{99D8E5CB-2DD9-49E6-82B4-F793D69A9BBE}"/>
              </a:ext>
            </a:extLst>
          </p:cNvPr>
          <p:cNvSpPr txBox="1"/>
          <p:nvPr/>
        </p:nvSpPr>
        <p:spPr>
          <a:xfrm>
            <a:off x="4752838" y="3521955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  <p:sp>
        <p:nvSpPr>
          <p:cNvPr id="554" name="TextBox 41">
            <a:extLst>
              <a:ext uri="{FF2B5EF4-FFF2-40B4-BE49-F238E27FC236}">
                <a16:creationId xmlns:a16="http://schemas.microsoft.com/office/drawing/2014/main" id="{FF3E8827-F152-4A4D-BECA-26DD02453EC8}"/>
              </a:ext>
            </a:extLst>
          </p:cNvPr>
          <p:cNvSpPr txBox="1"/>
          <p:nvPr/>
        </p:nvSpPr>
        <p:spPr>
          <a:xfrm>
            <a:off x="4766720" y="4827139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</p:spTree>
    <p:extLst>
      <p:ext uri="{BB962C8B-B14F-4D97-AF65-F5344CB8AC3E}">
        <p14:creationId xmlns:p14="http://schemas.microsoft.com/office/powerpoint/2010/main" val="2847613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0AF6944-E4C3-4C7B-B71F-7A7E0D89067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4A35F53-D080-4652-AEE7-45A510A8A005}"/>
              </a:ext>
            </a:extLst>
          </p:cNvPr>
          <p:cNvGrpSpPr/>
          <p:nvPr/>
        </p:nvGrpSpPr>
        <p:grpSpPr>
          <a:xfrm>
            <a:off x="945175" y="1786065"/>
            <a:ext cx="3675987" cy="5071935"/>
            <a:chOff x="1830078" y="1786065"/>
            <a:chExt cx="3675987" cy="5071935"/>
          </a:xfrm>
        </p:grpSpPr>
        <p:sp>
          <p:nvSpPr>
            <p:cNvPr id="4" name="Freeform 2750">
              <a:extLst>
                <a:ext uri="{FF2B5EF4-FFF2-40B4-BE49-F238E27FC236}">
                  <a16:creationId xmlns:a16="http://schemas.microsoft.com/office/drawing/2014/main" id="{4A35760E-9CF4-4251-8DF5-AC65B87A0E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6226" y="2588730"/>
              <a:ext cx="2210246" cy="1372679"/>
            </a:xfrm>
            <a:custGeom>
              <a:avLst/>
              <a:gdLst>
                <a:gd name="T0" fmla="*/ 48 w 642"/>
                <a:gd name="T1" fmla="*/ 49 h 399"/>
                <a:gd name="T2" fmla="*/ 34 w 642"/>
                <a:gd name="T3" fmla="*/ 50 h 399"/>
                <a:gd name="T4" fmla="*/ 0 w 642"/>
                <a:gd name="T5" fmla="*/ 105 h 399"/>
                <a:gd name="T6" fmla="*/ 20 w 642"/>
                <a:gd name="T7" fmla="*/ 103 h 399"/>
                <a:gd name="T8" fmla="*/ 223 w 642"/>
                <a:gd name="T9" fmla="*/ 166 h 399"/>
                <a:gd name="T10" fmla="*/ 223 w 642"/>
                <a:gd name="T11" fmla="*/ 166 h 399"/>
                <a:gd name="T12" fmla="*/ 279 w 642"/>
                <a:gd name="T13" fmla="*/ 195 h 399"/>
                <a:gd name="T14" fmla="*/ 255 w 642"/>
                <a:gd name="T15" fmla="*/ 235 h 399"/>
                <a:gd name="T16" fmla="*/ 256 w 642"/>
                <a:gd name="T17" fmla="*/ 235 h 399"/>
                <a:gd name="T18" fmla="*/ 508 w 642"/>
                <a:gd name="T19" fmla="*/ 399 h 399"/>
                <a:gd name="T20" fmla="*/ 642 w 642"/>
                <a:gd name="T21" fmla="*/ 175 h 399"/>
                <a:gd name="T22" fmla="*/ 639 w 642"/>
                <a:gd name="T23" fmla="*/ 173 h 399"/>
                <a:gd name="T24" fmla="*/ 536 w 642"/>
                <a:gd name="T25" fmla="*/ 345 h 399"/>
                <a:gd name="T26" fmla="*/ 284 w 642"/>
                <a:gd name="T27" fmla="*/ 181 h 399"/>
                <a:gd name="T28" fmla="*/ 284 w 642"/>
                <a:gd name="T29" fmla="*/ 180 h 399"/>
                <a:gd name="T30" fmla="*/ 308 w 642"/>
                <a:gd name="T31" fmla="*/ 141 h 399"/>
                <a:gd name="T32" fmla="*/ 252 w 642"/>
                <a:gd name="T33" fmla="*/ 112 h 399"/>
                <a:gd name="T34" fmla="*/ 252 w 642"/>
                <a:gd name="T35" fmla="*/ 112 h 399"/>
                <a:gd name="T36" fmla="*/ 48 w 642"/>
                <a:gd name="T37" fmla="*/ 49 h 399"/>
                <a:gd name="T38" fmla="*/ 498 w 642"/>
                <a:gd name="T39" fmla="*/ 0 h 399"/>
                <a:gd name="T40" fmla="*/ 495 w 642"/>
                <a:gd name="T41" fmla="*/ 6 h 399"/>
                <a:gd name="T42" fmla="*/ 495 w 642"/>
                <a:gd name="T43" fmla="*/ 7 h 399"/>
                <a:gd name="T44" fmla="*/ 499 w 642"/>
                <a:gd name="T45" fmla="*/ 0 h 399"/>
                <a:gd name="T46" fmla="*/ 498 w 642"/>
                <a:gd name="T47" fmla="*/ 0 h 399"/>
                <a:gd name="T48" fmla="*/ 498 w 642"/>
                <a:gd name="T49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2" h="399">
                  <a:moveTo>
                    <a:pt x="48" y="49"/>
                  </a:moveTo>
                  <a:cubicBezTo>
                    <a:pt x="43" y="49"/>
                    <a:pt x="38" y="49"/>
                    <a:pt x="34" y="50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6" y="104"/>
                    <a:pt x="13" y="103"/>
                    <a:pt x="20" y="103"/>
                  </a:cubicBezTo>
                  <a:cubicBezTo>
                    <a:pt x="79" y="103"/>
                    <a:pt x="157" y="133"/>
                    <a:pt x="223" y="166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43" y="175"/>
                    <a:pt x="262" y="185"/>
                    <a:pt x="279" y="195"/>
                  </a:cubicBezTo>
                  <a:cubicBezTo>
                    <a:pt x="255" y="235"/>
                    <a:pt x="255" y="235"/>
                    <a:pt x="255" y="235"/>
                  </a:cubicBezTo>
                  <a:cubicBezTo>
                    <a:pt x="256" y="235"/>
                    <a:pt x="256" y="235"/>
                    <a:pt x="256" y="235"/>
                  </a:cubicBezTo>
                  <a:cubicBezTo>
                    <a:pt x="262" y="240"/>
                    <a:pt x="436" y="386"/>
                    <a:pt x="508" y="399"/>
                  </a:cubicBezTo>
                  <a:cubicBezTo>
                    <a:pt x="642" y="175"/>
                    <a:pt x="642" y="175"/>
                    <a:pt x="642" y="175"/>
                  </a:cubicBezTo>
                  <a:cubicBezTo>
                    <a:pt x="642" y="175"/>
                    <a:pt x="641" y="174"/>
                    <a:pt x="639" y="173"/>
                  </a:cubicBezTo>
                  <a:cubicBezTo>
                    <a:pt x="536" y="345"/>
                    <a:pt x="536" y="345"/>
                    <a:pt x="536" y="345"/>
                  </a:cubicBezTo>
                  <a:cubicBezTo>
                    <a:pt x="464" y="332"/>
                    <a:pt x="291" y="186"/>
                    <a:pt x="284" y="181"/>
                  </a:cubicBezTo>
                  <a:cubicBezTo>
                    <a:pt x="284" y="180"/>
                    <a:pt x="284" y="180"/>
                    <a:pt x="284" y="180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291" y="131"/>
                    <a:pt x="272" y="121"/>
                    <a:pt x="252" y="112"/>
                  </a:cubicBezTo>
                  <a:cubicBezTo>
                    <a:pt x="252" y="112"/>
                    <a:pt x="252" y="112"/>
                    <a:pt x="252" y="112"/>
                  </a:cubicBezTo>
                  <a:cubicBezTo>
                    <a:pt x="185" y="79"/>
                    <a:pt x="108" y="49"/>
                    <a:pt x="48" y="49"/>
                  </a:cubicBezTo>
                  <a:moveTo>
                    <a:pt x="498" y="0"/>
                  </a:moveTo>
                  <a:cubicBezTo>
                    <a:pt x="495" y="6"/>
                    <a:pt x="495" y="6"/>
                    <a:pt x="495" y="6"/>
                  </a:cubicBezTo>
                  <a:cubicBezTo>
                    <a:pt x="495" y="7"/>
                    <a:pt x="495" y="7"/>
                    <a:pt x="495" y="7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8" y="0"/>
                    <a:pt x="498" y="0"/>
                    <a:pt x="498" y="0"/>
                  </a:cubicBezTo>
                  <a:cubicBezTo>
                    <a:pt x="498" y="0"/>
                    <a:pt x="498" y="0"/>
                    <a:pt x="498" y="0"/>
                  </a:cubicBezTo>
                </a:path>
              </a:pathLst>
            </a:custGeom>
            <a:solidFill>
              <a:srgbClr val="E6E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2751">
              <a:extLst>
                <a:ext uri="{FF2B5EF4-FFF2-40B4-BE49-F238E27FC236}">
                  <a16:creationId xmlns:a16="http://schemas.microsoft.com/office/drawing/2014/main" id="{D0085A4A-73FE-453C-87CC-CD07D0A0F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701" y="5194494"/>
              <a:ext cx="663078" cy="1512273"/>
            </a:xfrm>
            <a:custGeom>
              <a:avLst/>
              <a:gdLst>
                <a:gd name="T0" fmla="*/ 0 w 194"/>
                <a:gd name="T1" fmla="*/ 0 h 441"/>
                <a:gd name="T2" fmla="*/ 194 w 194"/>
                <a:gd name="T3" fmla="*/ 427 h 441"/>
                <a:gd name="T4" fmla="*/ 69 w 194"/>
                <a:gd name="T5" fmla="*/ 427 h 441"/>
                <a:gd name="T6" fmla="*/ 0 w 194"/>
                <a:gd name="T7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441">
                  <a:moveTo>
                    <a:pt x="0" y="0"/>
                  </a:moveTo>
                  <a:cubicBezTo>
                    <a:pt x="0" y="0"/>
                    <a:pt x="112" y="67"/>
                    <a:pt x="194" y="427"/>
                  </a:cubicBezTo>
                  <a:cubicBezTo>
                    <a:pt x="194" y="427"/>
                    <a:pt x="105" y="441"/>
                    <a:pt x="69" y="427"/>
                  </a:cubicBezTo>
                  <a:cubicBezTo>
                    <a:pt x="32" y="413"/>
                    <a:pt x="0" y="0"/>
                    <a:pt x="0" y="0"/>
                  </a:cubicBezTo>
                </a:path>
              </a:pathLst>
            </a:custGeom>
            <a:solidFill>
              <a:srgbClr val="DC353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2752">
              <a:extLst>
                <a:ext uri="{FF2B5EF4-FFF2-40B4-BE49-F238E27FC236}">
                  <a16:creationId xmlns:a16="http://schemas.microsoft.com/office/drawing/2014/main" id="{006E4251-05A4-4888-ADCE-B02058DF5B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9288" y="1797695"/>
              <a:ext cx="2210246" cy="1384316"/>
            </a:xfrm>
            <a:custGeom>
              <a:avLst/>
              <a:gdLst>
                <a:gd name="T0" fmla="*/ 438 w 643"/>
                <a:gd name="T1" fmla="*/ 291 h 403"/>
                <a:gd name="T2" fmla="*/ 446 w 643"/>
                <a:gd name="T3" fmla="*/ 297 h 403"/>
                <a:gd name="T4" fmla="*/ 463 w 643"/>
                <a:gd name="T5" fmla="*/ 310 h 403"/>
                <a:gd name="T6" fmla="*/ 643 w 643"/>
                <a:gd name="T7" fmla="*/ 351 h 403"/>
                <a:gd name="T8" fmla="*/ 475 w 643"/>
                <a:gd name="T9" fmla="*/ 243 h 403"/>
                <a:gd name="T10" fmla="*/ 467 w 643"/>
                <a:gd name="T11" fmla="*/ 237 h 403"/>
                <a:gd name="T12" fmla="*/ 174 w 643"/>
                <a:gd name="T13" fmla="*/ 0 h 403"/>
                <a:gd name="T14" fmla="*/ 6 w 643"/>
                <a:gd name="T15" fmla="*/ 280 h 403"/>
                <a:gd name="T16" fmla="*/ 345 w 643"/>
                <a:gd name="T17" fmla="*/ 147 h 403"/>
                <a:gd name="T18" fmla="*/ 372 w 643"/>
                <a:gd name="T19" fmla="*/ 162 h 403"/>
                <a:gd name="T20" fmla="*/ 390 w 643"/>
                <a:gd name="T21" fmla="*/ 173 h 403"/>
                <a:gd name="T22" fmla="*/ 399 w 643"/>
                <a:gd name="T23" fmla="*/ 178 h 403"/>
                <a:gd name="T24" fmla="*/ 416 w 643"/>
                <a:gd name="T25" fmla="*/ 189 h 403"/>
                <a:gd name="T26" fmla="*/ 424 w 643"/>
                <a:gd name="T27" fmla="*/ 195 h 403"/>
                <a:gd name="T28" fmla="*/ 433 w 643"/>
                <a:gd name="T29" fmla="*/ 201 h 403"/>
                <a:gd name="T30" fmla="*/ 440 w 643"/>
                <a:gd name="T31" fmla="*/ 206 h 403"/>
                <a:gd name="T32" fmla="*/ 448 w 643"/>
                <a:gd name="T33" fmla="*/ 212 h 403"/>
                <a:gd name="T34" fmla="*/ 456 w 643"/>
                <a:gd name="T35" fmla="*/ 218 h 403"/>
                <a:gd name="T36" fmla="*/ 463 w 643"/>
                <a:gd name="T37" fmla="*/ 223 h 403"/>
                <a:gd name="T38" fmla="*/ 470 w 643"/>
                <a:gd name="T39" fmla="*/ 230 h 403"/>
                <a:gd name="T40" fmla="*/ 499 w 643"/>
                <a:gd name="T41" fmla="*/ 175 h 403"/>
                <a:gd name="T42" fmla="*/ 491 w 643"/>
                <a:gd name="T43" fmla="*/ 169 h 403"/>
                <a:gd name="T44" fmla="*/ 484 w 643"/>
                <a:gd name="T45" fmla="*/ 163 h 403"/>
                <a:gd name="T46" fmla="*/ 477 w 643"/>
                <a:gd name="T47" fmla="*/ 157 h 403"/>
                <a:gd name="T48" fmla="*/ 469 w 643"/>
                <a:gd name="T49" fmla="*/ 152 h 403"/>
                <a:gd name="T50" fmla="*/ 461 w 643"/>
                <a:gd name="T51" fmla="*/ 147 h 403"/>
                <a:gd name="T52" fmla="*/ 453 w 643"/>
                <a:gd name="T53" fmla="*/ 140 h 403"/>
                <a:gd name="T54" fmla="*/ 444 w 643"/>
                <a:gd name="T55" fmla="*/ 135 h 403"/>
                <a:gd name="T56" fmla="*/ 427 w 643"/>
                <a:gd name="T57" fmla="*/ 124 h 403"/>
                <a:gd name="T58" fmla="*/ 419 w 643"/>
                <a:gd name="T59" fmla="*/ 119 h 403"/>
                <a:gd name="T60" fmla="*/ 401 w 643"/>
                <a:gd name="T61" fmla="*/ 108 h 403"/>
                <a:gd name="T62" fmla="*/ 374 w 643"/>
                <a:gd name="T63" fmla="*/ 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3" h="403">
                  <a:moveTo>
                    <a:pt x="467" y="237"/>
                  </a:moveTo>
                  <a:cubicBezTo>
                    <a:pt x="438" y="291"/>
                    <a:pt x="438" y="291"/>
                    <a:pt x="438" y="291"/>
                  </a:cubicBezTo>
                  <a:cubicBezTo>
                    <a:pt x="438" y="291"/>
                    <a:pt x="438" y="291"/>
                    <a:pt x="438" y="291"/>
                  </a:cubicBezTo>
                  <a:cubicBezTo>
                    <a:pt x="441" y="293"/>
                    <a:pt x="443" y="295"/>
                    <a:pt x="446" y="297"/>
                  </a:cubicBezTo>
                  <a:cubicBezTo>
                    <a:pt x="446" y="297"/>
                    <a:pt x="446" y="297"/>
                    <a:pt x="446" y="297"/>
                  </a:cubicBezTo>
                  <a:cubicBezTo>
                    <a:pt x="451" y="302"/>
                    <a:pt x="457" y="306"/>
                    <a:pt x="463" y="310"/>
                  </a:cubicBezTo>
                  <a:cubicBezTo>
                    <a:pt x="523" y="356"/>
                    <a:pt x="596" y="395"/>
                    <a:pt x="611" y="403"/>
                  </a:cubicBezTo>
                  <a:cubicBezTo>
                    <a:pt x="643" y="351"/>
                    <a:pt x="643" y="351"/>
                    <a:pt x="643" y="351"/>
                  </a:cubicBezTo>
                  <a:cubicBezTo>
                    <a:pt x="643" y="351"/>
                    <a:pt x="559" y="308"/>
                    <a:pt x="491" y="256"/>
                  </a:cubicBezTo>
                  <a:cubicBezTo>
                    <a:pt x="486" y="252"/>
                    <a:pt x="480" y="247"/>
                    <a:pt x="475" y="243"/>
                  </a:cubicBezTo>
                  <a:cubicBezTo>
                    <a:pt x="474" y="243"/>
                    <a:pt x="474" y="243"/>
                    <a:pt x="474" y="243"/>
                  </a:cubicBezTo>
                  <a:cubicBezTo>
                    <a:pt x="472" y="241"/>
                    <a:pt x="469" y="239"/>
                    <a:pt x="467" y="237"/>
                  </a:cubicBezTo>
                  <a:cubicBezTo>
                    <a:pt x="467" y="237"/>
                    <a:pt x="467" y="237"/>
                    <a:pt x="467" y="237"/>
                  </a:cubicBezTo>
                  <a:moveTo>
                    <a:pt x="174" y="0"/>
                  </a:moveTo>
                  <a:cubicBezTo>
                    <a:pt x="0" y="281"/>
                    <a:pt x="0" y="281"/>
                    <a:pt x="0" y="281"/>
                  </a:cubicBezTo>
                  <a:cubicBezTo>
                    <a:pt x="2" y="280"/>
                    <a:pt x="4" y="280"/>
                    <a:pt x="6" y="280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45" y="54"/>
                    <a:pt x="247" y="93"/>
                    <a:pt x="345" y="147"/>
                  </a:cubicBezTo>
                  <a:cubicBezTo>
                    <a:pt x="345" y="147"/>
                    <a:pt x="345" y="147"/>
                    <a:pt x="345" y="147"/>
                  </a:cubicBezTo>
                  <a:cubicBezTo>
                    <a:pt x="354" y="152"/>
                    <a:pt x="363" y="157"/>
                    <a:pt x="372" y="162"/>
                  </a:cubicBezTo>
                  <a:cubicBezTo>
                    <a:pt x="373" y="163"/>
                    <a:pt x="373" y="163"/>
                    <a:pt x="373" y="163"/>
                  </a:cubicBezTo>
                  <a:cubicBezTo>
                    <a:pt x="379" y="166"/>
                    <a:pt x="385" y="169"/>
                    <a:pt x="390" y="173"/>
                  </a:cubicBezTo>
                  <a:cubicBezTo>
                    <a:pt x="391" y="173"/>
                    <a:pt x="391" y="173"/>
                    <a:pt x="391" y="174"/>
                  </a:cubicBezTo>
                  <a:cubicBezTo>
                    <a:pt x="394" y="175"/>
                    <a:pt x="396" y="177"/>
                    <a:pt x="399" y="178"/>
                  </a:cubicBezTo>
                  <a:cubicBezTo>
                    <a:pt x="399" y="178"/>
                    <a:pt x="400" y="179"/>
                    <a:pt x="400" y="179"/>
                  </a:cubicBezTo>
                  <a:cubicBezTo>
                    <a:pt x="405" y="182"/>
                    <a:pt x="411" y="186"/>
                    <a:pt x="416" y="189"/>
                  </a:cubicBezTo>
                  <a:cubicBezTo>
                    <a:pt x="417" y="190"/>
                    <a:pt x="417" y="190"/>
                    <a:pt x="418" y="190"/>
                  </a:cubicBezTo>
                  <a:cubicBezTo>
                    <a:pt x="420" y="192"/>
                    <a:pt x="422" y="193"/>
                    <a:pt x="424" y="195"/>
                  </a:cubicBezTo>
                  <a:cubicBezTo>
                    <a:pt x="425" y="195"/>
                    <a:pt x="425" y="195"/>
                    <a:pt x="426" y="196"/>
                  </a:cubicBezTo>
                  <a:cubicBezTo>
                    <a:pt x="428" y="197"/>
                    <a:pt x="431" y="199"/>
                    <a:pt x="433" y="201"/>
                  </a:cubicBezTo>
                  <a:cubicBezTo>
                    <a:pt x="433" y="201"/>
                    <a:pt x="434" y="201"/>
                    <a:pt x="434" y="202"/>
                  </a:cubicBezTo>
                  <a:cubicBezTo>
                    <a:pt x="436" y="203"/>
                    <a:pt x="438" y="204"/>
                    <a:pt x="440" y="206"/>
                  </a:cubicBezTo>
                  <a:cubicBezTo>
                    <a:pt x="441" y="206"/>
                    <a:pt x="442" y="207"/>
                    <a:pt x="442" y="207"/>
                  </a:cubicBezTo>
                  <a:cubicBezTo>
                    <a:pt x="444" y="209"/>
                    <a:pt x="446" y="210"/>
                    <a:pt x="448" y="212"/>
                  </a:cubicBezTo>
                  <a:cubicBezTo>
                    <a:pt x="448" y="212"/>
                    <a:pt x="449" y="212"/>
                    <a:pt x="449" y="213"/>
                  </a:cubicBezTo>
                  <a:cubicBezTo>
                    <a:pt x="451" y="214"/>
                    <a:pt x="454" y="216"/>
                    <a:pt x="456" y="218"/>
                  </a:cubicBezTo>
                  <a:cubicBezTo>
                    <a:pt x="456" y="218"/>
                    <a:pt x="457" y="219"/>
                    <a:pt x="458" y="219"/>
                  </a:cubicBezTo>
                  <a:cubicBezTo>
                    <a:pt x="459" y="220"/>
                    <a:pt x="461" y="222"/>
                    <a:pt x="463" y="223"/>
                  </a:cubicBezTo>
                  <a:cubicBezTo>
                    <a:pt x="463" y="223"/>
                    <a:pt x="464" y="224"/>
                    <a:pt x="464" y="224"/>
                  </a:cubicBezTo>
                  <a:cubicBezTo>
                    <a:pt x="466" y="226"/>
                    <a:pt x="468" y="228"/>
                    <a:pt x="470" y="230"/>
                  </a:cubicBezTo>
                  <a:cubicBezTo>
                    <a:pt x="499" y="175"/>
                    <a:pt x="499" y="175"/>
                    <a:pt x="499" y="175"/>
                  </a:cubicBezTo>
                  <a:cubicBezTo>
                    <a:pt x="499" y="175"/>
                    <a:pt x="499" y="175"/>
                    <a:pt x="499" y="175"/>
                  </a:cubicBezTo>
                  <a:cubicBezTo>
                    <a:pt x="497" y="174"/>
                    <a:pt x="495" y="172"/>
                    <a:pt x="493" y="170"/>
                  </a:cubicBezTo>
                  <a:cubicBezTo>
                    <a:pt x="492" y="170"/>
                    <a:pt x="492" y="169"/>
                    <a:pt x="491" y="169"/>
                  </a:cubicBezTo>
                  <a:cubicBezTo>
                    <a:pt x="489" y="167"/>
                    <a:pt x="488" y="166"/>
                    <a:pt x="486" y="165"/>
                  </a:cubicBezTo>
                  <a:cubicBezTo>
                    <a:pt x="486" y="164"/>
                    <a:pt x="485" y="164"/>
                    <a:pt x="484" y="163"/>
                  </a:cubicBezTo>
                  <a:cubicBezTo>
                    <a:pt x="482" y="162"/>
                    <a:pt x="480" y="160"/>
                    <a:pt x="478" y="158"/>
                  </a:cubicBezTo>
                  <a:cubicBezTo>
                    <a:pt x="477" y="158"/>
                    <a:pt x="477" y="158"/>
                    <a:pt x="477" y="157"/>
                  </a:cubicBezTo>
                  <a:cubicBezTo>
                    <a:pt x="475" y="156"/>
                    <a:pt x="473" y="155"/>
                    <a:pt x="471" y="153"/>
                  </a:cubicBezTo>
                  <a:cubicBezTo>
                    <a:pt x="470" y="153"/>
                    <a:pt x="469" y="152"/>
                    <a:pt x="469" y="152"/>
                  </a:cubicBezTo>
                  <a:cubicBezTo>
                    <a:pt x="467" y="150"/>
                    <a:pt x="465" y="149"/>
                    <a:pt x="463" y="147"/>
                  </a:cubicBezTo>
                  <a:cubicBezTo>
                    <a:pt x="462" y="147"/>
                    <a:pt x="462" y="147"/>
                    <a:pt x="461" y="147"/>
                  </a:cubicBezTo>
                  <a:cubicBezTo>
                    <a:pt x="459" y="145"/>
                    <a:pt x="457" y="143"/>
                    <a:pt x="454" y="141"/>
                  </a:cubicBezTo>
                  <a:cubicBezTo>
                    <a:pt x="454" y="141"/>
                    <a:pt x="453" y="141"/>
                    <a:pt x="453" y="140"/>
                  </a:cubicBezTo>
                  <a:cubicBezTo>
                    <a:pt x="451" y="139"/>
                    <a:pt x="448" y="138"/>
                    <a:pt x="446" y="136"/>
                  </a:cubicBezTo>
                  <a:cubicBezTo>
                    <a:pt x="446" y="136"/>
                    <a:pt x="445" y="135"/>
                    <a:pt x="444" y="135"/>
                  </a:cubicBezTo>
                  <a:cubicBezTo>
                    <a:pt x="439" y="132"/>
                    <a:pt x="434" y="128"/>
                    <a:pt x="428" y="125"/>
                  </a:cubicBezTo>
                  <a:cubicBezTo>
                    <a:pt x="428" y="124"/>
                    <a:pt x="428" y="124"/>
                    <a:pt x="427" y="124"/>
                  </a:cubicBezTo>
                  <a:cubicBezTo>
                    <a:pt x="425" y="122"/>
                    <a:pt x="422" y="121"/>
                    <a:pt x="420" y="119"/>
                  </a:cubicBezTo>
                  <a:cubicBezTo>
                    <a:pt x="419" y="119"/>
                    <a:pt x="419" y="119"/>
                    <a:pt x="419" y="119"/>
                  </a:cubicBezTo>
                  <a:cubicBezTo>
                    <a:pt x="413" y="115"/>
                    <a:pt x="407" y="112"/>
                    <a:pt x="401" y="108"/>
                  </a:cubicBezTo>
                  <a:cubicBezTo>
                    <a:pt x="401" y="108"/>
                    <a:pt x="401" y="108"/>
                    <a:pt x="401" y="108"/>
                  </a:cubicBezTo>
                  <a:cubicBezTo>
                    <a:pt x="392" y="103"/>
                    <a:pt x="383" y="98"/>
                    <a:pt x="374" y="93"/>
                  </a:cubicBezTo>
                  <a:cubicBezTo>
                    <a:pt x="374" y="93"/>
                    <a:pt x="374" y="93"/>
                    <a:pt x="374" y="93"/>
                  </a:cubicBezTo>
                  <a:cubicBezTo>
                    <a:pt x="275" y="39"/>
                    <a:pt x="174" y="0"/>
                    <a:pt x="174" y="0"/>
                  </a:cubicBezTo>
                </a:path>
              </a:pathLst>
            </a:custGeom>
            <a:solidFill>
              <a:srgbClr val="E6E4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2753">
              <a:extLst>
                <a:ext uri="{FF2B5EF4-FFF2-40B4-BE49-F238E27FC236}">
                  <a16:creationId xmlns:a16="http://schemas.microsoft.com/office/drawing/2014/main" id="{36F4D90F-84AB-4BBF-93B1-61DAB24BB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554" y="1983821"/>
              <a:ext cx="2082288" cy="1791463"/>
            </a:xfrm>
            <a:custGeom>
              <a:avLst/>
              <a:gdLst>
                <a:gd name="T0" fmla="*/ 139 w 605"/>
                <a:gd name="T1" fmla="*/ 0 h 521"/>
                <a:gd name="T2" fmla="*/ 0 w 605"/>
                <a:gd name="T3" fmla="*/ 226 h 521"/>
                <a:gd name="T4" fmla="*/ 14 w 605"/>
                <a:gd name="T5" fmla="*/ 225 h 521"/>
                <a:gd name="T6" fmla="*/ 218 w 605"/>
                <a:gd name="T7" fmla="*/ 288 h 521"/>
                <a:gd name="T8" fmla="*/ 218 w 605"/>
                <a:gd name="T9" fmla="*/ 288 h 521"/>
                <a:gd name="T10" fmla="*/ 274 w 605"/>
                <a:gd name="T11" fmla="*/ 317 h 521"/>
                <a:gd name="T12" fmla="*/ 250 w 605"/>
                <a:gd name="T13" fmla="*/ 356 h 521"/>
                <a:gd name="T14" fmla="*/ 250 w 605"/>
                <a:gd name="T15" fmla="*/ 357 h 521"/>
                <a:gd name="T16" fmla="*/ 502 w 605"/>
                <a:gd name="T17" fmla="*/ 521 h 521"/>
                <a:gd name="T18" fmla="*/ 605 w 605"/>
                <a:gd name="T19" fmla="*/ 349 h 521"/>
                <a:gd name="T20" fmla="*/ 457 w 605"/>
                <a:gd name="T21" fmla="*/ 256 h 521"/>
                <a:gd name="T22" fmla="*/ 440 w 605"/>
                <a:gd name="T23" fmla="*/ 243 h 521"/>
                <a:gd name="T24" fmla="*/ 440 w 605"/>
                <a:gd name="T25" fmla="*/ 243 h 521"/>
                <a:gd name="T26" fmla="*/ 432 w 605"/>
                <a:gd name="T27" fmla="*/ 237 h 521"/>
                <a:gd name="T28" fmla="*/ 432 w 605"/>
                <a:gd name="T29" fmla="*/ 237 h 521"/>
                <a:gd name="T30" fmla="*/ 461 w 605"/>
                <a:gd name="T31" fmla="*/ 183 h 521"/>
                <a:gd name="T32" fmla="*/ 461 w 605"/>
                <a:gd name="T33" fmla="*/ 182 h 521"/>
                <a:gd name="T34" fmla="*/ 464 w 605"/>
                <a:gd name="T35" fmla="*/ 176 h 521"/>
                <a:gd name="T36" fmla="*/ 458 w 605"/>
                <a:gd name="T37" fmla="*/ 170 h 521"/>
                <a:gd name="T38" fmla="*/ 457 w 605"/>
                <a:gd name="T39" fmla="*/ 169 h 521"/>
                <a:gd name="T40" fmla="*/ 452 w 605"/>
                <a:gd name="T41" fmla="*/ 165 h 521"/>
                <a:gd name="T42" fmla="*/ 450 w 605"/>
                <a:gd name="T43" fmla="*/ 164 h 521"/>
                <a:gd name="T44" fmla="*/ 443 w 605"/>
                <a:gd name="T45" fmla="*/ 159 h 521"/>
                <a:gd name="T46" fmla="*/ 442 w 605"/>
                <a:gd name="T47" fmla="*/ 158 h 521"/>
                <a:gd name="T48" fmla="*/ 436 w 605"/>
                <a:gd name="T49" fmla="*/ 153 h 521"/>
                <a:gd name="T50" fmla="*/ 434 w 605"/>
                <a:gd name="T51" fmla="*/ 152 h 521"/>
                <a:gd name="T52" fmla="*/ 428 w 605"/>
                <a:gd name="T53" fmla="*/ 148 h 521"/>
                <a:gd name="T54" fmla="*/ 427 w 605"/>
                <a:gd name="T55" fmla="*/ 147 h 521"/>
                <a:gd name="T56" fmla="*/ 420 w 605"/>
                <a:gd name="T57" fmla="*/ 142 h 521"/>
                <a:gd name="T58" fmla="*/ 418 w 605"/>
                <a:gd name="T59" fmla="*/ 141 h 521"/>
                <a:gd name="T60" fmla="*/ 412 w 605"/>
                <a:gd name="T61" fmla="*/ 136 h 521"/>
                <a:gd name="T62" fmla="*/ 410 w 605"/>
                <a:gd name="T63" fmla="*/ 135 h 521"/>
                <a:gd name="T64" fmla="*/ 394 w 605"/>
                <a:gd name="T65" fmla="*/ 125 h 521"/>
                <a:gd name="T66" fmla="*/ 393 w 605"/>
                <a:gd name="T67" fmla="*/ 124 h 521"/>
                <a:gd name="T68" fmla="*/ 385 w 605"/>
                <a:gd name="T69" fmla="*/ 120 h 521"/>
                <a:gd name="T70" fmla="*/ 384 w 605"/>
                <a:gd name="T71" fmla="*/ 119 h 521"/>
                <a:gd name="T72" fmla="*/ 367 w 605"/>
                <a:gd name="T73" fmla="*/ 109 h 521"/>
                <a:gd name="T74" fmla="*/ 366 w 605"/>
                <a:gd name="T75" fmla="*/ 108 h 521"/>
                <a:gd name="T76" fmla="*/ 339 w 605"/>
                <a:gd name="T77" fmla="*/ 93 h 521"/>
                <a:gd name="T78" fmla="*/ 339 w 605"/>
                <a:gd name="T79" fmla="*/ 93 h 521"/>
                <a:gd name="T80" fmla="*/ 139 w 605"/>
                <a:gd name="T81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5" h="521">
                  <a:moveTo>
                    <a:pt x="139" y="0"/>
                  </a:moveTo>
                  <a:cubicBezTo>
                    <a:pt x="0" y="226"/>
                    <a:pt x="0" y="226"/>
                    <a:pt x="0" y="226"/>
                  </a:cubicBezTo>
                  <a:cubicBezTo>
                    <a:pt x="4" y="225"/>
                    <a:pt x="9" y="225"/>
                    <a:pt x="14" y="225"/>
                  </a:cubicBezTo>
                  <a:cubicBezTo>
                    <a:pt x="74" y="225"/>
                    <a:pt x="151" y="255"/>
                    <a:pt x="218" y="288"/>
                  </a:cubicBezTo>
                  <a:cubicBezTo>
                    <a:pt x="218" y="288"/>
                    <a:pt x="218" y="288"/>
                    <a:pt x="218" y="288"/>
                  </a:cubicBezTo>
                  <a:cubicBezTo>
                    <a:pt x="238" y="297"/>
                    <a:pt x="257" y="307"/>
                    <a:pt x="274" y="317"/>
                  </a:cubicBezTo>
                  <a:cubicBezTo>
                    <a:pt x="250" y="356"/>
                    <a:pt x="250" y="356"/>
                    <a:pt x="250" y="356"/>
                  </a:cubicBezTo>
                  <a:cubicBezTo>
                    <a:pt x="250" y="357"/>
                    <a:pt x="250" y="357"/>
                    <a:pt x="250" y="357"/>
                  </a:cubicBezTo>
                  <a:cubicBezTo>
                    <a:pt x="257" y="362"/>
                    <a:pt x="430" y="508"/>
                    <a:pt x="502" y="521"/>
                  </a:cubicBezTo>
                  <a:cubicBezTo>
                    <a:pt x="605" y="349"/>
                    <a:pt x="605" y="349"/>
                    <a:pt x="605" y="349"/>
                  </a:cubicBezTo>
                  <a:cubicBezTo>
                    <a:pt x="590" y="341"/>
                    <a:pt x="517" y="302"/>
                    <a:pt x="457" y="256"/>
                  </a:cubicBezTo>
                  <a:cubicBezTo>
                    <a:pt x="451" y="252"/>
                    <a:pt x="445" y="248"/>
                    <a:pt x="440" y="243"/>
                  </a:cubicBezTo>
                  <a:cubicBezTo>
                    <a:pt x="440" y="243"/>
                    <a:pt x="440" y="243"/>
                    <a:pt x="440" y="243"/>
                  </a:cubicBezTo>
                  <a:cubicBezTo>
                    <a:pt x="437" y="241"/>
                    <a:pt x="435" y="239"/>
                    <a:pt x="432" y="237"/>
                  </a:cubicBezTo>
                  <a:cubicBezTo>
                    <a:pt x="432" y="237"/>
                    <a:pt x="432" y="237"/>
                    <a:pt x="432" y="237"/>
                  </a:cubicBezTo>
                  <a:cubicBezTo>
                    <a:pt x="461" y="183"/>
                    <a:pt x="461" y="183"/>
                    <a:pt x="461" y="183"/>
                  </a:cubicBezTo>
                  <a:cubicBezTo>
                    <a:pt x="461" y="182"/>
                    <a:pt x="461" y="182"/>
                    <a:pt x="461" y="182"/>
                  </a:cubicBezTo>
                  <a:cubicBezTo>
                    <a:pt x="464" y="176"/>
                    <a:pt x="464" y="176"/>
                    <a:pt x="464" y="176"/>
                  </a:cubicBezTo>
                  <a:cubicBezTo>
                    <a:pt x="462" y="174"/>
                    <a:pt x="460" y="172"/>
                    <a:pt x="458" y="170"/>
                  </a:cubicBezTo>
                  <a:cubicBezTo>
                    <a:pt x="458" y="170"/>
                    <a:pt x="457" y="169"/>
                    <a:pt x="457" y="169"/>
                  </a:cubicBezTo>
                  <a:cubicBezTo>
                    <a:pt x="455" y="168"/>
                    <a:pt x="453" y="166"/>
                    <a:pt x="452" y="165"/>
                  </a:cubicBezTo>
                  <a:cubicBezTo>
                    <a:pt x="451" y="165"/>
                    <a:pt x="450" y="164"/>
                    <a:pt x="450" y="164"/>
                  </a:cubicBezTo>
                  <a:cubicBezTo>
                    <a:pt x="448" y="162"/>
                    <a:pt x="445" y="160"/>
                    <a:pt x="443" y="159"/>
                  </a:cubicBezTo>
                  <a:cubicBezTo>
                    <a:pt x="443" y="158"/>
                    <a:pt x="442" y="158"/>
                    <a:pt x="442" y="158"/>
                  </a:cubicBezTo>
                  <a:cubicBezTo>
                    <a:pt x="440" y="156"/>
                    <a:pt x="438" y="155"/>
                    <a:pt x="436" y="153"/>
                  </a:cubicBezTo>
                  <a:cubicBezTo>
                    <a:pt x="436" y="153"/>
                    <a:pt x="435" y="152"/>
                    <a:pt x="434" y="152"/>
                  </a:cubicBezTo>
                  <a:cubicBezTo>
                    <a:pt x="432" y="150"/>
                    <a:pt x="430" y="149"/>
                    <a:pt x="428" y="148"/>
                  </a:cubicBezTo>
                  <a:cubicBezTo>
                    <a:pt x="428" y="147"/>
                    <a:pt x="427" y="147"/>
                    <a:pt x="427" y="147"/>
                  </a:cubicBezTo>
                  <a:cubicBezTo>
                    <a:pt x="425" y="145"/>
                    <a:pt x="422" y="143"/>
                    <a:pt x="420" y="142"/>
                  </a:cubicBezTo>
                  <a:cubicBezTo>
                    <a:pt x="419" y="141"/>
                    <a:pt x="419" y="141"/>
                    <a:pt x="418" y="141"/>
                  </a:cubicBezTo>
                  <a:cubicBezTo>
                    <a:pt x="416" y="139"/>
                    <a:pt x="414" y="138"/>
                    <a:pt x="412" y="136"/>
                  </a:cubicBezTo>
                  <a:cubicBezTo>
                    <a:pt x="411" y="136"/>
                    <a:pt x="411" y="136"/>
                    <a:pt x="410" y="135"/>
                  </a:cubicBezTo>
                  <a:cubicBezTo>
                    <a:pt x="405" y="132"/>
                    <a:pt x="399" y="128"/>
                    <a:pt x="394" y="125"/>
                  </a:cubicBezTo>
                  <a:cubicBezTo>
                    <a:pt x="394" y="125"/>
                    <a:pt x="393" y="124"/>
                    <a:pt x="393" y="124"/>
                  </a:cubicBezTo>
                  <a:cubicBezTo>
                    <a:pt x="390" y="123"/>
                    <a:pt x="388" y="121"/>
                    <a:pt x="385" y="120"/>
                  </a:cubicBezTo>
                  <a:cubicBezTo>
                    <a:pt x="385" y="119"/>
                    <a:pt x="385" y="119"/>
                    <a:pt x="384" y="119"/>
                  </a:cubicBezTo>
                  <a:cubicBezTo>
                    <a:pt x="379" y="115"/>
                    <a:pt x="373" y="112"/>
                    <a:pt x="367" y="109"/>
                  </a:cubicBezTo>
                  <a:cubicBezTo>
                    <a:pt x="366" y="108"/>
                    <a:pt x="366" y="108"/>
                    <a:pt x="366" y="108"/>
                  </a:cubicBezTo>
                  <a:cubicBezTo>
                    <a:pt x="357" y="103"/>
                    <a:pt x="348" y="98"/>
                    <a:pt x="339" y="93"/>
                  </a:cubicBezTo>
                  <a:cubicBezTo>
                    <a:pt x="339" y="93"/>
                    <a:pt x="339" y="93"/>
                    <a:pt x="339" y="93"/>
                  </a:cubicBezTo>
                  <a:cubicBezTo>
                    <a:pt x="241" y="39"/>
                    <a:pt x="139" y="0"/>
                    <a:pt x="139" y="0"/>
                  </a:cubicBezTo>
                </a:path>
              </a:pathLst>
            </a:custGeom>
            <a:solidFill>
              <a:srgbClr val="D0C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2754">
              <a:extLst>
                <a:ext uri="{FF2B5EF4-FFF2-40B4-BE49-F238E27FC236}">
                  <a16:creationId xmlns:a16="http://schemas.microsoft.com/office/drawing/2014/main" id="{2B3EF681-3914-4DFA-B0D9-A2854232C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750" y="2588730"/>
              <a:ext cx="1384315" cy="1337784"/>
            </a:xfrm>
            <a:custGeom>
              <a:avLst/>
              <a:gdLst>
                <a:gd name="T0" fmla="*/ 0 w 404"/>
                <a:gd name="T1" fmla="*/ 217 h 389"/>
                <a:gd name="T2" fmla="*/ 264 w 404"/>
                <a:gd name="T3" fmla="*/ 389 h 389"/>
                <a:gd name="T4" fmla="*/ 404 w 404"/>
                <a:gd name="T5" fmla="*/ 155 h 389"/>
                <a:gd name="T6" fmla="*/ 184 w 404"/>
                <a:gd name="T7" fmla="*/ 0 h 389"/>
                <a:gd name="T8" fmla="*/ 0 w 404"/>
                <a:gd name="T9" fmla="*/ 21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389">
                  <a:moveTo>
                    <a:pt x="0" y="217"/>
                  </a:moveTo>
                  <a:cubicBezTo>
                    <a:pt x="0" y="217"/>
                    <a:pt x="187" y="375"/>
                    <a:pt x="264" y="389"/>
                  </a:cubicBezTo>
                  <a:cubicBezTo>
                    <a:pt x="404" y="155"/>
                    <a:pt x="404" y="155"/>
                    <a:pt x="404" y="155"/>
                  </a:cubicBezTo>
                  <a:cubicBezTo>
                    <a:pt x="404" y="155"/>
                    <a:pt x="248" y="75"/>
                    <a:pt x="184" y="0"/>
                  </a:cubicBezTo>
                  <a:lnTo>
                    <a:pt x="0" y="217"/>
                  </a:lnTo>
                  <a:close/>
                </a:path>
              </a:pathLst>
            </a:custGeom>
            <a:solidFill>
              <a:srgbClr val="DC353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2755">
              <a:extLst>
                <a:ext uri="{FF2B5EF4-FFF2-40B4-BE49-F238E27FC236}">
                  <a16:creationId xmlns:a16="http://schemas.microsoft.com/office/drawing/2014/main" id="{BCF3CE86-CA14-4AF9-818D-A0A3ABC60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750" y="2588730"/>
              <a:ext cx="849203" cy="1035330"/>
            </a:xfrm>
            <a:custGeom>
              <a:avLst/>
              <a:gdLst>
                <a:gd name="T0" fmla="*/ 0 w 246"/>
                <a:gd name="T1" fmla="*/ 217 h 301"/>
                <a:gd name="T2" fmla="*/ 108 w 246"/>
                <a:gd name="T3" fmla="*/ 301 h 301"/>
                <a:gd name="T4" fmla="*/ 246 w 246"/>
                <a:gd name="T5" fmla="*/ 56 h 301"/>
                <a:gd name="T6" fmla="*/ 184 w 246"/>
                <a:gd name="T7" fmla="*/ 0 h 301"/>
                <a:gd name="T8" fmla="*/ 0 w 246"/>
                <a:gd name="T9" fmla="*/ 21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301">
                  <a:moveTo>
                    <a:pt x="0" y="217"/>
                  </a:moveTo>
                  <a:cubicBezTo>
                    <a:pt x="0" y="217"/>
                    <a:pt x="49" y="259"/>
                    <a:pt x="108" y="301"/>
                  </a:cubicBezTo>
                  <a:cubicBezTo>
                    <a:pt x="246" y="56"/>
                    <a:pt x="246" y="56"/>
                    <a:pt x="246" y="56"/>
                  </a:cubicBezTo>
                  <a:cubicBezTo>
                    <a:pt x="222" y="38"/>
                    <a:pt x="200" y="19"/>
                    <a:pt x="184" y="0"/>
                  </a:cubicBezTo>
                  <a:lnTo>
                    <a:pt x="0" y="217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2756">
              <a:extLst>
                <a:ext uri="{FF2B5EF4-FFF2-40B4-BE49-F238E27FC236}">
                  <a16:creationId xmlns:a16="http://schemas.microsoft.com/office/drawing/2014/main" id="{1DDA7786-7B88-425E-9BE0-18CCC87C2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750" y="2984248"/>
              <a:ext cx="430419" cy="418784"/>
            </a:xfrm>
            <a:custGeom>
              <a:avLst/>
              <a:gdLst>
                <a:gd name="T0" fmla="*/ 117 w 127"/>
                <a:gd name="T1" fmla="*/ 114 h 120"/>
                <a:gd name="T2" fmla="*/ 66 w 127"/>
                <a:gd name="T3" fmla="*/ 113 h 120"/>
                <a:gd name="T4" fmla="*/ 0 w 127"/>
                <a:gd name="T5" fmla="*/ 100 h 120"/>
                <a:gd name="T6" fmla="*/ 61 w 127"/>
                <a:gd name="T7" fmla="*/ 0 h 120"/>
                <a:gd name="T8" fmla="*/ 117 w 127"/>
                <a:gd name="T9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0">
                  <a:moveTo>
                    <a:pt x="117" y="114"/>
                  </a:moveTo>
                  <a:cubicBezTo>
                    <a:pt x="117" y="114"/>
                    <a:pt x="102" y="120"/>
                    <a:pt x="66" y="113"/>
                  </a:cubicBezTo>
                  <a:cubicBezTo>
                    <a:pt x="30" y="107"/>
                    <a:pt x="0" y="100"/>
                    <a:pt x="0" y="10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127" y="66"/>
                    <a:pt x="117" y="114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2757">
              <a:extLst>
                <a:ext uri="{FF2B5EF4-FFF2-40B4-BE49-F238E27FC236}">
                  <a16:creationId xmlns:a16="http://schemas.microsoft.com/office/drawing/2014/main" id="{45A72EB9-568E-4A24-959B-A55A2BF9F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2757" y="1867492"/>
              <a:ext cx="1791462" cy="1512273"/>
            </a:xfrm>
            <a:custGeom>
              <a:avLst/>
              <a:gdLst>
                <a:gd name="T0" fmla="*/ 181 w 521"/>
                <a:gd name="T1" fmla="*/ 0 h 442"/>
                <a:gd name="T2" fmla="*/ 521 w 521"/>
                <a:gd name="T3" fmla="*/ 183 h 442"/>
                <a:gd name="T4" fmla="*/ 384 w 521"/>
                <a:gd name="T5" fmla="*/ 442 h 442"/>
                <a:gd name="T6" fmla="*/ 0 w 521"/>
                <a:gd name="T7" fmla="*/ 293 h 442"/>
                <a:gd name="T8" fmla="*/ 181 w 521"/>
                <a:gd name="T9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1" h="442">
                  <a:moveTo>
                    <a:pt x="181" y="0"/>
                  </a:moveTo>
                  <a:cubicBezTo>
                    <a:pt x="181" y="0"/>
                    <a:pt x="411" y="89"/>
                    <a:pt x="521" y="183"/>
                  </a:cubicBezTo>
                  <a:cubicBezTo>
                    <a:pt x="384" y="442"/>
                    <a:pt x="384" y="442"/>
                    <a:pt x="384" y="442"/>
                  </a:cubicBezTo>
                  <a:cubicBezTo>
                    <a:pt x="384" y="442"/>
                    <a:pt x="133" y="275"/>
                    <a:pt x="0" y="293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C353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758">
              <a:extLst>
                <a:ext uri="{FF2B5EF4-FFF2-40B4-BE49-F238E27FC236}">
                  <a16:creationId xmlns:a16="http://schemas.microsoft.com/office/drawing/2014/main" id="{F0ACA20B-B89A-48AB-BE6B-5DA66998C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743" y="1786065"/>
              <a:ext cx="1221455" cy="2024120"/>
            </a:xfrm>
            <a:custGeom>
              <a:avLst/>
              <a:gdLst>
                <a:gd name="T0" fmla="*/ 355 w 355"/>
                <a:gd name="T1" fmla="*/ 6 h 587"/>
                <a:gd name="T2" fmla="*/ 6 w 355"/>
                <a:gd name="T3" fmla="*/ 585 h 587"/>
                <a:gd name="T4" fmla="*/ 3 w 355"/>
                <a:gd name="T5" fmla="*/ 586 h 587"/>
                <a:gd name="T6" fmla="*/ 1 w 355"/>
                <a:gd name="T7" fmla="*/ 585 h 587"/>
                <a:gd name="T8" fmla="*/ 0 w 355"/>
                <a:gd name="T9" fmla="*/ 582 h 587"/>
                <a:gd name="T10" fmla="*/ 348 w 355"/>
                <a:gd name="T11" fmla="*/ 2 h 587"/>
                <a:gd name="T12" fmla="*/ 352 w 355"/>
                <a:gd name="T13" fmla="*/ 1 h 587"/>
                <a:gd name="T14" fmla="*/ 354 w 355"/>
                <a:gd name="T15" fmla="*/ 2 h 587"/>
                <a:gd name="T16" fmla="*/ 355 w 355"/>
                <a:gd name="T17" fmla="*/ 6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587">
                  <a:moveTo>
                    <a:pt x="355" y="6"/>
                  </a:moveTo>
                  <a:cubicBezTo>
                    <a:pt x="6" y="585"/>
                    <a:pt x="6" y="585"/>
                    <a:pt x="6" y="585"/>
                  </a:cubicBezTo>
                  <a:cubicBezTo>
                    <a:pt x="6" y="586"/>
                    <a:pt x="4" y="587"/>
                    <a:pt x="3" y="586"/>
                  </a:cubicBezTo>
                  <a:cubicBezTo>
                    <a:pt x="1" y="585"/>
                    <a:pt x="1" y="585"/>
                    <a:pt x="1" y="585"/>
                  </a:cubicBezTo>
                  <a:cubicBezTo>
                    <a:pt x="0" y="584"/>
                    <a:pt x="0" y="583"/>
                    <a:pt x="0" y="582"/>
                  </a:cubicBezTo>
                  <a:cubicBezTo>
                    <a:pt x="348" y="2"/>
                    <a:pt x="348" y="2"/>
                    <a:pt x="348" y="2"/>
                  </a:cubicBezTo>
                  <a:cubicBezTo>
                    <a:pt x="349" y="1"/>
                    <a:pt x="351" y="0"/>
                    <a:pt x="352" y="1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5" y="3"/>
                    <a:pt x="355" y="4"/>
                    <a:pt x="355" y="6"/>
                  </a:cubicBezTo>
                  <a:close/>
                </a:path>
              </a:pathLst>
            </a:custGeom>
            <a:solidFill>
              <a:srgbClr val="3C3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759">
              <a:extLst>
                <a:ext uri="{FF2B5EF4-FFF2-40B4-BE49-F238E27FC236}">
                  <a16:creationId xmlns:a16="http://schemas.microsoft.com/office/drawing/2014/main" id="{14DB387D-45B5-4D2D-9ECD-81E540035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21" y="2181583"/>
              <a:ext cx="988798" cy="1198190"/>
            </a:xfrm>
            <a:custGeom>
              <a:avLst/>
              <a:gdLst>
                <a:gd name="T0" fmla="*/ 146 w 287"/>
                <a:gd name="T1" fmla="*/ 0 h 350"/>
                <a:gd name="T2" fmla="*/ 0 w 287"/>
                <a:gd name="T3" fmla="*/ 265 h 350"/>
                <a:gd name="T4" fmla="*/ 150 w 287"/>
                <a:gd name="T5" fmla="*/ 350 h 350"/>
                <a:gd name="T6" fmla="*/ 287 w 287"/>
                <a:gd name="T7" fmla="*/ 91 h 350"/>
                <a:gd name="T8" fmla="*/ 146 w 287"/>
                <a:gd name="T9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50">
                  <a:moveTo>
                    <a:pt x="146" y="0"/>
                  </a:moveTo>
                  <a:cubicBezTo>
                    <a:pt x="0" y="265"/>
                    <a:pt x="0" y="265"/>
                    <a:pt x="0" y="265"/>
                  </a:cubicBezTo>
                  <a:cubicBezTo>
                    <a:pt x="83" y="305"/>
                    <a:pt x="150" y="350"/>
                    <a:pt x="150" y="350"/>
                  </a:cubicBezTo>
                  <a:cubicBezTo>
                    <a:pt x="287" y="91"/>
                    <a:pt x="287" y="91"/>
                    <a:pt x="287" y="91"/>
                  </a:cubicBezTo>
                  <a:cubicBezTo>
                    <a:pt x="250" y="59"/>
                    <a:pt x="198" y="27"/>
                    <a:pt x="1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760">
              <a:extLst>
                <a:ext uri="{FF2B5EF4-FFF2-40B4-BE49-F238E27FC236}">
                  <a16:creationId xmlns:a16="http://schemas.microsoft.com/office/drawing/2014/main" id="{3B7C4186-89F7-4693-AB94-2FD0686A6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6211" y="2926088"/>
              <a:ext cx="686344" cy="325720"/>
            </a:xfrm>
            <a:custGeom>
              <a:avLst/>
              <a:gdLst>
                <a:gd name="T0" fmla="*/ 4 w 197"/>
                <a:gd name="T1" fmla="*/ 61 h 95"/>
                <a:gd name="T2" fmla="*/ 66 w 197"/>
                <a:gd name="T3" fmla="*/ 26 h 95"/>
                <a:gd name="T4" fmla="*/ 128 w 197"/>
                <a:gd name="T5" fmla="*/ 9 h 95"/>
                <a:gd name="T6" fmla="*/ 183 w 197"/>
                <a:gd name="T7" fmla="*/ 8 h 95"/>
                <a:gd name="T8" fmla="*/ 196 w 197"/>
                <a:gd name="T9" fmla="*/ 26 h 95"/>
                <a:gd name="T10" fmla="*/ 180 w 197"/>
                <a:gd name="T11" fmla="*/ 44 h 95"/>
                <a:gd name="T12" fmla="*/ 180 w 197"/>
                <a:gd name="T13" fmla="*/ 51 h 95"/>
                <a:gd name="T14" fmla="*/ 175 w 197"/>
                <a:gd name="T15" fmla="*/ 62 h 95"/>
                <a:gd name="T16" fmla="*/ 166 w 197"/>
                <a:gd name="T17" fmla="*/ 66 h 95"/>
                <a:gd name="T18" fmla="*/ 159 w 197"/>
                <a:gd name="T19" fmla="*/ 79 h 95"/>
                <a:gd name="T20" fmla="*/ 142 w 197"/>
                <a:gd name="T21" fmla="*/ 89 h 95"/>
                <a:gd name="T22" fmla="*/ 4 w 197"/>
                <a:gd name="T23" fmla="*/ 6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95">
                  <a:moveTo>
                    <a:pt x="4" y="61"/>
                  </a:moveTo>
                  <a:cubicBezTo>
                    <a:pt x="0" y="55"/>
                    <a:pt x="62" y="27"/>
                    <a:pt x="66" y="26"/>
                  </a:cubicBezTo>
                  <a:cubicBezTo>
                    <a:pt x="86" y="18"/>
                    <a:pt x="107" y="13"/>
                    <a:pt x="128" y="9"/>
                  </a:cubicBezTo>
                  <a:cubicBezTo>
                    <a:pt x="146" y="6"/>
                    <a:pt x="165" y="0"/>
                    <a:pt x="183" y="8"/>
                  </a:cubicBezTo>
                  <a:cubicBezTo>
                    <a:pt x="190" y="11"/>
                    <a:pt x="196" y="19"/>
                    <a:pt x="196" y="26"/>
                  </a:cubicBezTo>
                  <a:cubicBezTo>
                    <a:pt x="197" y="39"/>
                    <a:pt x="184" y="36"/>
                    <a:pt x="180" y="44"/>
                  </a:cubicBezTo>
                  <a:cubicBezTo>
                    <a:pt x="179" y="46"/>
                    <a:pt x="180" y="49"/>
                    <a:pt x="180" y="51"/>
                  </a:cubicBezTo>
                  <a:cubicBezTo>
                    <a:pt x="181" y="56"/>
                    <a:pt x="179" y="60"/>
                    <a:pt x="175" y="62"/>
                  </a:cubicBezTo>
                  <a:cubicBezTo>
                    <a:pt x="172" y="64"/>
                    <a:pt x="169" y="64"/>
                    <a:pt x="166" y="66"/>
                  </a:cubicBezTo>
                  <a:cubicBezTo>
                    <a:pt x="162" y="69"/>
                    <a:pt x="161" y="75"/>
                    <a:pt x="159" y="79"/>
                  </a:cubicBezTo>
                  <a:cubicBezTo>
                    <a:pt x="155" y="86"/>
                    <a:pt x="149" y="87"/>
                    <a:pt x="142" y="89"/>
                  </a:cubicBezTo>
                  <a:cubicBezTo>
                    <a:pt x="118" y="95"/>
                    <a:pt x="19" y="84"/>
                    <a:pt x="4" y="61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761">
              <a:extLst>
                <a:ext uri="{FF2B5EF4-FFF2-40B4-BE49-F238E27FC236}">
                  <a16:creationId xmlns:a16="http://schemas.microsoft.com/office/drawing/2014/main" id="{F5C419DE-B25A-4614-9E82-0FAC5FC07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078" y="2926088"/>
              <a:ext cx="2198617" cy="3931912"/>
            </a:xfrm>
            <a:custGeom>
              <a:avLst/>
              <a:gdLst>
                <a:gd name="T0" fmla="*/ 419 w 640"/>
                <a:gd name="T1" fmla="*/ 640 h 1145"/>
                <a:gd name="T2" fmla="*/ 215 w 640"/>
                <a:gd name="T3" fmla="*/ 525 h 1145"/>
                <a:gd name="T4" fmla="*/ 305 w 640"/>
                <a:gd name="T5" fmla="*/ 154 h 1145"/>
                <a:gd name="T6" fmla="*/ 228 w 640"/>
                <a:gd name="T7" fmla="*/ 35 h 1145"/>
                <a:gd name="T8" fmla="*/ 51 w 640"/>
                <a:gd name="T9" fmla="*/ 518 h 1145"/>
                <a:gd name="T10" fmla="*/ 269 w 640"/>
                <a:gd name="T11" fmla="*/ 757 h 1145"/>
                <a:gd name="T12" fmla="*/ 218 w 640"/>
                <a:gd name="T13" fmla="*/ 1098 h 1145"/>
                <a:gd name="T14" fmla="*/ 640 w 640"/>
                <a:gd name="T15" fmla="*/ 1098 h 1145"/>
                <a:gd name="T16" fmla="*/ 595 w 640"/>
                <a:gd name="T17" fmla="*/ 731 h 1145"/>
                <a:gd name="T18" fmla="*/ 419 w 640"/>
                <a:gd name="T19" fmla="*/ 640 h 1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1145">
                  <a:moveTo>
                    <a:pt x="419" y="640"/>
                  </a:moveTo>
                  <a:cubicBezTo>
                    <a:pt x="419" y="640"/>
                    <a:pt x="311" y="676"/>
                    <a:pt x="215" y="525"/>
                  </a:cubicBezTo>
                  <a:cubicBezTo>
                    <a:pt x="120" y="374"/>
                    <a:pt x="257" y="194"/>
                    <a:pt x="305" y="154"/>
                  </a:cubicBezTo>
                  <a:cubicBezTo>
                    <a:pt x="353" y="113"/>
                    <a:pt x="277" y="0"/>
                    <a:pt x="228" y="35"/>
                  </a:cubicBezTo>
                  <a:cubicBezTo>
                    <a:pt x="178" y="70"/>
                    <a:pt x="0" y="319"/>
                    <a:pt x="51" y="518"/>
                  </a:cubicBezTo>
                  <a:cubicBezTo>
                    <a:pt x="101" y="717"/>
                    <a:pt x="239" y="724"/>
                    <a:pt x="269" y="757"/>
                  </a:cubicBezTo>
                  <a:cubicBezTo>
                    <a:pt x="299" y="791"/>
                    <a:pt x="218" y="1098"/>
                    <a:pt x="218" y="1098"/>
                  </a:cubicBezTo>
                  <a:cubicBezTo>
                    <a:pt x="218" y="1098"/>
                    <a:pt x="524" y="1145"/>
                    <a:pt x="640" y="1098"/>
                  </a:cubicBezTo>
                  <a:cubicBezTo>
                    <a:pt x="640" y="1098"/>
                    <a:pt x="620" y="803"/>
                    <a:pt x="595" y="731"/>
                  </a:cubicBezTo>
                  <a:cubicBezTo>
                    <a:pt x="571" y="659"/>
                    <a:pt x="486" y="620"/>
                    <a:pt x="419" y="640"/>
                  </a:cubicBezTo>
                </a:path>
              </a:pathLst>
            </a:custGeom>
            <a:solidFill>
              <a:srgbClr val="EA4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762">
              <a:extLst>
                <a:ext uri="{FF2B5EF4-FFF2-40B4-BE49-F238E27FC236}">
                  <a16:creationId xmlns:a16="http://schemas.microsoft.com/office/drawing/2014/main" id="{C1B99ADF-9614-427E-BE8F-C69CD2E6D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078" y="2926088"/>
              <a:ext cx="2198617" cy="3931912"/>
            </a:xfrm>
            <a:custGeom>
              <a:avLst/>
              <a:gdLst>
                <a:gd name="T0" fmla="*/ 419 w 640"/>
                <a:gd name="T1" fmla="*/ 640 h 1145"/>
                <a:gd name="T2" fmla="*/ 215 w 640"/>
                <a:gd name="T3" fmla="*/ 525 h 1145"/>
                <a:gd name="T4" fmla="*/ 305 w 640"/>
                <a:gd name="T5" fmla="*/ 154 h 1145"/>
                <a:gd name="T6" fmla="*/ 228 w 640"/>
                <a:gd name="T7" fmla="*/ 35 h 1145"/>
                <a:gd name="T8" fmla="*/ 51 w 640"/>
                <a:gd name="T9" fmla="*/ 518 h 1145"/>
                <a:gd name="T10" fmla="*/ 269 w 640"/>
                <a:gd name="T11" fmla="*/ 757 h 1145"/>
                <a:gd name="T12" fmla="*/ 218 w 640"/>
                <a:gd name="T13" fmla="*/ 1098 h 1145"/>
                <a:gd name="T14" fmla="*/ 640 w 640"/>
                <a:gd name="T15" fmla="*/ 1098 h 1145"/>
                <a:gd name="T16" fmla="*/ 595 w 640"/>
                <a:gd name="T17" fmla="*/ 731 h 1145"/>
                <a:gd name="T18" fmla="*/ 419 w 640"/>
                <a:gd name="T19" fmla="*/ 640 h 1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1145">
                  <a:moveTo>
                    <a:pt x="419" y="640"/>
                  </a:moveTo>
                  <a:cubicBezTo>
                    <a:pt x="419" y="640"/>
                    <a:pt x="311" y="676"/>
                    <a:pt x="215" y="525"/>
                  </a:cubicBezTo>
                  <a:cubicBezTo>
                    <a:pt x="120" y="374"/>
                    <a:pt x="257" y="194"/>
                    <a:pt x="305" y="154"/>
                  </a:cubicBezTo>
                  <a:cubicBezTo>
                    <a:pt x="353" y="113"/>
                    <a:pt x="277" y="0"/>
                    <a:pt x="228" y="35"/>
                  </a:cubicBezTo>
                  <a:cubicBezTo>
                    <a:pt x="178" y="70"/>
                    <a:pt x="0" y="319"/>
                    <a:pt x="51" y="518"/>
                  </a:cubicBezTo>
                  <a:cubicBezTo>
                    <a:pt x="101" y="717"/>
                    <a:pt x="239" y="724"/>
                    <a:pt x="269" y="757"/>
                  </a:cubicBezTo>
                  <a:cubicBezTo>
                    <a:pt x="299" y="791"/>
                    <a:pt x="218" y="1098"/>
                    <a:pt x="218" y="1098"/>
                  </a:cubicBezTo>
                  <a:cubicBezTo>
                    <a:pt x="218" y="1098"/>
                    <a:pt x="524" y="1145"/>
                    <a:pt x="640" y="1098"/>
                  </a:cubicBezTo>
                  <a:cubicBezTo>
                    <a:pt x="640" y="1098"/>
                    <a:pt x="620" y="803"/>
                    <a:pt x="595" y="731"/>
                  </a:cubicBezTo>
                  <a:cubicBezTo>
                    <a:pt x="571" y="659"/>
                    <a:pt x="486" y="620"/>
                    <a:pt x="419" y="640"/>
                  </a:cubicBezTo>
                </a:path>
              </a:pathLst>
            </a:custGeom>
            <a:solidFill>
              <a:srgbClr val="DC353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763">
              <a:extLst>
                <a:ext uri="{FF2B5EF4-FFF2-40B4-BE49-F238E27FC236}">
                  <a16:creationId xmlns:a16="http://schemas.microsoft.com/office/drawing/2014/main" id="{CBFEBD7B-839B-43DB-A3B8-0E2F4AC1B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9085" y="5322459"/>
              <a:ext cx="604909" cy="1442477"/>
            </a:xfrm>
            <a:custGeom>
              <a:avLst/>
              <a:gdLst>
                <a:gd name="T0" fmla="*/ 104 w 175"/>
                <a:gd name="T1" fmla="*/ 271 h 422"/>
                <a:gd name="T2" fmla="*/ 113 w 175"/>
                <a:gd name="T3" fmla="*/ 142 h 422"/>
                <a:gd name="T4" fmla="*/ 56 w 175"/>
                <a:gd name="T5" fmla="*/ 0 h 422"/>
                <a:gd name="T6" fmla="*/ 38 w 175"/>
                <a:gd name="T7" fmla="*/ 231 h 422"/>
                <a:gd name="T8" fmla="*/ 84 w 175"/>
                <a:gd name="T9" fmla="*/ 422 h 422"/>
                <a:gd name="T10" fmla="*/ 171 w 175"/>
                <a:gd name="T11" fmla="*/ 412 h 422"/>
                <a:gd name="T12" fmla="*/ 104 w 175"/>
                <a:gd name="T13" fmla="*/ 271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422">
                  <a:moveTo>
                    <a:pt x="104" y="271"/>
                  </a:moveTo>
                  <a:cubicBezTo>
                    <a:pt x="96" y="230"/>
                    <a:pt x="119" y="163"/>
                    <a:pt x="113" y="142"/>
                  </a:cubicBezTo>
                  <a:cubicBezTo>
                    <a:pt x="107" y="120"/>
                    <a:pt x="56" y="0"/>
                    <a:pt x="56" y="0"/>
                  </a:cubicBezTo>
                  <a:cubicBezTo>
                    <a:pt x="0" y="14"/>
                    <a:pt x="38" y="231"/>
                    <a:pt x="38" y="231"/>
                  </a:cubicBezTo>
                  <a:cubicBezTo>
                    <a:pt x="84" y="422"/>
                    <a:pt x="84" y="422"/>
                    <a:pt x="84" y="422"/>
                  </a:cubicBezTo>
                  <a:cubicBezTo>
                    <a:pt x="116" y="421"/>
                    <a:pt x="146" y="417"/>
                    <a:pt x="171" y="412"/>
                  </a:cubicBezTo>
                  <a:cubicBezTo>
                    <a:pt x="175" y="357"/>
                    <a:pt x="113" y="312"/>
                    <a:pt x="104" y="271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764">
              <a:extLst>
                <a:ext uri="{FF2B5EF4-FFF2-40B4-BE49-F238E27FC236}">
                  <a16:creationId xmlns:a16="http://schemas.microsoft.com/office/drawing/2014/main" id="{33DC42F7-7218-4E23-ADF0-38748026A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617" y="5299194"/>
              <a:ext cx="581644" cy="1477378"/>
            </a:xfrm>
            <a:custGeom>
              <a:avLst/>
              <a:gdLst>
                <a:gd name="T0" fmla="*/ 141 w 166"/>
                <a:gd name="T1" fmla="*/ 348 h 429"/>
                <a:gd name="T2" fmla="*/ 145 w 166"/>
                <a:gd name="T3" fmla="*/ 364 h 429"/>
                <a:gd name="T4" fmla="*/ 152 w 166"/>
                <a:gd name="T5" fmla="*/ 375 h 429"/>
                <a:gd name="T6" fmla="*/ 165 w 166"/>
                <a:gd name="T7" fmla="*/ 416 h 429"/>
                <a:gd name="T8" fmla="*/ 159 w 166"/>
                <a:gd name="T9" fmla="*/ 423 h 429"/>
                <a:gd name="T10" fmla="*/ 111 w 166"/>
                <a:gd name="T11" fmla="*/ 429 h 429"/>
                <a:gd name="T12" fmla="*/ 70 w 166"/>
                <a:gd name="T13" fmla="*/ 426 h 429"/>
                <a:gd name="T14" fmla="*/ 70 w 166"/>
                <a:gd name="T15" fmla="*/ 426 h 429"/>
                <a:gd name="T16" fmla="*/ 57 w 166"/>
                <a:gd name="T17" fmla="*/ 375 h 429"/>
                <a:gd name="T18" fmla="*/ 32 w 166"/>
                <a:gd name="T19" fmla="*/ 294 h 429"/>
                <a:gd name="T20" fmla="*/ 21 w 166"/>
                <a:gd name="T21" fmla="*/ 244 h 429"/>
                <a:gd name="T22" fmla="*/ 16 w 166"/>
                <a:gd name="T23" fmla="*/ 236 h 429"/>
                <a:gd name="T24" fmla="*/ 14 w 166"/>
                <a:gd name="T25" fmla="*/ 230 h 429"/>
                <a:gd name="T26" fmla="*/ 8 w 166"/>
                <a:gd name="T27" fmla="*/ 190 h 429"/>
                <a:gd name="T28" fmla="*/ 0 w 166"/>
                <a:gd name="T29" fmla="*/ 148 h 429"/>
                <a:gd name="T30" fmla="*/ 5 w 166"/>
                <a:gd name="T31" fmla="*/ 125 h 429"/>
                <a:gd name="T32" fmla="*/ 3 w 166"/>
                <a:gd name="T33" fmla="*/ 88 h 429"/>
                <a:gd name="T34" fmla="*/ 13 w 166"/>
                <a:gd name="T35" fmla="*/ 54 h 429"/>
                <a:gd name="T36" fmla="*/ 26 w 166"/>
                <a:gd name="T37" fmla="*/ 24 h 429"/>
                <a:gd name="T38" fmla="*/ 36 w 166"/>
                <a:gd name="T39" fmla="*/ 7 h 429"/>
                <a:gd name="T40" fmla="*/ 43 w 166"/>
                <a:gd name="T41" fmla="*/ 0 h 429"/>
                <a:gd name="T42" fmla="*/ 48 w 166"/>
                <a:gd name="T43" fmla="*/ 7 h 429"/>
                <a:gd name="T44" fmla="*/ 65 w 166"/>
                <a:gd name="T45" fmla="*/ 34 h 429"/>
                <a:gd name="T46" fmla="*/ 79 w 166"/>
                <a:gd name="T47" fmla="*/ 64 h 429"/>
                <a:gd name="T48" fmla="*/ 91 w 166"/>
                <a:gd name="T49" fmla="*/ 107 h 429"/>
                <a:gd name="T50" fmla="*/ 108 w 166"/>
                <a:gd name="T51" fmla="*/ 145 h 429"/>
                <a:gd name="T52" fmla="*/ 107 w 166"/>
                <a:gd name="T53" fmla="*/ 153 h 429"/>
                <a:gd name="T54" fmla="*/ 102 w 166"/>
                <a:gd name="T55" fmla="*/ 156 h 429"/>
                <a:gd name="T56" fmla="*/ 95 w 166"/>
                <a:gd name="T57" fmla="*/ 142 h 429"/>
                <a:gd name="T58" fmla="*/ 81 w 166"/>
                <a:gd name="T59" fmla="*/ 115 h 429"/>
                <a:gd name="T60" fmla="*/ 69 w 166"/>
                <a:gd name="T61" fmla="*/ 83 h 429"/>
                <a:gd name="T62" fmla="*/ 54 w 166"/>
                <a:gd name="T63" fmla="*/ 53 h 429"/>
                <a:gd name="T64" fmla="*/ 37 w 166"/>
                <a:gd name="T65" fmla="*/ 20 h 429"/>
                <a:gd name="T66" fmla="*/ 45 w 166"/>
                <a:gd name="T67" fmla="*/ 14 h 429"/>
                <a:gd name="T68" fmla="*/ 33 w 166"/>
                <a:gd name="T69" fmla="*/ 22 h 429"/>
                <a:gd name="T70" fmla="*/ 13 w 166"/>
                <a:gd name="T71" fmla="*/ 92 h 429"/>
                <a:gd name="T72" fmla="*/ 11 w 166"/>
                <a:gd name="T73" fmla="*/ 136 h 429"/>
                <a:gd name="T74" fmla="*/ 17 w 166"/>
                <a:gd name="T75" fmla="*/ 198 h 429"/>
                <a:gd name="T76" fmla="*/ 26 w 166"/>
                <a:gd name="T77" fmla="*/ 234 h 429"/>
                <a:gd name="T78" fmla="*/ 42 w 166"/>
                <a:gd name="T79" fmla="*/ 276 h 429"/>
                <a:gd name="T80" fmla="*/ 47 w 166"/>
                <a:gd name="T81" fmla="*/ 301 h 429"/>
                <a:gd name="T82" fmla="*/ 67 w 166"/>
                <a:gd name="T83" fmla="*/ 365 h 429"/>
                <a:gd name="T84" fmla="*/ 76 w 166"/>
                <a:gd name="T85" fmla="*/ 402 h 429"/>
                <a:gd name="T86" fmla="*/ 70 w 166"/>
                <a:gd name="T87" fmla="*/ 415 h 429"/>
                <a:gd name="T88" fmla="*/ 98 w 166"/>
                <a:gd name="T89" fmla="*/ 413 h 429"/>
                <a:gd name="T90" fmla="*/ 139 w 166"/>
                <a:gd name="T91" fmla="*/ 414 h 429"/>
                <a:gd name="T92" fmla="*/ 150 w 166"/>
                <a:gd name="T93" fmla="*/ 415 h 429"/>
                <a:gd name="T94" fmla="*/ 148 w 166"/>
                <a:gd name="T95" fmla="*/ 406 h 429"/>
                <a:gd name="T96" fmla="*/ 146 w 166"/>
                <a:gd name="T97" fmla="*/ 393 h 429"/>
                <a:gd name="T98" fmla="*/ 143 w 166"/>
                <a:gd name="T99" fmla="*/ 380 h 429"/>
                <a:gd name="T100" fmla="*/ 132 w 166"/>
                <a:gd name="T101" fmla="*/ 363 h 429"/>
                <a:gd name="T102" fmla="*/ 104 w 166"/>
                <a:gd name="T103" fmla="*/ 299 h 429"/>
                <a:gd name="T104" fmla="*/ 93 w 166"/>
                <a:gd name="T105" fmla="*/ 285 h 429"/>
                <a:gd name="T106" fmla="*/ 94 w 166"/>
                <a:gd name="T107" fmla="*/ 275 h 429"/>
                <a:gd name="T108" fmla="*/ 103 w 166"/>
                <a:gd name="T109" fmla="*/ 289 h 429"/>
                <a:gd name="T110" fmla="*/ 127 w 166"/>
                <a:gd name="T111" fmla="*/ 31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6" h="429">
                  <a:moveTo>
                    <a:pt x="127" y="319"/>
                  </a:moveTo>
                  <a:cubicBezTo>
                    <a:pt x="136" y="330"/>
                    <a:pt x="139" y="339"/>
                    <a:pt x="141" y="348"/>
                  </a:cubicBezTo>
                  <a:cubicBezTo>
                    <a:pt x="141" y="351"/>
                    <a:pt x="141" y="354"/>
                    <a:pt x="142" y="356"/>
                  </a:cubicBezTo>
                  <a:cubicBezTo>
                    <a:pt x="143" y="359"/>
                    <a:pt x="144" y="361"/>
                    <a:pt x="145" y="364"/>
                  </a:cubicBezTo>
                  <a:cubicBezTo>
                    <a:pt x="146" y="366"/>
                    <a:pt x="147" y="368"/>
                    <a:pt x="149" y="371"/>
                  </a:cubicBezTo>
                  <a:cubicBezTo>
                    <a:pt x="150" y="372"/>
                    <a:pt x="151" y="374"/>
                    <a:pt x="152" y="375"/>
                  </a:cubicBezTo>
                  <a:cubicBezTo>
                    <a:pt x="153" y="376"/>
                    <a:pt x="154" y="378"/>
                    <a:pt x="155" y="380"/>
                  </a:cubicBezTo>
                  <a:cubicBezTo>
                    <a:pt x="162" y="389"/>
                    <a:pt x="166" y="402"/>
                    <a:pt x="165" y="416"/>
                  </a:cubicBezTo>
                  <a:cubicBezTo>
                    <a:pt x="164" y="422"/>
                    <a:pt x="164" y="422"/>
                    <a:pt x="164" y="422"/>
                  </a:cubicBezTo>
                  <a:cubicBezTo>
                    <a:pt x="159" y="423"/>
                    <a:pt x="159" y="423"/>
                    <a:pt x="159" y="423"/>
                  </a:cubicBezTo>
                  <a:cubicBezTo>
                    <a:pt x="158" y="424"/>
                    <a:pt x="157" y="424"/>
                    <a:pt x="156" y="424"/>
                  </a:cubicBezTo>
                  <a:cubicBezTo>
                    <a:pt x="141" y="427"/>
                    <a:pt x="126" y="429"/>
                    <a:pt x="111" y="429"/>
                  </a:cubicBezTo>
                  <a:cubicBezTo>
                    <a:pt x="104" y="429"/>
                    <a:pt x="98" y="428"/>
                    <a:pt x="92" y="427"/>
                  </a:cubicBezTo>
                  <a:cubicBezTo>
                    <a:pt x="84" y="427"/>
                    <a:pt x="78" y="426"/>
                    <a:pt x="70" y="426"/>
                  </a:cubicBezTo>
                  <a:cubicBezTo>
                    <a:pt x="70" y="426"/>
                    <a:pt x="70" y="426"/>
                    <a:pt x="70" y="426"/>
                  </a:cubicBezTo>
                  <a:cubicBezTo>
                    <a:pt x="70" y="426"/>
                    <a:pt x="70" y="426"/>
                    <a:pt x="70" y="426"/>
                  </a:cubicBezTo>
                  <a:cubicBezTo>
                    <a:pt x="69" y="422"/>
                    <a:pt x="67" y="417"/>
                    <a:pt x="66" y="412"/>
                  </a:cubicBezTo>
                  <a:cubicBezTo>
                    <a:pt x="61" y="401"/>
                    <a:pt x="59" y="387"/>
                    <a:pt x="57" y="375"/>
                  </a:cubicBezTo>
                  <a:cubicBezTo>
                    <a:pt x="54" y="356"/>
                    <a:pt x="49" y="339"/>
                    <a:pt x="43" y="322"/>
                  </a:cubicBezTo>
                  <a:cubicBezTo>
                    <a:pt x="36" y="316"/>
                    <a:pt x="35" y="305"/>
                    <a:pt x="32" y="294"/>
                  </a:cubicBezTo>
                  <a:cubicBezTo>
                    <a:pt x="31" y="288"/>
                    <a:pt x="30" y="283"/>
                    <a:pt x="31" y="277"/>
                  </a:cubicBezTo>
                  <a:cubicBezTo>
                    <a:pt x="32" y="270"/>
                    <a:pt x="26" y="250"/>
                    <a:pt x="21" y="244"/>
                  </a:cubicBezTo>
                  <a:cubicBezTo>
                    <a:pt x="20" y="242"/>
                    <a:pt x="19" y="240"/>
                    <a:pt x="17" y="238"/>
                  </a:cubicBezTo>
                  <a:cubicBezTo>
                    <a:pt x="17" y="237"/>
                    <a:pt x="17" y="236"/>
                    <a:pt x="16" y="236"/>
                  </a:cubicBezTo>
                  <a:cubicBezTo>
                    <a:pt x="16" y="235"/>
                    <a:pt x="16" y="234"/>
                    <a:pt x="16" y="234"/>
                  </a:cubicBezTo>
                  <a:cubicBezTo>
                    <a:pt x="15" y="232"/>
                    <a:pt x="15" y="231"/>
                    <a:pt x="14" y="230"/>
                  </a:cubicBezTo>
                  <a:cubicBezTo>
                    <a:pt x="13" y="224"/>
                    <a:pt x="11" y="219"/>
                    <a:pt x="11" y="213"/>
                  </a:cubicBezTo>
                  <a:cubicBezTo>
                    <a:pt x="8" y="190"/>
                    <a:pt x="8" y="190"/>
                    <a:pt x="8" y="190"/>
                  </a:cubicBezTo>
                  <a:cubicBezTo>
                    <a:pt x="7" y="188"/>
                    <a:pt x="7" y="184"/>
                    <a:pt x="6" y="183"/>
                  </a:cubicBezTo>
                  <a:cubicBezTo>
                    <a:pt x="0" y="173"/>
                    <a:pt x="1" y="160"/>
                    <a:pt x="0" y="148"/>
                  </a:cubicBezTo>
                  <a:cubicBezTo>
                    <a:pt x="0" y="145"/>
                    <a:pt x="1" y="142"/>
                    <a:pt x="2" y="139"/>
                  </a:cubicBezTo>
                  <a:cubicBezTo>
                    <a:pt x="3" y="134"/>
                    <a:pt x="4" y="129"/>
                    <a:pt x="5" y="125"/>
                  </a:cubicBezTo>
                  <a:cubicBezTo>
                    <a:pt x="6" y="119"/>
                    <a:pt x="7" y="114"/>
                    <a:pt x="4" y="110"/>
                  </a:cubicBezTo>
                  <a:cubicBezTo>
                    <a:pt x="1" y="103"/>
                    <a:pt x="1" y="96"/>
                    <a:pt x="3" y="88"/>
                  </a:cubicBezTo>
                  <a:cubicBezTo>
                    <a:pt x="4" y="83"/>
                    <a:pt x="4" y="77"/>
                    <a:pt x="5" y="72"/>
                  </a:cubicBezTo>
                  <a:cubicBezTo>
                    <a:pt x="7" y="64"/>
                    <a:pt x="10" y="60"/>
                    <a:pt x="13" y="54"/>
                  </a:cubicBezTo>
                  <a:cubicBezTo>
                    <a:pt x="16" y="48"/>
                    <a:pt x="18" y="43"/>
                    <a:pt x="20" y="36"/>
                  </a:cubicBezTo>
                  <a:cubicBezTo>
                    <a:pt x="21" y="31"/>
                    <a:pt x="23" y="27"/>
                    <a:pt x="26" y="24"/>
                  </a:cubicBezTo>
                  <a:cubicBezTo>
                    <a:pt x="28" y="21"/>
                    <a:pt x="30" y="18"/>
                    <a:pt x="31" y="15"/>
                  </a:cubicBezTo>
                  <a:cubicBezTo>
                    <a:pt x="33" y="12"/>
                    <a:pt x="35" y="9"/>
                    <a:pt x="36" y="7"/>
                  </a:cubicBezTo>
                  <a:cubicBezTo>
                    <a:pt x="37" y="4"/>
                    <a:pt x="38" y="3"/>
                    <a:pt x="41" y="1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6" y="4"/>
                    <a:pt x="47" y="5"/>
                    <a:pt x="48" y="7"/>
                  </a:cubicBezTo>
                  <a:cubicBezTo>
                    <a:pt x="49" y="10"/>
                    <a:pt x="51" y="13"/>
                    <a:pt x="53" y="15"/>
                  </a:cubicBezTo>
                  <a:cubicBezTo>
                    <a:pt x="58" y="20"/>
                    <a:pt x="62" y="26"/>
                    <a:pt x="65" y="34"/>
                  </a:cubicBezTo>
                  <a:cubicBezTo>
                    <a:pt x="67" y="37"/>
                    <a:pt x="68" y="40"/>
                    <a:pt x="70" y="43"/>
                  </a:cubicBezTo>
                  <a:cubicBezTo>
                    <a:pt x="74" y="50"/>
                    <a:pt x="77" y="56"/>
                    <a:pt x="79" y="64"/>
                  </a:cubicBezTo>
                  <a:cubicBezTo>
                    <a:pt x="82" y="77"/>
                    <a:pt x="87" y="90"/>
                    <a:pt x="89" y="103"/>
                  </a:cubicBezTo>
                  <a:cubicBezTo>
                    <a:pt x="90" y="104"/>
                    <a:pt x="91" y="106"/>
                    <a:pt x="91" y="107"/>
                  </a:cubicBezTo>
                  <a:cubicBezTo>
                    <a:pt x="91" y="118"/>
                    <a:pt x="92" y="127"/>
                    <a:pt x="103" y="133"/>
                  </a:cubicBezTo>
                  <a:cubicBezTo>
                    <a:pt x="105" y="135"/>
                    <a:pt x="108" y="139"/>
                    <a:pt x="108" y="145"/>
                  </a:cubicBezTo>
                  <a:cubicBezTo>
                    <a:pt x="108" y="146"/>
                    <a:pt x="108" y="148"/>
                    <a:pt x="108" y="150"/>
                  </a:cubicBezTo>
                  <a:cubicBezTo>
                    <a:pt x="108" y="151"/>
                    <a:pt x="108" y="152"/>
                    <a:pt x="107" y="153"/>
                  </a:cubicBezTo>
                  <a:cubicBezTo>
                    <a:pt x="107" y="156"/>
                    <a:pt x="105" y="158"/>
                    <a:pt x="104" y="159"/>
                  </a:cubicBezTo>
                  <a:cubicBezTo>
                    <a:pt x="104" y="159"/>
                    <a:pt x="102" y="157"/>
                    <a:pt x="102" y="156"/>
                  </a:cubicBezTo>
                  <a:cubicBezTo>
                    <a:pt x="102" y="152"/>
                    <a:pt x="101" y="149"/>
                    <a:pt x="100" y="147"/>
                  </a:cubicBezTo>
                  <a:cubicBezTo>
                    <a:pt x="99" y="145"/>
                    <a:pt x="97" y="144"/>
                    <a:pt x="95" y="142"/>
                  </a:cubicBezTo>
                  <a:cubicBezTo>
                    <a:pt x="91" y="137"/>
                    <a:pt x="86" y="133"/>
                    <a:pt x="85" y="122"/>
                  </a:cubicBezTo>
                  <a:cubicBezTo>
                    <a:pt x="85" y="121"/>
                    <a:pt x="83" y="118"/>
                    <a:pt x="81" y="115"/>
                  </a:cubicBezTo>
                  <a:cubicBezTo>
                    <a:pt x="80" y="112"/>
                    <a:pt x="77" y="108"/>
                    <a:pt x="76" y="105"/>
                  </a:cubicBezTo>
                  <a:cubicBezTo>
                    <a:pt x="74" y="98"/>
                    <a:pt x="73" y="90"/>
                    <a:pt x="69" y="83"/>
                  </a:cubicBezTo>
                  <a:cubicBezTo>
                    <a:pt x="65" y="77"/>
                    <a:pt x="61" y="72"/>
                    <a:pt x="58" y="65"/>
                  </a:cubicBezTo>
                  <a:cubicBezTo>
                    <a:pt x="56" y="62"/>
                    <a:pt x="56" y="55"/>
                    <a:pt x="54" y="53"/>
                  </a:cubicBezTo>
                  <a:cubicBezTo>
                    <a:pt x="51" y="49"/>
                    <a:pt x="50" y="45"/>
                    <a:pt x="47" y="41"/>
                  </a:cubicBezTo>
                  <a:cubicBezTo>
                    <a:pt x="44" y="34"/>
                    <a:pt x="42" y="26"/>
                    <a:pt x="37" y="20"/>
                  </a:cubicBezTo>
                  <a:cubicBezTo>
                    <a:pt x="36" y="18"/>
                    <a:pt x="34" y="13"/>
                    <a:pt x="33" y="8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4" y="14"/>
                    <a:pt x="43" y="14"/>
                    <a:pt x="42" y="14"/>
                  </a:cubicBezTo>
                  <a:cubicBezTo>
                    <a:pt x="37" y="14"/>
                    <a:pt x="35" y="17"/>
                    <a:pt x="33" y="22"/>
                  </a:cubicBezTo>
                  <a:cubicBezTo>
                    <a:pt x="31" y="35"/>
                    <a:pt x="26" y="48"/>
                    <a:pt x="21" y="61"/>
                  </a:cubicBezTo>
                  <a:cubicBezTo>
                    <a:pt x="17" y="70"/>
                    <a:pt x="15" y="81"/>
                    <a:pt x="13" y="92"/>
                  </a:cubicBezTo>
                  <a:cubicBezTo>
                    <a:pt x="12" y="100"/>
                    <a:pt x="12" y="107"/>
                    <a:pt x="11" y="115"/>
                  </a:cubicBezTo>
                  <a:cubicBezTo>
                    <a:pt x="11" y="122"/>
                    <a:pt x="13" y="131"/>
                    <a:pt x="11" y="136"/>
                  </a:cubicBezTo>
                  <a:cubicBezTo>
                    <a:pt x="10" y="143"/>
                    <a:pt x="14" y="153"/>
                    <a:pt x="10" y="158"/>
                  </a:cubicBezTo>
                  <a:cubicBezTo>
                    <a:pt x="11" y="172"/>
                    <a:pt x="14" y="186"/>
                    <a:pt x="17" y="198"/>
                  </a:cubicBezTo>
                  <a:cubicBezTo>
                    <a:pt x="20" y="207"/>
                    <a:pt x="23" y="216"/>
                    <a:pt x="24" y="226"/>
                  </a:cubicBezTo>
                  <a:cubicBezTo>
                    <a:pt x="24" y="229"/>
                    <a:pt x="25" y="232"/>
                    <a:pt x="26" y="234"/>
                  </a:cubicBezTo>
                  <a:cubicBezTo>
                    <a:pt x="27" y="236"/>
                    <a:pt x="28" y="238"/>
                    <a:pt x="29" y="240"/>
                  </a:cubicBezTo>
                  <a:cubicBezTo>
                    <a:pt x="36" y="249"/>
                    <a:pt x="41" y="260"/>
                    <a:pt x="42" y="276"/>
                  </a:cubicBezTo>
                  <a:cubicBezTo>
                    <a:pt x="42" y="282"/>
                    <a:pt x="44" y="290"/>
                    <a:pt x="45" y="296"/>
                  </a:cubicBezTo>
                  <a:cubicBezTo>
                    <a:pt x="45" y="298"/>
                    <a:pt x="46" y="300"/>
                    <a:pt x="47" y="301"/>
                  </a:cubicBezTo>
                  <a:cubicBezTo>
                    <a:pt x="53" y="307"/>
                    <a:pt x="56" y="320"/>
                    <a:pt x="60" y="331"/>
                  </a:cubicBezTo>
                  <a:cubicBezTo>
                    <a:pt x="64" y="341"/>
                    <a:pt x="68" y="353"/>
                    <a:pt x="67" y="365"/>
                  </a:cubicBezTo>
                  <a:cubicBezTo>
                    <a:pt x="67" y="367"/>
                    <a:pt x="68" y="370"/>
                    <a:pt x="68" y="371"/>
                  </a:cubicBezTo>
                  <a:cubicBezTo>
                    <a:pt x="74" y="381"/>
                    <a:pt x="74" y="391"/>
                    <a:pt x="76" y="402"/>
                  </a:cubicBezTo>
                  <a:cubicBezTo>
                    <a:pt x="77" y="409"/>
                    <a:pt x="79" y="416"/>
                    <a:pt x="81" y="423"/>
                  </a:cubicBezTo>
                  <a:cubicBezTo>
                    <a:pt x="70" y="415"/>
                    <a:pt x="70" y="415"/>
                    <a:pt x="70" y="415"/>
                  </a:cubicBezTo>
                  <a:cubicBezTo>
                    <a:pt x="73" y="415"/>
                    <a:pt x="76" y="415"/>
                    <a:pt x="80" y="416"/>
                  </a:cubicBezTo>
                  <a:cubicBezTo>
                    <a:pt x="84" y="416"/>
                    <a:pt x="92" y="414"/>
                    <a:pt x="98" y="413"/>
                  </a:cubicBezTo>
                  <a:cubicBezTo>
                    <a:pt x="106" y="412"/>
                    <a:pt x="112" y="413"/>
                    <a:pt x="118" y="413"/>
                  </a:cubicBezTo>
                  <a:cubicBezTo>
                    <a:pt x="125" y="413"/>
                    <a:pt x="131" y="415"/>
                    <a:pt x="139" y="414"/>
                  </a:cubicBezTo>
                  <a:cubicBezTo>
                    <a:pt x="145" y="412"/>
                    <a:pt x="151" y="411"/>
                    <a:pt x="155" y="409"/>
                  </a:cubicBezTo>
                  <a:cubicBezTo>
                    <a:pt x="150" y="415"/>
                    <a:pt x="150" y="415"/>
                    <a:pt x="150" y="415"/>
                  </a:cubicBezTo>
                  <a:cubicBezTo>
                    <a:pt x="150" y="414"/>
                    <a:pt x="150" y="414"/>
                    <a:pt x="149" y="413"/>
                  </a:cubicBezTo>
                  <a:cubicBezTo>
                    <a:pt x="149" y="410"/>
                    <a:pt x="148" y="408"/>
                    <a:pt x="148" y="406"/>
                  </a:cubicBezTo>
                  <a:cubicBezTo>
                    <a:pt x="147" y="404"/>
                    <a:pt x="147" y="402"/>
                    <a:pt x="147" y="400"/>
                  </a:cubicBezTo>
                  <a:cubicBezTo>
                    <a:pt x="147" y="398"/>
                    <a:pt x="146" y="395"/>
                    <a:pt x="146" y="393"/>
                  </a:cubicBezTo>
                  <a:cubicBezTo>
                    <a:pt x="145" y="391"/>
                    <a:pt x="145" y="389"/>
                    <a:pt x="145" y="386"/>
                  </a:cubicBezTo>
                  <a:cubicBezTo>
                    <a:pt x="144" y="384"/>
                    <a:pt x="144" y="382"/>
                    <a:pt x="143" y="380"/>
                  </a:cubicBezTo>
                  <a:cubicBezTo>
                    <a:pt x="142" y="378"/>
                    <a:pt x="141" y="375"/>
                    <a:pt x="140" y="373"/>
                  </a:cubicBezTo>
                  <a:cubicBezTo>
                    <a:pt x="138" y="369"/>
                    <a:pt x="134" y="366"/>
                    <a:pt x="132" y="363"/>
                  </a:cubicBezTo>
                  <a:cubicBezTo>
                    <a:pt x="128" y="352"/>
                    <a:pt x="120" y="341"/>
                    <a:pt x="118" y="332"/>
                  </a:cubicBezTo>
                  <a:cubicBezTo>
                    <a:pt x="115" y="321"/>
                    <a:pt x="107" y="310"/>
                    <a:pt x="104" y="299"/>
                  </a:cubicBezTo>
                  <a:cubicBezTo>
                    <a:pt x="103" y="297"/>
                    <a:pt x="100" y="292"/>
                    <a:pt x="98" y="289"/>
                  </a:cubicBezTo>
                  <a:cubicBezTo>
                    <a:pt x="96" y="287"/>
                    <a:pt x="95" y="287"/>
                    <a:pt x="93" y="285"/>
                  </a:cubicBezTo>
                  <a:cubicBezTo>
                    <a:pt x="91" y="282"/>
                    <a:pt x="90" y="279"/>
                    <a:pt x="89" y="276"/>
                  </a:cubicBezTo>
                  <a:cubicBezTo>
                    <a:pt x="90" y="276"/>
                    <a:pt x="92" y="274"/>
                    <a:pt x="94" y="275"/>
                  </a:cubicBezTo>
                  <a:cubicBezTo>
                    <a:pt x="95" y="277"/>
                    <a:pt x="97" y="278"/>
                    <a:pt x="99" y="280"/>
                  </a:cubicBezTo>
                  <a:cubicBezTo>
                    <a:pt x="100" y="283"/>
                    <a:pt x="102" y="285"/>
                    <a:pt x="103" y="289"/>
                  </a:cubicBezTo>
                  <a:cubicBezTo>
                    <a:pt x="105" y="292"/>
                    <a:pt x="107" y="296"/>
                    <a:pt x="110" y="298"/>
                  </a:cubicBezTo>
                  <a:cubicBezTo>
                    <a:pt x="116" y="305"/>
                    <a:pt x="122" y="311"/>
                    <a:pt x="127" y="319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765">
              <a:extLst>
                <a:ext uri="{FF2B5EF4-FFF2-40B4-BE49-F238E27FC236}">
                  <a16:creationId xmlns:a16="http://schemas.microsoft.com/office/drawing/2014/main" id="{D1A4D37D-71A3-43B7-AC17-7CBDB98AA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806" y="5845935"/>
              <a:ext cx="81434" cy="407155"/>
            </a:xfrm>
            <a:custGeom>
              <a:avLst/>
              <a:gdLst>
                <a:gd name="T0" fmla="*/ 19 w 21"/>
                <a:gd name="T1" fmla="*/ 5 h 119"/>
                <a:gd name="T2" fmla="*/ 16 w 21"/>
                <a:gd name="T3" fmla="*/ 27 h 119"/>
                <a:gd name="T4" fmla="*/ 13 w 21"/>
                <a:gd name="T5" fmla="*/ 45 h 119"/>
                <a:gd name="T6" fmla="*/ 9 w 21"/>
                <a:gd name="T7" fmla="*/ 70 h 119"/>
                <a:gd name="T8" fmla="*/ 6 w 21"/>
                <a:gd name="T9" fmla="*/ 79 h 119"/>
                <a:gd name="T10" fmla="*/ 2 w 21"/>
                <a:gd name="T11" fmla="*/ 91 h 119"/>
                <a:gd name="T12" fmla="*/ 0 w 21"/>
                <a:gd name="T13" fmla="*/ 95 h 119"/>
                <a:gd name="T14" fmla="*/ 1 w 21"/>
                <a:gd name="T15" fmla="*/ 107 h 119"/>
                <a:gd name="T16" fmla="*/ 7 w 21"/>
                <a:gd name="T17" fmla="*/ 119 h 119"/>
                <a:gd name="T18" fmla="*/ 7 w 21"/>
                <a:gd name="T19" fmla="*/ 110 h 119"/>
                <a:gd name="T20" fmla="*/ 7 w 21"/>
                <a:gd name="T21" fmla="*/ 104 h 119"/>
                <a:gd name="T22" fmla="*/ 7 w 21"/>
                <a:gd name="T23" fmla="*/ 97 h 119"/>
                <a:gd name="T24" fmla="*/ 16 w 21"/>
                <a:gd name="T25" fmla="*/ 62 h 119"/>
                <a:gd name="T26" fmla="*/ 18 w 21"/>
                <a:gd name="T27" fmla="*/ 47 h 119"/>
                <a:gd name="T28" fmla="*/ 19 w 21"/>
                <a:gd name="T29" fmla="*/ 25 h 119"/>
                <a:gd name="T30" fmla="*/ 21 w 21"/>
                <a:gd name="T31" fmla="*/ 0 h 119"/>
                <a:gd name="T32" fmla="*/ 19 w 21"/>
                <a:gd name="T33" fmla="*/ 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119">
                  <a:moveTo>
                    <a:pt x="19" y="5"/>
                  </a:moveTo>
                  <a:cubicBezTo>
                    <a:pt x="18" y="12"/>
                    <a:pt x="18" y="21"/>
                    <a:pt x="16" y="27"/>
                  </a:cubicBezTo>
                  <a:cubicBezTo>
                    <a:pt x="13" y="33"/>
                    <a:pt x="14" y="39"/>
                    <a:pt x="13" y="45"/>
                  </a:cubicBezTo>
                  <a:cubicBezTo>
                    <a:pt x="11" y="58"/>
                    <a:pt x="10" y="64"/>
                    <a:pt x="9" y="70"/>
                  </a:cubicBezTo>
                  <a:cubicBezTo>
                    <a:pt x="8" y="73"/>
                    <a:pt x="7" y="75"/>
                    <a:pt x="6" y="79"/>
                  </a:cubicBezTo>
                  <a:cubicBezTo>
                    <a:pt x="5" y="82"/>
                    <a:pt x="4" y="86"/>
                    <a:pt x="2" y="91"/>
                  </a:cubicBezTo>
                  <a:cubicBezTo>
                    <a:pt x="1" y="92"/>
                    <a:pt x="0" y="93"/>
                    <a:pt x="0" y="95"/>
                  </a:cubicBezTo>
                  <a:cubicBezTo>
                    <a:pt x="0" y="99"/>
                    <a:pt x="0" y="103"/>
                    <a:pt x="1" y="107"/>
                  </a:cubicBezTo>
                  <a:cubicBezTo>
                    <a:pt x="2" y="111"/>
                    <a:pt x="4" y="114"/>
                    <a:pt x="7" y="119"/>
                  </a:cubicBezTo>
                  <a:cubicBezTo>
                    <a:pt x="7" y="115"/>
                    <a:pt x="7" y="113"/>
                    <a:pt x="7" y="110"/>
                  </a:cubicBezTo>
                  <a:cubicBezTo>
                    <a:pt x="7" y="108"/>
                    <a:pt x="7" y="106"/>
                    <a:pt x="7" y="104"/>
                  </a:cubicBezTo>
                  <a:cubicBezTo>
                    <a:pt x="7" y="102"/>
                    <a:pt x="5" y="100"/>
                    <a:pt x="7" y="97"/>
                  </a:cubicBezTo>
                  <a:cubicBezTo>
                    <a:pt x="12" y="88"/>
                    <a:pt x="13" y="74"/>
                    <a:pt x="16" y="62"/>
                  </a:cubicBezTo>
                  <a:cubicBezTo>
                    <a:pt x="17" y="57"/>
                    <a:pt x="18" y="52"/>
                    <a:pt x="18" y="47"/>
                  </a:cubicBezTo>
                  <a:cubicBezTo>
                    <a:pt x="18" y="40"/>
                    <a:pt x="19" y="32"/>
                    <a:pt x="19" y="25"/>
                  </a:cubicBezTo>
                  <a:cubicBezTo>
                    <a:pt x="20" y="17"/>
                    <a:pt x="21" y="9"/>
                    <a:pt x="21" y="0"/>
                  </a:cubicBezTo>
                  <a:cubicBezTo>
                    <a:pt x="20" y="2"/>
                    <a:pt x="19" y="4"/>
                    <a:pt x="19" y="5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766">
              <a:extLst>
                <a:ext uri="{FF2B5EF4-FFF2-40B4-BE49-F238E27FC236}">
                  <a16:creationId xmlns:a16="http://schemas.microsoft.com/office/drawing/2014/main" id="{5DB994FB-0C9A-4176-AE86-CF88D115B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260" y="5194494"/>
              <a:ext cx="628175" cy="1582071"/>
            </a:xfrm>
            <a:custGeom>
              <a:avLst/>
              <a:gdLst>
                <a:gd name="T0" fmla="*/ 182 w 182"/>
                <a:gd name="T1" fmla="*/ 456 h 460"/>
                <a:gd name="T2" fmla="*/ 123 w 182"/>
                <a:gd name="T3" fmla="*/ 8 h 460"/>
                <a:gd name="T4" fmla="*/ 64 w 182"/>
                <a:gd name="T5" fmla="*/ 0 h 460"/>
                <a:gd name="T6" fmla="*/ 0 w 182"/>
                <a:gd name="T7" fmla="*/ 452 h 460"/>
                <a:gd name="T8" fmla="*/ 182 w 182"/>
                <a:gd name="T9" fmla="*/ 456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460">
                  <a:moveTo>
                    <a:pt x="182" y="456"/>
                  </a:moveTo>
                  <a:cubicBezTo>
                    <a:pt x="175" y="360"/>
                    <a:pt x="153" y="89"/>
                    <a:pt x="123" y="8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74" y="266"/>
                    <a:pt x="0" y="452"/>
                  </a:cubicBezTo>
                  <a:cubicBezTo>
                    <a:pt x="57" y="457"/>
                    <a:pt x="124" y="460"/>
                    <a:pt x="182" y="456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767">
              <a:extLst>
                <a:ext uri="{FF2B5EF4-FFF2-40B4-BE49-F238E27FC236}">
                  <a16:creationId xmlns:a16="http://schemas.microsoft.com/office/drawing/2014/main" id="{F81D400D-EDC3-4BA9-898D-87739870C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226" y="5043270"/>
              <a:ext cx="488580" cy="372252"/>
            </a:xfrm>
            <a:custGeom>
              <a:avLst/>
              <a:gdLst>
                <a:gd name="T0" fmla="*/ 25 w 144"/>
                <a:gd name="T1" fmla="*/ 15 h 109"/>
                <a:gd name="T2" fmla="*/ 4 w 144"/>
                <a:gd name="T3" fmla="*/ 46 h 109"/>
                <a:gd name="T4" fmla="*/ 72 w 144"/>
                <a:gd name="T5" fmla="*/ 108 h 109"/>
                <a:gd name="T6" fmla="*/ 107 w 144"/>
                <a:gd name="T7" fmla="*/ 15 h 109"/>
                <a:gd name="T8" fmla="*/ 25 w 144"/>
                <a:gd name="T9" fmla="*/ 1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09">
                  <a:moveTo>
                    <a:pt x="25" y="15"/>
                  </a:moveTo>
                  <a:cubicBezTo>
                    <a:pt x="25" y="15"/>
                    <a:pt x="7" y="21"/>
                    <a:pt x="4" y="46"/>
                  </a:cubicBezTo>
                  <a:cubicBezTo>
                    <a:pt x="0" y="71"/>
                    <a:pt x="1" y="109"/>
                    <a:pt x="72" y="108"/>
                  </a:cubicBezTo>
                  <a:cubicBezTo>
                    <a:pt x="144" y="107"/>
                    <a:pt x="120" y="29"/>
                    <a:pt x="107" y="15"/>
                  </a:cubicBezTo>
                  <a:cubicBezTo>
                    <a:pt x="94" y="0"/>
                    <a:pt x="25" y="15"/>
                    <a:pt x="25" y="15"/>
                  </a:cubicBezTo>
                </a:path>
              </a:pathLst>
            </a:custGeom>
            <a:solidFill>
              <a:srgbClr val="DF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768">
              <a:extLst>
                <a:ext uri="{FF2B5EF4-FFF2-40B4-BE49-F238E27FC236}">
                  <a16:creationId xmlns:a16="http://schemas.microsoft.com/office/drawing/2014/main" id="{268135BB-D4DC-4E20-89A1-B011D751B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491" y="4833879"/>
              <a:ext cx="372252" cy="546749"/>
            </a:xfrm>
            <a:custGeom>
              <a:avLst/>
              <a:gdLst>
                <a:gd name="T0" fmla="*/ 22 w 111"/>
                <a:gd name="T1" fmla="*/ 45 h 159"/>
                <a:gd name="T2" fmla="*/ 50 w 111"/>
                <a:gd name="T3" fmla="*/ 155 h 159"/>
                <a:gd name="T4" fmla="*/ 102 w 111"/>
                <a:gd name="T5" fmla="*/ 35 h 159"/>
                <a:gd name="T6" fmla="*/ 22 w 111"/>
                <a:gd name="T7" fmla="*/ 4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" h="159">
                  <a:moveTo>
                    <a:pt x="22" y="45"/>
                  </a:moveTo>
                  <a:cubicBezTo>
                    <a:pt x="22" y="45"/>
                    <a:pt x="0" y="152"/>
                    <a:pt x="50" y="155"/>
                  </a:cubicBezTo>
                  <a:cubicBezTo>
                    <a:pt x="102" y="159"/>
                    <a:pt x="111" y="61"/>
                    <a:pt x="102" y="35"/>
                  </a:cubicBezTo>
                  <a:cubicBezTo>
                    <a:pt x="94" y="8"/>
                    <a:pt x="39" y="0"/>
                    <a:pt x="22" y="45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769">
              <a:extLst>
                <a:ext uri="{FF2B5EF4-FFF2-40B4-BE49-F238E27FC236}">
                  <a16:creationId xmlns:a16="http://schemas.microsoft.com/office/drawing/2014/main" id="{4ADEB565-7E30-4E99-AEFA-4E0DF7A3C2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9288" y="4868774"/>
              <a:ext cx="279189" cy="116329"/>
            </a:xfrm>
            <a:custGeom>
              <a:avLst/>
              <a:gdLst>
                <a:gd name="T0" fmla="*/ 81 w 81"/>
                <a:gd name="T1" fmla="*/ 26 h 32"/>
                <a:gd name="T2" fmla="*/ 81 w 81"/>
                <a:gd name="T3" fmla="*/ 26 h 32"/>
                <a:gd name="T4" fmla="*/ 81 w 81"/>
                <a:gd name="T5" fmla="*/ 26 h 32"/>
                <a:gd name="T6" fmla="*/ 81 w 81"/>
                <a:gd name="T7" fmla="*/ 25 h 32"/>
                <a:gd name="T8" fmla="*/ 81 w 81"/>
                <a:gd name="T9" fmla="*/ 25 h 32"/>
                <a:gd name="T10" fmla="*/ 81 w 81"/>
                <a:gd name="T11" fmla="*/ 25 h 32"/>
                <a:gd name="T12" fmla="*/ 44 w 81"/>
                <a:gd name="T13" fmla="*/ 0 h 32"/>
                <a:gd name="T14" fmla="*/ 0 w 81"/>
                <a:gd name="T15" fmla="*/ 32 h 32"/>
                <a:gd name="T16" fmla="*/ 0 w 81"/>
                <a:gd name="T17" fmla="*/ 32 h 32"/>
                <a:gd name="T18" fmla="*/ 0 w 81"/>
                <a:gd name="T19" fmla="*/ 32 h 32"/>
                <a:gd name="T20" fmla="*/ 44 w 81"/>
                <a:gd name="T21" fmla="*/ 0 h 32"/>
                <a:gd name="T22" fmla="*/ 80 w 81"/>
                <a:gd name="T23" fmla="*/ 22 h 32"/>
                <a:gd name="T24" fmla="*/ 81 w 81"/>
                <a:gd name="T25" fmla="*/ 25 h 32"/>
                <a:gd name="T26" fmla="*/ 80 w 81"/>
                <a:gd name="T27" fmla="*/ 22 h 32"/>
                <a:gd name="T28" fmla="*/ 44 w 81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32">
                  <a:moveTo>
                    <a:pt x="81" y="26"/>
                  </a:moveTo>
                  <a:cubicBezTo>
                    <a:pt x="81" y="26"/>
                    <a:pt x="81" y="26"/>
                    <a:pt x="81" y="26"/>
                  </a:cubicBezTo>
                  <a:cubicBezTo>
                    <a:pt x="81" y="26"/>
                    <a:pt x="81" y="26"/>
                    <a:pt x="81" y="26"/>
                  </a:cubicBezTo>
                  <a:moveTo>
                    <a:pt x="81" y="25"/>
                  </a:move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1" y="25"/>
                    <a:pt x="81" y="25"/>
                  </a:cubicBezTo>
                  <a:moveTo>
                    <a:pt x="44" y="0"/>
                  </a:moveTo>
                  <a:cubicBezTo>
                    <a:pt x="27" y="0"/>
                    <a:pt x="9" y="9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9" y="9"/>
                    <a:pt x="27" y="0"/>
                    <a:pt x="44" y="0"/>
                  </a:cubicBezTo>
                  <a:cubicBezTo>
                    <a:pt x="60" y="0"/>
                    <a:pt x="76" y="9"/>
                    <a:pt x="80" y="22"/>
                  </a:cubicBezTo>
                  <a:cubicBezTo>
                    <a:pt x="81" y="23"/>
                    <a:pt x="81" y="24"/>
                    <a:pt x="81" y="25"/>
                  </a:cubicBezTo>
                  <a:cubicBezTo>
                    <a:pt x="81" y="24"/>
                    <a:pt x="81" y="23"/>
                    <a:pt x="80" y="22"/>
                  </a:cubicBezTo>
                  <a:cubicBezTo>
                    <a:pt x="76" y="9"/>
                    <a:pt x="60" y="0"/>
                    <a:pt x="44" y="0"/>
                  </a:cubicBezTo>
                </a:path>
              </a:pathLst>
            </a:custGeom>
            <a:solidFill>
              <a:srgbClr val="D0C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770">
              <a:extLst>
                <a:ext uri="{FF2B5EF4-FFF2-40B4-BE49-F238E27FC236}">
                  <a16:creationId xmlns:a16="http://schemas.microsoft.com/office/drawing/2014/main" id="{1009FD9A-FC33-47DB-881B-899B996C3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652" y="4868774"/>
              <a:ext cx="302455" cy="244294"/>
            </a:xfrm>
            <a:custGeom>
              <a:avLst/>
              <a:gdLst>
                <a:gd name="T0" fmla="*/ 48 w 88"/>
                <a:gd name="T1" fmla="*/ 0 h 71"/>
                <a:gd name="T2" fmla="*/ 4 w 88"/>
                <a:gd name="T3" fmla="*/ 32 h 71"/>
                <a:gd name="T4" fmla="*/ 4 w 88"/>
                <a:gd name="T5" fmla="*/ 32 h 71"/>
                <a:gd name="T6" fmla="*/ 0 w 88"/>
                <a:gd name="T7" fmla="*/ 63 h 71"/>
                <a:gd name="T8" fmla="*/ 39 w 88"/>
                <a:gd name="T9" fmla="*/ 71 h 71"/>
                <a:gd name="T10" fmla="*/ 41 w 88"/>
                <a:gd name="T11" fmla="*/ 71 h 71"/>
                <a:gd name="T12" fmla="*/ 87 w 88"/>
                <a:gd name="T13" fmla="*/ 54 h 71"/>
                <a:gd name="T14" fmla="*/ 85 w 88"/>
                <a:gd name="T15" fmla="*/ 26 h 71"/>
                <a:gd name="T16" fmla="*/ 85 w 88"/>
                <a:gd name="T17" fmla="*/ 26 h 71"/>
                <a:gd name="T18" fmla="*/ 85 w 88"/>
                <a:gd name="T19" fmla="*/ 25 h 71"/>
                <a:gd name="T20" fmla="*/ 85 w 88"/>
                <a:gd name="T21" fmla="*/ 25 h 71"/>
                <a:gd name="T22" fmla="*/ 85 w 88"/>
                <a:gd name="T23" fmla="*/ 25 h 71"/>
                <a:gd name="T24" fmla="*/ 84 w 88"/>
                <a:gd name="T25" fmla="*/ 22 h 71"/>
                <a:gd name="T26" fmla="*/ 48 w 88"/>
                <a:gd name="T2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1">
                  <a:moveTo>
                    <a:pt x="48" y="0"/>
                  </a:moveTo>
                  <a:cubicBezTo>
                    <a:pt x="31" y="0"/>
                    <a:pt x="13" y="9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1" y="45"/>
                    <a:pt x="0" y="63"/>
                  </a:cubicBezTo>
                  <a:cubicBezTo>
                    <a:pt x="13" y="68"/>
                    <a:pt x="30" y="71"/>
                    <a:pt x="39" y="71"/>
                  </a:cubicBezTo>
                  <a:cubicBezTo>
                    <a:pt x="40" y="71"/>
                    <a:pt x="40" y="71"/>
                    <a:pt x="41" y="71"/>
                  </a:cubicBezTo>
                  <a:cubicBezTo>
                    <a:pt x="52" y="71"/>
                    <a:pt x="75" y="60"/>
                    <a:pt x="87" y="54"/>
                  </a:cubicBezTo>
                  <a:cubicBezTo>
                    <a:pt x="88" y="43"/>
                    <a:pt x="87" y="33"/>
                    <a:pt x="85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3"/>
                    <a:pt x="84" y="22"/>
                  </a:cubicBezTo>
                  <a:cubicBezTo>
                    <a:pt x="80" y="9"/>
                    <a:pt x="64" y="0"/>
                    <a:pt x="48" y="0"/>
                  </a:cubicBezTo>
                </a:path>
              </a:pathLst>
            </a:custGeom>
            <a:solidFill>
              <a:srgbClr val="BB96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771">
              <a:extLst>
                <a:ext uri="{FF2B5EF4-FFF2-40B4-BE49-F238E27FC236}">
                  <a16:creationId xmlns:a16="http://schemas.microsoft.com/office/drawing/2014/main" id="{EE8DE0EC-7F68-4910-91D7-ED3036CD5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7239" y="4368564"/>
              <a:ext cx="209391" cy="186126"/>
            </a:xfrm>
            <a:custGeom>
              <a:avLst/>
              <a:gdLst>
                <a:gd name="T0" fmla="*/ 62 w 62"/>
                <a:gd name="T1" fmla="*/ 47 h 54"/>
                <a:gd name="T2" fmla="*/ 25 w 62"/>
                <a:gd name="T3" fmla="*/ 4 h 54"/>
                <a:gd name="T4" fmla="*/ 58 w 62"/>
                <a:gd name="T5" fmla="*/ 54 h 54"/>
                <a:gd name="T6" fmla="*/ 60 w 62"/>
                <a:gd name="T7" fmla="*/ 54 h 54"/>
                <a:gd name="T8" fmla="*/ 62 w 62"/>
                <a:gd name="T9" fmla="*/ 4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54">
                  <a:moveTo>
                    <a:pt x="62" y="47"/>
                  </a:moveTo>
                  <a:cubicBezTo>
                    <a:pt x="62" y="47"/>
                    <a:pt x="50" y="9"/>
                    <a:pt x="25" y="4"/>
                  </a:cubicBezTo>
                  <a:cubicBezTo>
                    <a:pt x="0" y="0"/>
                    <a:pt x="10" y="47"/>
                    <a:pt x="58" y="54"/>
                  </a:cubicBezTo>
                  <a:cubicBezTo>
                    <a:pt x="58" y="54"/>
                    <a:pt x="59" y="54"/>
                    <a:pt x="60" y="54"/>
                  </a:cubicBezTo>
                  <a:lnTo>
                    <a:pt x="62" y="47"/>
                  </a:ln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72">
              <a:extLst>
                <a:ext uri="{FF2B5EF4-FFF2-40B4-BE49-F238E27FC236}">
                  <a16:creationId xmlns:a16="http://schemas.microsoft.com/office/drawing/2014/main" id="{5A778DC9-93FA-40D2-8D33-282110745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03" y="4415095"/>
              <a:ext cx="104700" cy="104700"/>
            </a:xfrm>
            <a:custGeom>
              <a:avLst/>
              <a:gdLst>
                <a:gd name="T0" fmla="*/ 0 w 31"/>
                <a:gd name="T1" fmla="*/ 0 h 29"/>
                <a:gd name="T2" fmla="*/ 31 w 31"/>
                <a:gd name="T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" h="29">
                  <a:moveTo>
                    <a:pt x="0" y="0"/>
                  </a:moveTo>
                  <a:cubicBezTo>
                    <a:pt x="0" y="0"/>
                    <a:pt x="21" y="8"/>
                    <a:pt x="31" y="29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73">
              <a:extLst>
                <a:ext uri="{FF2B5EF4-FFF2-40B4-BE49-F238E27FC236}">
                  <a16:creationId xmlns:a16="http://schemas.microsoft.com/office/drawing/2014/main" id="{990509A0-CDAC-4848-8496-2ECE0FAE9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666" y="4415095"/>
              <a:ext cx="116329" cy="104700"/>
            </a:xfrm>
            <a:custGeom>
              <a:avLst/>
              <a:gdLst>
                <a:gd name="T0" fmla="*/ 1 w 34"/>
                <a:gd name="T1" fmla="*/ 2 h 31"/>
                <a:gd name="T2" fmla="*/ 31 w 34"/>
                <a:gd name="T3" fmla="*/ 30 h 31"/>
                <a:gd name="T4" fmla="*/ 34 w 34"/>
                <a:gd name="T5" fmla="*/ 29 h 31"/>
                <a:gd name="T6" fmla="*/ 3 w 34"/>
                <a:gd name="T7" fmla="*/ 1 h 31"/>
                <a:gd name="T8" fmla="*/ 1 w 34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1">
                  <a:moveTo>
                    <a:pt x="1" y="2"/>
                  </a:moveTo>
                  <a:cubicBezTo>
                    <a:pt x="14" y="7"/>
                    <a:pt x="26" y="18"/>
                    <a:pt x="31" y="30"/>
                  </a:cubicBezTo>
                  <a:cubicBezTo>
                    <a:pt x="32" y="31"/>
                    <a:pt x="34" y="30"/>
                    <a:pt x="34" y="29"/>
                  </a:cubicBezTo>
                  <a:cubicBezTo>
                    <a:pt x="28" y="17"/>
                    <a:pt x="17" y="6"/>
                    <a:pt x="3" y="1"/>
                  </a:cubicBezTo>
                  <a:cubicBezTo>
                    <a:pt x="3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74">
              <a:extLst>
                <a:ext uri="{FF2B5EF4-FFF2-40B4-BE49-F238E27FC236}">
                  <a16:creationId xmlns:a16="http://schemas.microsoft.com/office/drawing/2014/main" id="{C282FD37-39F2-408E-A0DE-C108F8ECB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2967" y="4368564"/>
              <a:ext cx="209391" cy="186126"/>
            </a:xfrm>
            <a:custGeom>
              <a:avLst/>
              <a:gdLst>
                <a:gd name="T0" fmla="*/ 0 w 62"/>
                <a:gd name="T1" fmla="*/ 47 h 54"/>
                <a:gd name="T2" fmla="*/ 37 w 62"/>
                <a:gd name="T3" fmla="*/ 4 h 54"/>
                <a:gd name="T4" fmla="*/ 4 w 62"/>
                <a:gd name="T5" fmla="*/ 54 h 54"/>
                <a:gd name="T6" fmla="*/ 2 w 62"/>
                <a:gd name="T7" fmla="*/ 54 h 54"/>
                <a:gd name="T8" fmla="*/ 0 w 62"/>
                <a:gd name="T9" fmla="*/ 4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54">
                  <a:moveTo>
                    <a:pt x="0" y="47"/>
                  </a:moveTo>
                  <a:cubicBezTo>
                    <a:pt x="0" y="47"/>
                    <a:pt x="12" y="9"/>
                    <a:pt x="37" y="4"/>
                  </a:cubicBezTo>
                  <a:cubicBezTo>
                    <a:pt x="62" y="0"/>
                    <a:pt x="52" y="47"/>
                    <a:pt x="4" y="54"/>
                  </a:cubicBezTo>
                  <a:cubicBezTo>
                    <a:pt x="4" y="54"/>
                    <a:pt x="3" y="54"/>
                    <a:pt x="2" y="54"/>
                  </a:cubicBezTo>
                  <a:lnTo>
                    <a:pt x="0" y="47"/>
                  </a:ln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75">
              <a:extLst>
                <a:ext uri="{FF2B5EF4-FFF2-40B4-BE49-F238E27FC236}">
                  <a16:creationId xmlns:a16="http://schemas.microsoft.com/office/drawing/2014/main" id="{668F6775-7D53-47FF-9272-5E41737C1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603" y="4415095"/>
              <a:ext cx="104700" cy="104700"/>
            </a:xfrm>
            <a:custGeom>
              <a:avLst/>
              <a:gdLst>
                <a:gd name="T0" fmla="*/ 31 w 31"/>
                <a:gd name="T1" fmla="*/ 0 h 29"/>
                <a:gd name="T2" fmla="*/ 0 w 31"/>
                <a:gd name="T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" h="29">
                  <a:moveTo>
                    <a:pt x="31" y="0"/>
                  </a:moveTo>
                  <a:cubicBezTo>
                    <a:pt x="31" y="0"/>
                    <a:pt x="10" y="8"/>
                    <a:pt x="0" y="29"/>
                  </a:cubicBezTo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76">
              <a:extLst>
                <a:ext uri="{FF2B5EF4-FFF2-40B4-BE49-F238E27FC236}">
                  <a16:creationId xmlns:a16="http://schemas.microsoft.com/office/drawing/2014/main" id="{B3011708-4134-4F23-9622-1BF609C00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2967" y="4415095"/>
              <a:ext cx="116329" cy="104700"/>
            </a:xfrm>
            <a:custGeom>
              <a:avLst/>
              <a:gdLst>
                <a:gd name="T0" fmla="*/ 31 w 34"/>
                <a:gd name="T1" fmla="*/ 1 h 31"/>
                <a:gd name="T2" fmla="*/ 0 w 34"/>
                <a:gd name="T3" fmla="*/ 30 h 31"/>
                <a:gd name="T4" fmla="*/ 3 w 34"/>
                <a:gd name="T5" fmla="*/ 30 h 31"/>
                <a:gd name="T6" fmla="*/ 32 w 34"/>
                <a:gd name="T7" fmla="*/ 2 h 31"/>
                <a:gd name="T8" fmla="*/ 31 w 34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1">
                  <a:moveTo>
                    <a:pt x="31" y="1"/>
                  </a:moveTo>
                  <a:cubicBezTo>
                    <a:pt x="18" y="6"/>
                    <a:pt x="6" y="17"/>
                    <a:pt x="0" y="30"/>
                  </a:cubicBezTo>
                  <a:cubicBezTo>
                    <a:pt x="0" y="31"/>
                    <a:pt x="2" y="30"/>
                    <a:pt x="3" y="30"/>
                  </a:cubicBezTo>
                  <a:cubicBezTo>
                    <a:pt x="8" y="17"/>
                    <a:pt x="19" y="7"/>
                    <a:pt x="32" y="2"/>
                  </a:cubicBezTo>
                  <a:cubicBezTo>
                    <a:pt x="34" y="1"/>
                    <a:pt x="32" y="0"/>
                    <a:pt x="31" y="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77">
              <a:extLst>
                <a:ext uri="{FF2B5EF4-FFF2-40B4-BE49-F238E27FC236}">
                  <a16:creationId xmlns:a16="http://schemas.microsoft.com/office/drawing/2014/main" id="{347287C3-1D01-4832-97FB-0D643E2CE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98" y="3879983"/>
              <a:ext cx="837567" cy="1279616"/>
            </a:xfrm>
            <a:custGeom>
              <a:avLst/>
              <a:gdLst>
                <a:gd name="T0" fmla="*/ 102 w 243"/>
                <a:gd name="T1" fmla="*/ 35 h 370"/>
                <a:gd name="T2" fmla="*/ 15 w 243"/>
                <a:gd name="T3" fmla="*/ 216 h 370"/>
                <a:gd name="T4" fmla="*/ 233 w 243"/>
                <a:gd name="T5" fmla="*/ 267 h 370"/>
                <a:gd name="T6" fmla="*/ 102 w 243"/>
                <a:gd name="T7" fmla="*/ 35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370">
                  <a:moveTo>
                    <a:pt x="102" y="35"/>
                  </a:moveTo>
                  <a:cubicBezTo>
                    <a:pt x="102" y="35"/>
                    <a:pt x="30" y="61"/>
                    <a:pt x="15" y="216"/>
                  </a:cubicBezTo>
                  <a:cubicBezTo>
                    <a:pt x="0" y="370"/>
                    <a:pt x="218" y="370"/>
                    <a:pt x="233" y="267"/>
                  </a:cubicBezTo>
                  <a:cubicBezTo>
                    <a:pt x="243" y="200"/>
                    <a:pt x="209" y="0"/>
                    <a:pt x="102" y="35"/>
                  </a:cubicBezTo>
                  <a:close/>
                </a:path>
              </a:pathLst>
            </a:custGeom>
            <a:solidFill>
              <a:srgbClr val="E2B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78">
              <a:extLst>
                <a:ext uri="{FF2B5EF4-FFF2-40B4-BE49-F238E27FC236}">
                  <a16:creationId xmlns:a16="http://schemas.microsoft.com/office/drawing/2014/main" id="{DDDFE0B3-00F4-4189-A931-3AED6B3F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7855" y="4403458"/>
              <a:ext cx="81434" cy="34903"/>
            </a:xfrm>
            <a:custGeom>
              <a:avLst/>
              <a:gdLst>
                <a:gd name="T0" fmla="*/ 2 w 25"/>
                <a:gd name="T1" fmla="*/ 12 h 13"/>
                <a:gd name="T2" fmla="*/ 2 w 25"/>
                <a:gd name="T3" fmla="*/ 12 h 13"/>
                <a:gd name="T4" fmla="*/ 6 w 25"/>
                <a:gd name="T5" fmla="*/ 6 h 13"/>
                <a:gd name="T6" fmla="*/ 14 w 25"/>
                <a:gd name="T7" fmla="*/ 2 h 13"/>
                <a:gd name="T8" fmla="*/ 21 w 25"/>
                <a:gd name="T9" fmla="*/ 7 h 13"/>
                <a:gd name="T10" fmla="*/ 23 w 25"/>
                <a:gd name="T11" fmla="*/ 10 h 13"/>
                <a:gd name="T12" fmla="*/ 23 w 25"/>
                <a:gd name="T13" fmla="*/ 11 h 13"/>
                <a:gd name="T14" fmla="*/ 23 w 25"/>
                <a:gd name="T15" fmla="*/ 12 h 13"/>
                <a:gd name="T16" fmla="*/ 24 w 25"/>
                <a:gd name="T17" fmla="*/ 13 h 13"/>
                <a:gd name="T18" fmla="*/ 25 w 25"/>
                <a:gd name="T19" fmla="*/ 11 h 13"/>
                <a:gd name="T20" fmla="*/ 23 w 25"/>
                <a:gd name="T21" fmla="*/ 6 h 13"/>
                <a:gd name="T22" fmla="*/ 14 w 25"/>
                <a:gd name="T23" fmla="*/ 0 h 13"/>
                <a:gd name="T24" fmla="*/ 4 w 25"/>
                <a:gd name="T25" fmla="*/ 5 h 13"/>
                <a:gd name="T26" fmla="*/ 0 w 25"/>
                <a:gd name="T27" fmla="*/ 11 h 13"/>
                <a:gd name="T28" fmla="*/ 1 w 25"/>
                <a:gd name="T29" fmla="*/ 13 h 13"/>
                <a:gd name="T30" fmla="*/ 2 w 25"/>
                <a:gd name="T31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13"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3" y="11"/>
                    <a:pt x="4" y="8"/>
                    <a:pt x="6" y="6"/>
                  </a:cubicBezTo>
                  <a:cubicBezTo>
                    <a:pt x="8" y="4"/>
                    <a:pt x="11" y="2"/>
                    <a:pt x="14" y="2"/>
                  </a:cubicBezTo>
                  <a:cubicBezTo>
                    <a:pt x="18" y="2"/>
                    <a:pt x="20" y="4"/>
                    <a:pt x="21" y="7"/>
                  </a:cubicBezTo>
                  <a:cubicBezTo>
                    <a:pt x="22" y="8"/>
                    <a:pt x="23" y="9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4" y="13"/>
                    <a:pt x="24" y="13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11"/>
                    <a:pt x="25" y="9"/>
                    <a:pt x="23" y="6"/>
                  </a:cubicBezTo>
                  <a:cubicBezTo>
                    <a:pt x="22" y="3"/>
                    <a:pt x="19" y="0"/>
                    <a:pt x="14" y="0"/>
                  </a:cubicBezTo>
                  <a:cubicBezTo>
                    <a:pt x="9" y="0"/>
                    <a:pt x="6" y="3"/>
                    <a:pt x="4" y="5"/>
                  </a:cubicBezTo>
                  <a:cubicBezTo>
                    <a:pt x="1" y="8"/>
                    <a:pt x="0" y="11"/>
                    <a:pt x="0" y="11"/>
                  </a:cubicBezTo>
                  <a:cubicBezTo>
                    <a:pt x="0" y="12"/>
                    <a:pt x="0" y="12"/>
                    <a:pt x="1" y="13"/>
                  </a:cubicBezTo>
                  <a:cubicBezTo>
                    <a:pt x="1" y="13"/>
                    <a:pt x="2" y="13"/>
                    <a:pt x="2" y="1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779">
              <a:extLst>
                <a:ext uri="{FF2B5EF4-FFF2-40B4-BE49-F238E27FC236}">
                  <a16:creationId xmlns:a16="http://schemas.microsoft.com/office/drawing/2014/main" id="{6F6C2036-346E-40AE-B659-2E132387F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575" y="4403458"/>
              <a:ext cx="81434" cy="34903"/>
            </a:xfrm>
            <a:custGeom>
              <a:avLst/>
              <a:gdLst>
                <a:gd name="T0" fmla="*/ 2 w 25"/>
                <a:gd name="T1" fmla="*/ 12 h 13"/>
                <a:gd name="T2" fmla="*/ 2 w 25"/>
                <a:gd name="T3" fmla="*/ 12 h 13"/>
                <a:gd name="T4" fmla="*/ 6 w 25"/>
                <a:gd name="T5" fmla="*/ 6 h 13"/>
                <a:gd name="T6" fmla="*/ 14 w 25"/>
                <a:gd name="T7" fmla="*/ 2 h 13"/>
                <a:gd name="T8" fmla="*/ 21 w 25"/>
                <a:gd name="T9" fmla="*/ 7 h 13"/>
                <a:gd name="T10" fmla="*/ 23 w 25"/>
                <a:gd name="T11" fmla="*/ 10 h 13"/>
                <a:gd name="T12" fmla="*/ 23 w 25"/>
                <a:gd name="T13" fmla="*/ 11 h 13"/>
                <a:gd name="T14" fmla="*/ 23 w 25"/>
                <a:gd name="T15" fmla="*/ 12 h 13"/>
                <a:gd name="T16" fmla="*/ 24 w 25"/>
                <a:gd name="T17" fmla="*/ 13 h 13"/>
                <a:gd name="T18" fmla="*/ 25 w 25"/>
                <a:gd name="T19" fmla="*/ 11 h 13"/>
                <a:gd name="T20" fmla="*/ 23 w 25"/>
                <a:gd name="T21" fmla="*/ 6 h 13"/>
                <a:gd name="T22" fmla="*/ 14 w 25"/>
                <a:gd name="T23" fmla="*/ 0 h 13"/>
                <a:gd name="T24" fmla="*/ 3 w 25"/>
                <a:gd name="T25" fmla="*/ 5 h 13"/>
                <a:gd name="T26" fmla="*/ 0 w 25"/>
                <a:gd name="T27" fmla="*/ 11 h 13"/>
                <a:gd name="T28" fmla="*/ 0 w 25"/>
                <a:gd name="T29" fmla="*/ 13 h 13"/>
                <a:gd name="T30" fmla="*/ 2 w 25"/>
                <a:gd name="T31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13"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3" y="11"/>
                    <a:pt x="4" y="8"/>
                    <a:pt x="6" y="6"/>
                  </a:cubicBezTo>
                  <a:cubicBezTo>
                    <a:pt x="8" y="4"/>
                    <a:pt x="11" y="2"/>
                    <a:pt x="14" y="2"/>
                  </a:cubicBezTo>
                  <a:cubicBezTo>
                    <a:pt x="18" y="2"/>
                    <a:pt x="20" y="4"/>
                    <a:pt x="21" y="7"/>
                  </a:cubicBezTo>
                  <a:cubicBezTo>
                    <a:pt x="22" y="8"/>
                    <a:pt x="22" y="9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3"/>
                    <a:pt x="24" y="13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11"/>
                    <a:pt x="25" y="9"/>
                    <a:pt x="23" y="6"/>
                  </a:cubicBezTo>
                  <a:cubicBezTo>
                    <a:pt x="22" y="3"/>
                    <a:pt x="19" y="0"/>
                    <a:pt x="14" y="0"/>
                  </a:cubicBezTo>
                  <a:cubicBezTo>
                    <a:pt x="9" y="0"/>
                    <a:pt x="6" y="3"/>
                    <a:pt x="3" y="5"/>
                  </a:cubicBezTo>
                  <a:cubicBezTo>
                    <a:pt x="1" y="8"/>
                    <a:pt x="0" y="11"/>
                    <a:pt x="0" y="11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1" y="13"/>
                    <a:pt x="2" y="13"/>
                    <a:pt x="2" y="1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780">
              <a:extLst>
                <a:ext uri="{FF2B5EF4-FFF2-40B4-BE49-F238E27FC236}">
                  <a16:creationId xmlns:a16="http://schemas.microsoft.com/office/drawing/2014/main" id="{27DE8027-F501-4A83-855D-0F8E48DE8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246" y="4345298"/>
              <a:ext cx="93063" cy="279189"/>
            </a:xfrm>
            <a:custGeom>
              <a:avLst/>
              <a:gdLst>
                <a:gd name="T0" fmla="*/ 0 w 26"/>
                <a:gd name="T1" fmla="*/ 2 h 79"/>
                <a:gd name="T2" fmla="*/ 6 w 26"/>
                <a:gd name="T3" fmla="*/ 43 h 79"/>
                <a:gd name="T4" fmla="*/ 2 w 26"/>
                <a:gd name="T5" fmla="*/ 77 h 79"/>
                <a:gd name="T6" fmla="*/ 2 w 26"/>
                <a:gd name="T7" fmla="*/ 79 h 79"/>
                <a:gd name="T8" fmla="*/ 13 w 26"/>
                <a:gd name="T9" fmla="*/ 55 h 79"/>
                <a:gd name="T10" fmla="*/ 3 w 26"/>
                <a:gd name="T11" fmla="*/ 1 h 79"/>
                <a:gd name="T12" fmla="*/ 0 w 26"/>
                <a:gd name="T13" fmla="*/ 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79">
                  <a:moveTo>
                    <a:pt x="0" y="2"/>
                  </a:moveTo>
                  <a:cubicBezTo>
                    <a:pt x="2" y="16"/>
                    <a:pt x="3" y="30"/>
                    <a:pt x="6" y="43"/>
                  </a:cubicBezTo>
                  <a:cubicBezTo>
                    <a:pt x="9" y="56"/>
                    <a:pt x="26" y="74"/>
                    <a:pt x="2" y="77"/>
                  </a:cubicBezTo>
                  <a:cubicBezTo>
                    <a:pt x="1" y="77"/>
                    <a:pt x="0" y="79"/>
                    <a:pt x="2" y="79"/>
                  </a:cubicBezTo>
                  <a:cubicBezTo>
                    <a:pt x="18" y="76"/>
                    <a:pt x="20" y="68"/>
                    <a:pt x="13" y="55"/>
                  </a:cubicBezTo>
                  <a:cubicBezTo>
                    <a:pt x="5" y="39"/>
                    <a:pt x="5" y="18"/>
                    <a:pt x="3" y="1"/>
                  </a:cubicBezTo>
                  <a:cubicBezTo>
                    <a:pt x="3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781">
              <a:extLst>
                <a:ext uri="{FF2B5EF4-FFF2-40B4-BE49-F238E27FC236}">
                  <a16:creationId xmlns:a16="http://schemas.microsoft.com/office/drawing/2014/main" id="{0EBC6238-7F45-4F78-8BBF-71942A2F2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694" y="4263865"/>
              <a:ext cx="197762" cy="127965"/>
            </a:xfrm>
            <a:custGeom>
              <a:avLst/>
              <a:gdLst>
                <a:gd name="T0" fmla="*/ 12 w 58"/>
                <a:gd name="T1" fmla="*/ 27 h 35"/>
                <a:gd name="T2" fmla="*/ 42 w 58"/>
                <a:gd name="T3" fmla="*/ 16 h 35"/>
                <a:gd name="T4" fmla="*/ 32 w 58"/>
                <a:gd name="T5" fmla="*/ 4 h 35"/>
                <a:gd name="T6" fmla="*/ 12 w 58"/>
                <a:gd name="T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35">
                  <a:moveTo>
                    <a:pt x="12" y="27"/>
                  </a:moveTo>
                  <a:cubicBezTo>
                    <a:pt x="12" y="27"/>
                    <a:pt x="27" y="12"/>
                    <a:pt x="42" y="16"/>
                  </a:cubicBezTo>
                  <a:cubicBezTo>
                    <a:pt x="58" y="20"/>
                    <a:pt x="44" y="0"/>
                    <a:pt x="32" y="4"/>
                  </a:cubicBezTo>
                  <a:cubicBezTo>
                    <a:pt x="19" y="7"/>
                    <a:pt x="0" y="35"/>
                    <a:pt x="12" y="27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782">
              <a:extLst>
                <a:ext uri="{FF2B5EF4-FFF2-40B4-BE49-F238E27FC236}">
                  <a16:creationId xmlns:a16="http://schemas.microsoft.com/office/drawing/2014/main" id="{309C7B6E-6DBB-4E8E-9F09-F9D8126C2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044" y="4263865"/>
              <a:ext cx="197762" cy="127965"/>
            </a:xfrm>
            <a:custGeom>
              <a:avLst/>
              <a:gdLst>
                <a:gd name="T0" fmla="*/ 46 w 57"/>
                <a:gd name="T1" fmla="*/ 27 h 35"/>
                <a:gd name="T2" fmla="*/ 15 w 57"/>
                <a:gd name="T3" fmla="*/ 16 h 35"/>
                <a:gd name="T4" fmla="*/ 26 w 57"/>
                <a:gd name="T5" fmla="*/ 4 h 35"/>
                <a:gd name="T6" fmla="*/ 46 w 57"/>
                <a:gd name="T7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35">
                  <a:moveTo>
                    <a:pt x="46" y="27"/>
                  </a:moveTo>
                  <a:cubicBezTo>
                    <a:pt x="46" y="27"/>
                    <a:pt x="31" y="12"/>
                    <a:pt x="15" y="16"/>
                  </a:cubicBezTo>
                  <a:cubicBezTo>
                    <a:pt x="0" y="20"/>
                    <a:pt x="14" y="0"/>
                    <a:pt x="26" y="4"/>
                  </a:cubicBezTo>
                  <a:cubicBezTo>
                    <a:pt x="38" y="7"/>
                    <a:pt x="57" y="35"/>
                    <a:pt x="46" y="27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783">
              <a:extLst>
                <a:ext uri="{FF2B5EF4-FFF2-40B4-BE49-F238E27FC236}">
                  <a16:creationId xmlns:a16="http://schemas.microsoft.com/office/drawing/2014/main" id="{B4BC9E9A-5989-4EAD-A0B3-AA9188617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183" y="4624488"/>
              <a:ext cx="267560" cy="197762"/>
            </a:xfrm>
            <a:custGeom>
              <a:avLst/>
              <a:gdLst>
                <a:gd name="T0" fmla="*/ 0 w 77"/>
                <a:gd name="T1" fmla="*/ 8 h 58"/>
                <a:gd name="T2" fmla="*/ 67 w 77"/>
                <a:gd name="T3" fmla="*/ 0 h 58"/>
                <a:gd name="T4" fmla="*/ 40 w 77"/>
                <a:gd name="T5" fmla="*/ 54 h 58"/>
                <a:gd name="T6" fmla="*/ 0 w 77"/>
                <a:gd name="T7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58">
                  <a:moveTo>
                    <a:pt x="0" y="8"/>
                  </a:moveTo>
                  <a:cubicBezTo>
                    <a:pt x="0" y="8"/>
                    <a:pt x="44" y="13"/>
                    <a:pt x="67" y="0"/>
                  </a:cubicBezTo>
                  <a:cubicBezTo>
                    <a:pt x="67" y="0"/>
                    <a:pt x="77" y="49"/>
                    <a:pt x="40" y="54"/>
                  </a:cubicBezTo>
                  <a:cubicBezTo>
                    <a:pt x="4" y="58"/>
                    <a:pt x="1" y="15"/>
                    <a:pt x="0" y="8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784">
              <a:extLst>
                <a:ext uri="{FF2B5EF4-FFF2-40B4-BE49-F238E27FC236}">
                  <a16:creationId xmlns:a16="http://schemas.microsoft.com/office/drawing/2014/main" id="{4CB74F23-A20E-4331-9098-49D5053F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183" y="4624488"/>
              <a:ext cx="232657" cy="186126"/>
            </a:xfrm>
            <a:custGeom>
              <a:avLst/>
              <a:gdLst>
                <a:gd name="T0" fmla="*/ 1 w 70"/>
                <a:gd name="T1" fmla="*/ 9 h 56"/>
                <a:gd name="T2" fmla="*/ 1 w 70"/>
                <a:gd name="T3" fmla="*/ 10 h 56"/>
                <a:gd name="T4" fmla="*/ 19 w 70"/>
                <a:gd name="T5" fmla="*/ 11 h 56"/>
                <a:gd name="T6" fmla="*/ 69 w 70"/>
                <a:gd name="T7" fmla="*/ 2 h 56"/>
                <a:gd name="T8" fmla="*/ 68 w 70"/>
                <a:gd name="T9" fmla="*/ 1 h 56"/>
                <a:gd name="T10" fmla="*/ 67 w 70"/>
                <a:gd name="T11" fmla="*/ 1 h 56"/>
                <a:gd name="T12" fmla="*/ 67 w 70"/>
                <a:gd name="T13" fmla="*/ 2 h 56"/>
                <a:gd name="T14" fmla="*/ 68 w 70"/>
                <a:gd name="T15" fmla="*/ 15 h 56"/>
                <a:gd name="T16" fmla="*/ 63 w 70"/>
                <a:gd name="T17" fmla="*/ 39 h 56"/>
                <a:gd name="T18" fmla="*/ 41 w 70"/>
                <a:gd name="T19" fmla="*/ 54 h 56"/>
                <a:gd name="T20" fmla="*/ 36 w 70"/>
                <a:gd name="T21" fmla="*/ 54 h 56"/>
                <a:gd name="T22" fmla="*/ 18 w 70"/>
                <a:gd name="T23" fmla="*/ 48 h 56"/>
                <a:gd name="T24" fmla="*/ 5 w 70"/>
                <a:gd name="T25" fmla="*/ 26 h 56"/>
                <a:gd name="T26" fmla="*/ 2 w 70"/>
                <a:gd name="T27" fmla="*/ 9 h 56"/>
                <a:gd name="T28" fmla="*/ 1 w 70"/>
                <a:gd name="T29" fmla="*/ 9 h 56"/>
                <a:gd name="T30" fmla="*/ 1 w 70"/>
                <a:gd name="T31" fmla="*/ 10 h 56"/>
                <a:gd name="T32" fmla="*/ 1 w 70"/>
                <a:gd name="T33" fmla="*/ 9 h 56"/>
                <a:gd name="T34" fmla="*/ 0 w 70"/>
                <a:gd name="T35" fmla="*/ 9 h 56"/>
                <a:gd name="T36" fmla="*/ 6 w 70"/>
                <a:gd name="T37" fmla="*/ 35 h 56"/>
                <a:gd name="T38" fmla="*/ 17 w 70"/>
                <a:gd name="T39" fmla="*/ 50 h 56"/>
                <a:gd name="T40" fmla="*/ 36 w 70"/>
                <a:gd name="T41" fmla="*/ 56 h 56"/>
                <a:gd name="T42" fmla="*/ 41 w 70"/>
                <a:gd name="T43" fmla="*/ 56 h 56"/>
                <a:gd name="T44" fmla="*/ 65 w 70"/>
                <a:gd name="T45" fmla="*/ 40 h 56"/>
                <a:gd name="T46" fmla="*/ 70 w 70"/>
                <a:gd name="T47" fmla="*/ 15 h 56"/>
                <a:gd name="T48" fmla="*/ 69 w 70"/>
                <a:gd name="T49" fmla="*/ 1 h 56"/>
                <a:gd name="T50" fmla="*/ 69 w 70"/>
                <a:gd name="T51" fmla="*/ 0 h 56"/>
                <a:gd name="T52" fmla="*/ 68 w 70"/>
                <a:gd name="T53" fmla="*/ 0 h 56"/>
                <a:gd name="T54" fmla="*/ 19 w 70"/>
                <a:gd name="T55" fmla="*/ 9 h 56"/>
                <a:gd name="T56" fmla="*/ 6 w 70"/>
                <a:gd name="T57" fmla="*/ 9 h 56"/>
                <a:gd name="T58" fmla="*/ 1 w 70"/>
                <a:gd name="T59" fmla="*/ 8 h 56"/>
                <a:gd name="T60" fmla="*/ 1 w 70"/>
                <a:gd name="T61" fmla="*/ 9 h 56"/>
                <a:gd name="T62" fmla="*/ 0 w 70"/>
                <a:gd name="T63" fmla="*/ 9 h 56"/>
                <a:gd name="T64" fmla="*/ 1 w 70"/>
                <a:gd name="T65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0" h="56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9" y="11"/>
                    <a:pt x="19" y="11"/>
                  </a:cubicBezTo>
                  <a:cubicBezTo>
                    <a:pt x="34" y="11"/>
                    <a:pt x="55" y="10"/>
                    <a:pt x="69" y="2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1"/>
                    <a:pt x="67" y="2"/>
                    <a:pt x="67" y="2"/>
                  </a:cubicBezTo>
                  <a:cubicBezTo>
                    <a:pt x="68" y="4"/>
                    <a:pt x="68" y="9"/>
                    <a:pt x="68" y="15"/>
                  </a:cubicBezTo>
                  <a:cubicBezTo>
                    <a:pt x="68" y="22"/>
                    <a:pt x="67" y="31"/>
                    <a:pt x="63" y="39"/>
                  </a:cubicBezTo>
                  <a:cubicBezTo>
                    <a:pt x="59" y="46"/>
                    <a:pt x="53" y="52"/>
                    <a:pt x="41" y="54"/>
                  </a:cubicBezTo>
                  <a:cubicBezTo>
                    <a:pt x="39" y="54"/>
                    <a:pt x="38" y="54"/>
                    <a:pt x="36" y="54"/>
                  </a:cubicBezTo>
                  <a:cubicBezTo>
                    <a:pt x="28" y="54"/>
                    <a:pt x="23" y="52"/>
                    <a:pt x="18" y="48"/>
                  </a:cubicBezTo>
                  <a:cubicBezTo>
                    <a:pt x="11" y="43"/>
                    <a:pt x="7" y="34"/>
                    <a:pt x="5" y="26"/>
                  </a:cubicBezTo>
                  <a:cubicBezTo>
                    <a:pt x="3" y="19"/>
                    <a:pt x="3" y="12"/>
                    <a:pt x="2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1" y="24"/>
                    <a:pt x="6" y="35"/>
                  </a:cubicBezTo>
                  <a:cubicBezTo>
                    <a:pt x="8" y="41"/>
                    <a:pt x="12" y="46"/>
                    <a:pt x="17" y="50"/>
                  </a:cubicBezTo>
                  <a:cubicBezTo>
                    <a:pt x="22" y="54"/>
                    <a:pt x="28" y="56"/>
                    <a:pt x="36" y="56"/>
                  </a:cubicBezTo>
                  <a:cubicBezTo>
                    <a:pt x="38" y="56"/>
                    <a:pt x="40" y="56"/>
                    <a:pt x="41" y="56"/>
                  </a:cubicBezTo>
                  <a:cubicBezTo>
                    <a:pt x="54" y="54"/>
                    <a:pt x="61" y="48"/>
                    <a:pt x="65" y="40"/>
                  </a:cubicBezTo>
                  <a:cubicBezTo>
                    <a:pt x="69" y="32"/>
                    <a:pt x="70" y="23"/>
                    <a:pt x="70" y="15"/>
                  </a:cubicBezTo>
                  <a:cubicBezTo>
                    <a:pt x="70" y="7"/>
                    <a:pt x="69" y="1"/>
                    <a:pt x="69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54" y="7"/>
                    <a:pt x="34" y="9"/>
                    <a:pt x="19" y="9"/>
                  </a:cubicBezTo>
                  <a:cubicBezTo>
                    <a:pt x="14" y="9"/>
                    <a:pt x="10" y="9"/>
                    <a:pt x="6" y="9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785">
              <a:extLst>
                <a:ext uri="{FF2B5EF4-FFF2-40B4-BE49-F238E27FC236}">
                  <a16:creationId xmlns:a16="http://schemas.microsoft.com/office/drawing/2014/main" id="{F15AFF94-16E7-4675-B018-FE048ECDF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288" y="4636117"/>
              <a:ext cx="34903" cy="34903"/>
            </a:xfrm>
            <a:custGeom>
              <a:avLst/>
              <a:gdLst>
                <a:gd name="T0" fmla="*/ 1 w 10"/>
                <a:gd name="T1" fmla="*/ 11 h 11"/>
                <a:gd name="T2" fmla="*/ 2 w 10"/>
                <a:gd name="T3" fmla="*/ 11 h 11"/>
                <a:gd name="T4" fmla="*/ 6 w 10"/>
                <a:gd name="T5" fmla="*/ 9 h 11"/>
                <a:gd name="T6" fmla="*/ 9 w 10"/>
                <a:gd name="T7" fmla="*/ 2 h 11"/>
                <a:gd name="T8" fmla="*/ 9 w 10"/>
                <a:gd name="T9" fmla="*/ 0 h 11"/>
                <a:gd name="T10" fmla="*/ 7 w 10"/>
                <a:gd name="T11" fmla="*/ 1 h 11"/>
                <a:gd name="T12" fmla="*/ 4 w 10"/>
                <a:gd name="T13" fmla="*/ 8 h 11"/>
                <a:gd name="T14" fmla="*/ 2 w 10"/>
                <a:gd name="T15" fmla="*/ 9 h 11"/>
                <a:gd name="T16" fmla="*/ 2 w 10"/>
                <a:gd name="T17" fmla="*/ 9 h 11"/>
                <a:gd name="T18" fmla="*/ 2 w 10"/>
                <a:gd name="T19" fmla="*/ 9 h 11"/>
                <a:gd name="T20" fmla="*/ 2 w 10"/>
                <a:gd name="T21" fmla="*/ 9 h 11"/>
                <a:gd name="T22" fmla="*/ 2 w 10"/>
                <a:gd name="T23" fmla="*/ 9 h 11"/>
                <a:gd name="T24" fmla="*/ 2 w 10"/>
                <a:gd name="T25" fmla="*/ 9 h 11"/>
                <a:gd name="T26" fmla="*/ 2 w 10"/>
                <a:gd name="T27" fmla="*/ 9 h 11"/>
                <a:gd name="T28" fmla="*/ 2 w 10"/>
                <a:gd name="T29" fmla="*/ 9 h 11"/>
                <a:gd name="T30" fmla="*/ 0 w 10"/>
                <a:gd name="T31" fmla="*/ 10 h 11"/>
                <a:gd name="T32" fmla="*/ 1 w 10"/>
                <a:gd name="T3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11">
                  <a:moveTo>
                    <a:pt x="1" y="11"/>
                  </a:move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4" y="11"/>
                    <a:pt x="6" y="9"/>
                  </a:cubicBezTo>
                  <a:cubicBezTo>
                    <a:pt x="7" y="8"/>
                    <a:pt x="9" y="6"/>
                    <a:pt x="9" y="2"/>
                  </a:cubicBezTo>
                  <a:cubicBezTo>
                    <a:pt x="10" y="1"/>
                    <a:pt x="9" y="1"/>
                    <a:pt x="9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7" y="5"/>
                    <a:pt x="5" y="7"/>
                    <a:pt x="4" y="8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9"/>
                    <a:pt x="0" y="10"/>
                  </a:cubicBezTo>
                  <a:cubicBezTo>
                    <a:pt x="0" y="10"/>
                    <a:pt x="1" y="11"/>
                    <a:pt x="1" y="1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786">
              <a:extLst>
                <a:ext uri="{FF2B5EF4-FFF2-40B4-BE49-F238E27FC236}">
                  <a16:creationId xmlns:a16="http://schemas.microsoft.com/office/drawing/2014/main" id="{820F7BB6-F385-41B7-B085-57DC29066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5212" y="4612851"/>
              <a:ext cx="34903" cy="11637"/>
            </a:xfrm>
            <a:custGeom>
              <a:avLst/>
              <a:gdLst>
                <a:gd name="T0" fmla="*/ 0 w 10"/>
                <a:gd name="T1" fmla="*/ 1 h 6"/>
                <a:gd name="T2" fmla="*/ 2 w 10"/>
                <a:gd name="T3" fmla="*/ 4 h 6"/>
                <a:gd name="T4" fmla="*/ 8 w 10"/>
                <a:gd name="T5" fmla="*/ 6 h 6"/>
                <a:gd name="T6" fmla="*/ 10 w 10"/>
                <a:gd name="T7" fmla="*/ 5 h 6"/>
                <a:gd name="T8" fmla="*/ 8 w 10"/>
                <a:gd name="T9" fmla="*/ 4 h 6"/>
                <a:gd name="T10" fmla="*/ 3 w 10"/>
                <a:gd name="T11" fmla="*/ 2 h 6"/>
                <a:gd name="T12" fmla="*/ 2 w 10"/>
                <a:gd name="T13" fmla="*/ 1 h 6"/>
                <a:gd name="T14" fmla="*/ 2 w 10"/>
                <a:gd name="T15" fmla="*/ 1 h 6"/>
                <a:gd name="T16" fmla="*/ 2 w 10"/>
                <a:gd name="T17" fmla="*/ 1 h 6"/>
                <a:gd name="T18" fmla="*/ 2 w 10"/>
                <a:gd name="T19" fmla="*/ 1 h 6"/>
                <a:gd name="T20" fmla="*/ 1 w 10"/>
                <a:gd name="T21" fmla="*/ 0 h 6"/>
                <a:gd name="T22" fmla="*/ 0 w 10"/>
                <a:gd name="T2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0" y="1"/>
                    <a:pt x="0" y="2"/>
                    <a:pt x="2" y="4"/>
                  </a:cubicBezTo>
                  <a:cubicBezTo>
                    <a:pt x="3" y="5"/>
                    <a:pt x="5" y="6"/>
                    <a:pt x="8" y="6"/>
                  </a:cubicBezTo>
                  <a:cubicBezTo>
                    <a:pt x="9" y="6"/>
                    <a:pt x="10" y="6"/>
                    <a:pt x="10" y="5"/>
                  </a:cubicBezTo>
                  <a:cubicBezTo>
                    <a:pt x="10" y="5"/>
                    <a:pt x="9" y="4"/>
                    <a:pt x="8" y="4"/>
                  </a:cubicBezTo>
                  <a:cubicBezTo>
                    <a:pt x="6" y="4"/>
                    <a:pt x="4" y="3"/>
                    <a:pt x="3" y="2"/>
                  </a:cubicBezTo>
                  <a:cubicBezTo>
                    <a:pt x="3" y="2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787">
              <a:extLst>
                <a:ext uri="{FF2B5EF4-FFF2-40B4-BE49-F238E27FC236}">
                  <a16:creationId xmlns:a16="http://schemas.microsoft.com/office/drawing/2014/main" id="{F2AD2F12-D596-4B10-B66F-6436E2F92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820" y="4647752"/>
              <a:ext cx="197762" cy="58168"/>
            </a:xfrm>
            <a:custGeom>
              <a:avLst/>
              <a:gdLst>
                <a:gd name="T0" fmla="*/ 1 w 58"/>
                <a:gd name="T1" fmla="*/ 5 h 17"/>
                <a:gd name="T2" fmla="*/ 58 w 58"/>
                <a:gd name="T3" fmla="*/ 0 h 17"/>
                <a:gd name="T4" fmla="*/ 56 w 58"/>
                <a:gd name="T5" fmla="*/ 10 h 17"/>
                <a:gd name="T6" fmla="*/ 12 w 58"/>
                <a:gd name="T7" fmla="*/ 15 h 17"/>
                <a:gd name="T8" fmla="*/ 1 w 58"/>
                <a:gd name="T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7">
                  <a:moveTo>
                    <a:pt x="1" y="5"/>
                  </a:moveTo>
                  <a:cubicBezTo>
                    <a:pt x="1" y="5"/>
                    <a:pt x="38" y="10"/>
                    <a:pt x="58" y="0"/>
                  </a:cubicBezTo>
                  <a:cubicBezTo>
                    <a:pt x="58" y="0"/>
                    <a:pt x="58" y="8"/>
                    <a:pt x="56" y="10"/>
                  </a:cubicBezTo>
                  <a:cubicBezTo>
                    <a:pt x="54" y="11"/>
                    <a:pt x="24" y="17"/>
                    <a:pt x="12" y="15"/>
                  </a:cubicBezTo>
                  <a:cubicBezTo>
                    <a:pt x="0" y="13"/>
                    <a:pt x="1" y="5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788">
              <a:extLst>
                <a:ext uri="{FF2B5EF4-FFF2-40B4-BE49-F238E27FC236}">
                  <a16:creationId xmlns:a16="http://schemas.microsoft.com/office/drawing/2014/main" id="{E9ADD7D4-34C1-4943-8566-A43D9ACBF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2351" y="4740816"/>
              <a:ext cx="151231" cy="69797"/>
            </a:xfrm>
            <a:custGeom>
              <a:avLst/>
              <a:gdLst>
                <a:gd name="T0" fmla="*/ 0 w 45"/>
                <a:gd name="T1" fmla="*/ 9 h 17"/>
                <a:gd name="T2" fmla="*/ 19 w 45"/>
                <a:gd name="T3" fmla="*/ 2 h 17"/>
                <a:gd name="T4" fmla="*/ 26 w 45"/>
                <a:gd name="T5" fmla="*/ 8 h 17"/>
                <a:gd name="T6" fmla="*/ 33 w 45"/>
                <a:gd name="T7" fmla="*/ 0 h 17"/>
                <a:gd name="T8" fmla="*/ 45 w 45"/>
                <a:gd name="T9" fmla="*/ 6 h 17"/>
                <a:gd name="T10" fmla="*/ 23 w 45"/>
                <a:gd name="T11" fmla="*/ 17 h 17"/>
                <a:gd name="T12" fmla="*/ 0 w 45"/>
                <a:gd name="T13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7">
                  <a:moveTo>
                    <a:pt x="0" y="9"/>
                  </a:moveTo>
                  <a:cubicBezTo>
                    <a:pt x="1" y="8"/>
                    <a:pt x="15" y="0"/>
                    <a:pt x="19" y="2"/>
                  </a:cubicBezTo>
                  <a:cubicBezTo>
                    <a:pt x="24" y="3"/>
                    <a:pt x="26" y="8"/>
                    <a:pt x="26" y="8"/>
                  </a:cubicBezTo>
                  <a:cubicBezTo>
                    <a:pt x="26" y="8"/>
                    <a:pt x="29" y="0"/>
                    <a:pt x="33" y="0"/>
                  </a:cubicBezTo>
                  <a:cubicBezTo>
                    <a:pt x="37" y="0"/>
                    <a:pt x="45" y="6"/>
                    <a:pt x="45" y="6"/>
                  </a:cubicBezTo>
                  <a:cubicBezTo>
                    <a:pt x="45" y="6"/>
                    <a:pt x="35" y="17"/>
                    <a:pt x="23" y="17"/>
                  </a:cubicBezTo>
                  <a:cubicBezTo>
                    <a:pt x="10" y="17"/>
                    <a:pt x="0" y="9"/>
                    <a:pt x="0" y="9"/>
                  </a:cubicBezTo>
                  <a:close/>
                </a:path>
              </a:pathLst>
            </a:custGeom>
            <a:solidFill>
              <a:srgbClr val="B18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789">
              <a:extLst>
                <a:ext uri="{FF2B5EF4-FFF2-40B4-BE49-F238E27FC236}">
                  <a16:creationId xmlns:a16="http://schemas.microsoft.com/office/drawing/2014/main" id="{E853C3DE-0A96-4882-83C4-C004AB8AB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728" y="4054472"/>
              <a:ext cx="197762" cy="442050"/>
            </a:xfrm>
            <a:custGeom>
              <a:avLst/>
              <a:gdLst>
                <a:gd name="T0" fmla="*/ 4 w 57"/>
                <a:gd name="T1" fmla="*/ 128 h 128"/>
                <a:gd name="T2" fmla="*/ 29 w 57"/>
                <a:gd name="T3" fmla="*/ 85 h 128"/>
                <a:gd name="T4" fmla="*/ 34 w 57"/>
                <a:gd name="T5" fmla="*/ 88 h 128"/>
                <a:gd name="T6" fmla="*/ 55 w 57"/>
                <a:gd name="T7" fmla="*/ 6 h 128"/>
                <a:gd name="T8" fmla="*/ 7 w 57"/>
                <a:gd name="T9" fmla="*/ 55 h 128"/>
                <a:gd name="T10" fmla="*/ 17 w 57"/>
                <a:gd name="T11" fmla="*/ 53 h 128"/>
                <a:gd name="T12" fmla="*/ 4 w 57"/>
                <a:gd name="T1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28">
                  <a:moveTo>
                    <a:pt x="4" y="128"/>
                  </a:moveTo>
                  <a:cubicBezTo>
                    <a:pt x="4" y="128"/>
                    <a:pt x="20" y="104"/>
                    <a:pt x="29" y="85"/>
                  </a:cubicBezTo>
                  <a:cubicBezTo>
                    <a:pt x="29" y="85"/>
                    <a:pt x="30" y="90"/>
                    <a:pt x="34" y="88"/>
                  </a:cubicBezTo>
                  <a:cubicBezTo>
                    <a:pt x="38" y="86"/>
                    <a:pt x="57" y="11"/>
                    <a:pt x="55" y="6"/>
                  </a:cubicBezTo>
                  <a:cubicBezTo>
                    <a:pt x="53" y="0"/>
                    <a:pt x="0" y="56"/>
                    <a:pt x="7" y="55"/>
                  </a:cubicBezTo>
                  <a:cubicBezTo>
                    <a:pt x="14" y="55"/>
                    <a:pt x="17" y="53"/>
                    <a:pt x="17" y="53"/>
                  </a:cubicBezTo>
                  <a:cubicBezTo>
                    <a:pt x="17" y="53"/>
                    <a:pt x="2" y="113"/>
                    <a:pt x="4" y="128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790">
              <a:extLst>
                <a:ext uri="{FF2B5EF4-FFF2-40B4-BE49-F238E27FC236}">
                  <a16:creationId xmlns:a16="http://schemas.microsoft.com/office/drawing/2014/main" id="{DC934F48-1871-4A31-B8BC-8E6EDFA45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43" y="4066109"/>
              <a:ext cx="197762" cy="442050"/>
            </a:xfrm>
            <a:custGeom>
              <a:avLst/>
              <a:gdLst>
                <a:gd name="T0" fmla="*/ 53 w 57"/>
                <a:gd name="T1" fmla="*/ 128 h 128"/>
                <a:gd name="T2" fmla="*/ 28 w 57"/>
                <a:gd name="T3" fmla="*/ 85 h 128"/>
                <a:gd name="T4" fmla="*/ 23 w 57"/>
                <a:gd name="T5" fmla="*/ 88 h 128"/>
                <a:gd name="T6" fmla="*/ 2 w 57"/>
                <a:gd name="T7" fmla="*/ 5 h 128"/>
                <a:gd name="T8" fmla="*/ 50 w 57"/>
                <a:gd name="T9" fmla="*/ 55 h 128"/>
                <a:gd name="T10" fmla="*/ 40 w 57"/>
                <a:gd name="T11" fmla="*/ 52 h 128"/>
                <a:gd name="T12" fmla="*/ 53 w 57"/>
                <a:gd name="T1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28">
                  <a:moveTo>
                    <a:pt x="53" y="128"/>
                  </a:moveTo>
                  <a:cubicBezTo>
                    <a:pt x="53" y="128"/>
                    <a:pt x="37" y="103"/>
                    <a:pt x="28" y="85"/>
                  </a:cubicBezTo>
                  <a:cubicBezTo>
                    <a:pt x="28" y="85"/>
                    <a:pt x="27" y="90"/>
                    <a:pt x="23" y="88"/>
                  </a:cubicBezTo>
                  <a:cubicBezTo>
                    <a:pt x="19" y="85"/>
                    <a:pt x="0" y="11"/>
                    <a:pt x="2" y="5"/>
                  </a:cubicBezTo>
                  <a:cubicBezTo>
                    <a:pt x="4" y="0"/>
                    <a:pt x="57" y="56"/>
                    <a:pt x="50" y="55"/>
                  </a:cubicBezTo>
                  <a:cubicBezTo>
                    <a:pt x="43" y="54"/>
                    <a:pt x="40" y="52"/>
                    <a:pt x="40" y="52"/>
                  </a:cubicBezTo>
                  <a:cubicBezTo>
                    <a:pt x="40" y="52"/>
                    <a:pt x="55" y="113"/>
                    <a:pt x="53" y="128"/>
                  </a:cubicBez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791">
              <a:extLst>
                <a:ext uri="{FF2B5EF4-FFF2-40B4-BE49-F238E27FC236}">
                  <a16:creationId xmlns:a16="http://schemas.microsoft.com/office/drawing/2014/main" id="{F0B4D0EA-5E7F-40E4-A6F4-CDC8780CA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428" y="3798549"/>
              <a:ext cx="697973" cy="337357"/>
            </a:xfrm>
            <a:custGeom>
              <a:avLst/>
              <a:gdLst>
                <a:gd name="T0" fmla="*/ 18 w 203"/>
                <a:gd name="T1" fmla="*/ 92 h 99"/>
                <a:gd name="T2" fmla="*/ 103 w 203"/>
                <a:gd name="T3" fmla="*/ 98 h 99"/>
                <a:gd name="T4" fmla="*/ 103 w 203"/>
                <a:gd name="T5" fmla="*/ 89 h 99"/>
                <a:gd name="T6" fmla="*/ 165 w 203"/>
                <a:gd name="T7" fmla="*/ 89 h 99"/>
                <a:gd name="T8" fmla="*/ 151 w 203"/>
                <a:gd name="T9" fmla="*/ 76 h 99"/>
                <a:gd name="T10" fmla="*/ 202 w 203"/>
                <a:gd name="T11" fmla="*/ 25 h 99"/>
                <a:gd name="T12" fmla="*/ 128 w 203"/>
                <a:gd name="T13" fmla="*/ 47 h 99"/>
                <a:gd name="T14" fmla="*/ 25 w 203"/>
                <a:gd name="T15" fmla="*/ 72 h 99"/>
                <a:gd name="T16" fmla="*/ 15 w 203"/>
                <a:gd name="T17" fmla="*/ 61 h 99"/>
                <a:gd name="T18" fmla="*/ 20 w 203"/>
                <a:gd name="T19" fmla="*/ 74 h 99"/>
                <a:gd name="T20" fmla="*/ 4 w 203"/>
                <a:gd name="T21" fmla="*/ 74 h 99"/>
                <a:gd name="T22" fmla="*/ 22 w 203"/>
                <a:gd name="T23" fmla="*/ 82 h 99"/>
                <a:gd name="T24" fmla="*/ 18 w 203"/>
                <a:gd name="T25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99">
                  <a:moveTo>
                    <a:pt x="18" y="92"/>
                  </a:moveTo>
                  <a:cubicBezTo>
                    <a:pt x="18" y="92"/>
                    <a:pt x="84" y="98"/>
                    <a:pt x="103" y="98"/>
                  </a:cubicBezTo>
                  <a:cubicBezTo>
                    <a:pt x="122" y="98"/>
                    <a:pt x="103" y="89"/>
                    <a:pt x="103" y="89"/>
                  </a:cubicBezTo>
                  <a:cubicBezTo>
                    <a:pt x="103" y="89"/>
                    <a:pt x="143" y="99"/>
                    <a:pt x="165" y="89"/>
                  </a:cubicBezTo>
                  <a:cubicBezTo>
                    <a:pt x="187" y="79"/>
                    <a:pt x="151" y="76"/>
                    <a:pt x="151" y="76"/>
                  </a:cubicBezTo>
                  <a:cubicBezTo>
                    <a:pt x="151" y="76"/>
                    <a:pt x="202" y="49"/>
                    <a:pt x="202" y="25"/>
                  </a:cubicBezTo>
                  <a:cubicBezTo>
                    <a:pt x="203" y="0"/>
                    <a:pt x="161" y="43"/>
                    <a:pt x="128" y="47"/>
                  </a:cubicBezTo>
                  <a:cubicBezTo>
                    <a:pt x="96" y="51"/>
                    <a:pt x="44" y="50"/>
                    <a:pt x="25" y="72"/>
                  </a:cubicBezTo>
                  <a:cubicBezTo>
                    <a:pt x="25" y="72"/>
                    <a:pt x="18" y="61"/>
                    <a:pt x="15" y="61"/>
                  </a:cubicBezTo>
                  <a:cubicBezTo>
                    <a:pt x="13" y="61"/>
                    <a:pt x="20" y="74"/>
                    <a:pt x="20" y="74"/>
                  </a:cubicBezTo>
                  <a:cubicBezTo>
                    <a:pt x="20" y="74"/>
                    <a:pt x="0" y="69"/>
                    <a:pt x="4" y="74"/>
                  </a:cubicBezTo>
                  <a:cubicBezTo>
                    <a:pt x="9" y="78"/>
                    <a:pt x="22" y="82"/>
                    <a:pt x="22" y="82"/>
                  </a:cubicBezTo>
                  <a:lnTo>
                    <a:pt x="18" y="92"/>
                  </a:lnTo>
                  <a:close/>
                </a:path>
              </a:pathLst>
            </a:custGeom>
            <a:solidFill>
              <a:srgbClr val="181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792">
              <a:extLst>
                <a:ext uri="{FF2B5EF4-FFF2-40B4-BE49-F238E27FC236}">
                  <a16:creationId xmlns:a16="http://schemas.microsoft.com/office/drawing/2014/main" id="{00AB700E-08F8-47B3-AB5C-D8D03B18E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183" y="3984676"/>
              <a:ext cx="174496" cy="34903"/>
            </a:xfrm>
            <a:custGeom>
              <a:avLst/>
              <a:gdLst>
                <a:gd name="T0" fmla="*/ 0 w 50"/>
                <a:gd name="T1" fmla="*/ 8 h 8"/>
                <a:gd name="T2" fmla="*/ 12 w 50"/>
                <a:gd name="T3" fmla="*/ 5 h 8"/>
                <a:gd name="T4" fmla="*/ 25 w 50"/>
                <a:gd name="T5" fmla="*/ 2 h 8"/>
                <a:gd name="T6" fmla="*/ 37 w 50"/>
                <a:gd name="T7" fmla="*/ 1 h 8"/>
                <a:gd name="T8" fmla="*/ 50 w 50"/>
                <a:gd name="T9" fmla="*/ 1 h 8"/>
                <a:gd name="T10" fmla="*/ 25 w 50"/>
                <a:gd name="T11" fmla="*/ 4 h 8"/>
                <a:gd name="T12" fmla="*/ 0 w 5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8">
                  <a:moveTo>
                    <a:pt x="0" y="8"/>
                  </a:moveTo>
                  <a:cubicBezTo>
                    <a:pt x="4" y="7"/>
                    <a:pt x="8" y="6"/>
                    <a:pt x="12" y="5"/>
                  </a:cubicBezTo>
                  <a:cubicBezTo>
                    <a:pt x="16" y="4"/>
                    <a:pt x="20" y="3"/>
                    <a:pt x="25" y="2"/>
                  </a:cubicBezTo>
                  <a:cubicBezTo>
                    <a:pt x="29" y="2"/>
                    <a:pt x="33" y="1"/>
                    <a:pt x="37" y="1"/>
                  </a:cubicBezTo>
                  <a:cubicBezTo>
                    <a:pt x="41" y="1"/>
                    <a:pt x="45" y="0"/>
                    <a:pt x="50" y="1"/>
                  </a:cubicBezTo>
                  <a:cubicBezTo>
                    <a:pt x="41" y="2"/>
                    <a:pt x="33" y="3"/>
                    <a:pt x="25" y="4"/>
                  </a:cubicBezTo>
                  <a:cubicBezTo>
                    <a:pt x="17" y="6"/>
                    <a:pt x="9" y="7"/>
                    <a:pt x="0" y="8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793">
              <a:extLst>
                <a:ext uri="{FF2B5EF4-FFF2-40B4-BE49-F238E27FC236}">
                  <a16:creationId xmlns:a16="http://schemas.microsoft.com/office/drawing/2014/main" id="{C604BA2C-1C39-49AB-8EB6-E2E84ACE9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6841" y="3926515"/>
              <a:ext cx="151231" cy="58168"/>
            </a:xfrm>
            <a:custGeom>
              <a:avLst/>
              <a:gdLst>
                <a:gd name="T0" fmla="*/ 0 w 44"/>
                <a:gd name="T1" fmla="*/ 18 h 18"/>
                <a:gd name="T2" fmla="*/ 23 w 44"/>
                <a:gd name="T3" fmla="*/ 11 h 18"/>
                <a:gd name="T4" fmla="*/ 34 w 44"/>
                <a:gd name="T5" fmla="*/ 7 h 18"/>
                <a:gd name="T6" fmla="*/ 44 w 44"/>
                <a:gd name="T7" fmla="*/ 0 h 18"/>
                <a:gd name="T8" fmla="*/ 35 w 44"/>
                <a:gd name="T9" fmla="*/ 8 h 18"/>
                <a:gd name="T10" fmla="*/ 24 w 44"/>
                <a:gd name="T11" fmla="*/ 13 h 18"/>
                <a:gd name="T12" fmla="*/ 12 w 44"/>
                <a:gd name="T13" fmla="*/ 16 h 18"/>
                <a:gd name="T14" fmla="*/ 0 w 44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8" y="16"/>
                    <a:pt x="16" y="14"/>
                    <a:pt x="23" y="11"/>
                  </a:cubicBezTo>
                  <a:cubicBezTo>
                    <a:pt x="27" y="10"/>
                    <a:pt x="30" y="8"/>
                    <a:pt x="34" y="7"/>
                  </a:cubicBezTo>
                  <a:cubicBezTo>
                    <a:pt x="37" y="5"/>
                    <a:pt x="41" y="3"/>
                    <a:pt x="44" y="0"/>
                  </a:cubicBezTo>
                  <a:cubicBezTo>
                    <a:pt x="41" y="4"/>
                    <a:pt x="38" y="6"/>
                    <a:pt x="35" y="8"/>
                  </a:cubicBezTo>
                  <a:cubicBezTo>
                    <a:pt x="31" y="10"/>
                    <a:pt x="27" y="12"/>
                    <a:pt x="24" y="13"/>
                  </a:cubicBezTo>
                  <a:cubicBezTo>
                    <a:pt x="20" y="14"/>
                    <a:pt x="16" y="16"/>
                    <a:pt x="12" y="16"/>
                  </a:cubicBezTo>
                  <a:cubicBezTo>
                    <a:pt x="8" y="17"/>
                    <a:pt x="4" y="18"/>
                    <a:pt x="0" y="18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Oval 2794">
              <a:extLst>
                <a:ext uri="{FF2B5EF4-FFF2-40B4-BE49-F238E27FC236}">
                  <a16:creationId xmlns:a16="http://schemas.microsoft.com/office/drawing/2014/main" id="{7E14E40D-F873-4713-AFFD-A77BA2AAB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694" y="4508158"/>
              <a:ext cx="104700" cy="104700"/>
            </a:xfrm>
            <a:prstGeom prst="ellipse">
              <a:avLst/>
            </a:pr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795">
              <a:extLst>
                <a:ext uri="{FF2B5EF4-FFF2-40B4-BE49-F238E27FC236}">
                  <a16:creationId xmlns:a16="http://schemas.microsoft.com/office/drawing/2014/main" id="{A8C023FE-0A4F-40A3-B772-0FC5EC8E8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428" y="4473256"/>
              <a:ext cx="162860" cy="162861"/>
            </a:xfrm>
            <a:custGeom>
              <a:avLst/>
              <a:gdLst>
                <a:gd name="T0" fmla="*/ 37 w 48"/>
                <a:gd name="T1" fmla="*/ 45 h 49"/>
                <a:gd name="T2" fmla="*/ 24 w 48"/>
                <a:gd name="T3" fmla="*/ 49 h 49"/>
                <a:gd name="T4" fmla="*/ 21 w 48"/>
                <a:gd name="T5" fmla="*/ 48 h 49"/>
                <a:gd name="T6" fmla="*/ 18 w 48"/>
                <a:gd name="T7" fmla="*/ 48 h 49"/>
                <a:gd name="T8" fmla="*/ 17 w 48"/>
                <a:gd name="T9" fmla="*/ 48 h 49"/>
                <a:gd name="T10" fmla="*/ 13 w 48"/>
                <a:gd name="T11" fmla="*/ 45 h 49"/>
                <a:gd name="T12" fmla="*/ 9 w 48"/>
                <a:gd name="T13" fmla="*/ 43 h 49"/>
                <a:gd name="T14" fmla="*/ 6 w 48"/>
                <a:gd name="T15" fmla="*/ 38 h 49"/>
                <a:gd name="T16" fmla="*/ 3 w 48"/>
                <a:gd name="T17" fmla="*/ 33 h 49"/>
                <a:gd name="T18" fmla="*/ 1 w 48"/>
                <a:gd name="T19" fmla="*/ 29 h 49"/>
                <a:gd name="T20" fmla="*/ 0 w 48"/>
                <a:gd name="T21" fmla="*/ 24 h 49"/>
                <a:gd name="T22" fmla="*/ 2 w 48"/>
                <a:gd name="T23" fmla="*/ 21 h 49"/>
                <a:gd name="T24" fmla="*/ 3 w 48"/>
                <a:gd name="T25" fmla="*/ 19 h 49"/>
                <a:gd name="T26" fmla="*/ 4 w 48"/>
                <a:gd name="T27" fmla="*/ 16 h 49"/>
                <a:gd name="T28" fmla="*/ 8 w 48"/>
                <a:gd name="T29" fmla="*/ 13 h 49"/>
                <a:gd name="T30" fmla="*/ 10 w 48"/>
                <a:gd name="T31" fmla="*/ 12 h 49"/>
                <a:gd name="T32" fmla="*/ 12 w 48"/>
                <a:gd name="T33" fmla="*/ 9 h 49"/>
                <a:gd name="T34" fmla="*/ 14 w 48"/>
                <a:gd name="T35" fmla="*/ 6 h 49"/>
                <a:gd name="T36" fmla="*/ 16 w 48"/>
                <a:gd name="T37" fmla="*/ 4 h 49"/>
                <a:gd name="T38" fmla="*/ 20 w 48"/>
                <a:gd name="T39" fmla="*/ 2 h 49"/>
                <a:gd name="T40" fmla="*/ 25 w 48"/>
                <a:gd name="T41" fmla="*/ 1 h 49"/>
                <a:gd name="T42" fmla="*/ 30 w 48"/>
                <a:gd name="T43" fmla="*/ 2 h 49"/>
                <a:gd name="T44" fmla="*/ 36 w 48"/>
                <a:gd name="T45" fmla="*/ 5 h 49"/>
                <a:gd name="T46" fmla="*/ 41 w 48"/>
                <a:gd name="T47" fmla="*/ 11 h 49"/>
                <a:gd name="T48" fmla="*/ 44 w 48"/>
                <a:gd name="T49" fmla="*/ 18 h 49"/>
                <a:gd name="T50" fmla="*/ 46 w 48"/>
                <a:gd name="T51" fmla="*/ 22 h 49"/>
                <a:gd name="T52" fmla="*/ 42 w 48"/>
                <a:gd name="T53" fmla="*/ 24 h 49"/>
                <a:gd name="T54" fmla="*/ 32 w 48"/>
                <a:gd name="T55" fmla="*/ 24 h 49"/>
                <a:gd name="T56" fmla="*/ 33 w 48"/>
                <a:gd name="T57" fmla="*/ 22 h 49"/>
                <a:gd name="T58" fmla="*/ 33 w 48"/>
                <a:gd name="T59" fmla="*/ 22 h 49"/>
                <a:gd name="T60" fmla="*/ 32 w 48"/>
                <a:gd name="T61" fmla="*/ 19 h 49"/>
                <a:gd name="T62" fmla="*/ 30 w 48"/>
                <a:gd name="T63" fmla="*/ 19 h 49"/>
                <a:gd name="T64" fmla="*/ 28 w 48"/>
                <a:gd name="T65" fmla="*/ 17 h 49"/>
                <a:gd name="T66" fmla="*/ 27 w 48"/>
                <a:gd name="T67" fmla="*/ 17 h 49"/>
                <a:gd name="T68" fmla="*/ 24 w 48"/>
                <a:gd name="T69" fmla="*/ 17 h 49"/>
                <a:gd name="T70" fmla="*/ 22 w 48"/>
                <a:gd name="T71" fmla="*/ 16 h 49"/>
                <a:gd name="T72" fmla="*/ 20 w 48"/>
                <a:gd name="T73" fmla="*/ 17 h 49"/>
                <a:gd name="T74" fmla="*/ 19 w 48"/>
                <a:gd name="T75" fmla="*/ 16 h 49"/>
                <a:gd name="T76" fmla="*/ 18 w 48"/>
                <a:gd name="T77" fmla="*/ 16 h 49"/>
                <a:gd name="T78" fmla="*/ 14 w 48"/>
                <a:gd name="T79" fmla="*/ 17 h 49"/>
                <a:gd name="T80" fmla="*/ 15 w 48"/>
                <a:gd name="T81" fmla="*/ 19 h 49"/>
                <a:gd name="T82" fmla="*/ 15 w 48"/>
                <a:gd name="T83" fmla="*/ 20 h 49"/>
                <a:gd name="T84" fmla="*/ 16 w 48"/>
                <a:gd name="T85" fmla="*/ 23 h 49"/>
                <a:gd name="T86" fmla="*/ 17 w 48"/>
                <a:gd name="T87" fmla="*/ 26 h 49"/>
                <a:gd name="T88" fmla="*/ 17 w 48"/>
                <a:gd name="T89" fmla="*/ 29 h 49"/>
                <a:gd name="T90" fmla="*/ 20 w 48"/>
                <a:gd name="T91" fmla="*/ 31 h 49"/>
                <a:gd name="T92" fmla="*/ 21 w 48"/>
                <a:gd name="T93" fmla="*/ 30 h 49"/>
                <a:gd name="T94" fmla="*/ 21 w 48"/>
                <a:gd name="T95" fmla="*/ 31 h 49"/>
                <a:gd name="T96" fmla="*/ 22 w 48"/>
                <a:gd name="T97" fmla="*/ 31 h 49"/>
                <a:gd name="T98" fmla="*/ 22 w 48"/>
                <a:gd name="T99" fmla="*/ 31 h 49"/>
                <a:gd name="T100" fmla="*/ 23 w 48"/>
                <a:gd name="T101" fmla="*/ 31 h 49"/>
                <a:gd name="T102" fmla="*/ 24 w 48"/>
                <a:gd name="T103" fmla="*/ 30 h 49"/>
                <a:gd name="T104" fmla="*/ 29 w 48"/>
                <a:gd name="T105" fmla="*/ 27 h 49"/>
                <a:gd name="T106" fmla="*/ 32 w 48"/>
                <a:gd name="T107" fmla="*/ 26 h 49"/>
                <a:gd name="T108" fmla="*/ 32 w 48"/>
                <a:gd name="T109" fmla="*/ 25 h 49"/>
                <a:gd name="T110" fmla="*/ 33 w 48"/>
                <a:gd name="T111" fmla="*/ 25 h 49"/>
                <a:gd name="T112" fmla="*/ 41 w 48"/>
                <a:gd name="T113" fmla="*/ 24 h 49"/>
                <a:gd name="T114" fmla="*/ 46 w 48"/>
                <a:gd name="T115" fmla="*/ 27 h 49"/>
                <a:gd name="T116" fmla="*/ 47 w 48"/>
                <a:gd name="T117" fmla="*/ 31 h 49"/>
                <a:gd name="T118" fmla="*/ 44 w 48"/>
                <a:gd name="T119" fmla="*/ 38 h 49"/>
                <a:gd name="T120" fmla="*/ 38 w 48"/>
                <a:gd name="T121" fmla="*/ 44 h 49"/>
                <a:gd name="T122" fmla="*/ 37 w 48"/>
                <a:gd name="T123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" h="49">
                  <a:moveTo>
                    <a:pt x="37" y="45"/>
                  </a:moveTo>
                  <a:cubicBezTo>
                    <a:pt x="33" y="48"/>
                    <a:pt x="29" y="49"/>
                    <a:pt x="24" y="49"/>
                  </a:cubicBezTo>
                  <a:cubicBezTo>
                    <a:pt x="23" y="49"/>
                    <a:pt x="22" y="49"/>
                    <a:pt x="21" y="48"/>
                  </a:cubicBezTo>
                  <a:cubicBezTo>
                    <a:pt x="20" y="47"/>
                    <a:pt x="20" y="47"/>
                    <a:pt x="18" y="48"/>
                  </a:cubicBezTo>
                  <a:cubicBezTo>
                    <a:pt x="18" y="49"/>
                    <a:pt x="17" y="49"/>
                    <a:pt x="17" y="48"/>
                  </a:cubicBezTo>
                  <a:cubicBezTo>
                    <a:pt x="16" y="46"/>
                    <a:pt x="14" y="46"/>
                    <a:pt x="13" y="45"/>
                  </a:cubicBezTo>
                  <a:cubicBezTo>
                    <a:pt x="12" y="44"/>
                    <a:pt x="10" y="44"/>
                    <a:pt x="9" y="43"/>
                  </a:cubicBezTo>
                  <a:cubicBezTo>
                    <a:pt x="8" y="42"/>
                    <a:pt x="8" y="39"/>
                    <a:pt x="6" y="38"/>
                  </a:cubicBezTo>
                  <a:cubicBezTo>
                    <a:pt x="5" y="37"/>
                    <a:pt x="4" y="35"/>
                    <a:pt x="3" y="33"/>
                  </a:cubicBezTo>
                  <a:cubicBezTo>
                    <a:pt x="3" y="32"/>
                    <a:pt x="1" y="31"/>
                    <a:pt x="1" y="29"/>
                  </a:cubicBezTo>
                  <a:cubicBezTo>
                    <a:pt x="0" y="27"/>
                    <a:pt x="1" y="26"/>
                    <a:pt x="0" y="24"/>
                  </a:cubicBezTo>
                  <a:cubicBezTo>
                    <a:pt x="0" y="23"/>
                    <a:pt x="1" y="22"/>
                    <a:pt x="2" y="21"/>
                  </a:cubicBezTo>
                  <a:cubicBezTo>
                    <a:pt x="2" y="21"/>
                    <a:pt x="2" y="20"/>
                    <a:pt x="3" y="19"/>
                  </a:cubicBezTo>
                  <a:cubicBezTo>
                    <a:pt x="4" y="18"/>
                    <a:pt x="4" y="17"/>
                    <a:pt x="4" y="16"/>
                  </a:cubicBezTo>
                  <a:cubicBezTo>
                    <a:pt x="5" y="15"/>
                    <a:pt x="6" y="14"/>
                    <a:pt x="8" y="13"/>
                  </a:cubicBezTo>
                  <a:cubicBezTo>
                    <a:pt x="9" y="13"/>
                    <a:pt x="10" y="13"/>
                    <a:pt x="10" y="12"/>
                  </a:cubicBezTo>
                  <a:cubicBezTo>
                    <a:pt x="10" y="10"/>
                    <a:pt x="11" y="9"/>
                    <a:pt x="12" y="9"/>
                  </a:cubicBezTo>
                  <a:cubicBezTo>
                    <a:pt x="13" y="8"/>
                    <a:pt x="13" y="7"/>
                    <a:pt x="14" y="6"/>
                  </a:cubicBezTo>
                  <a:cubicBezTo>
                    <a:pt x="14" y="5"/>
                    <a:pt x="15" y="4"/>
                    <a:pt x="16" y="4"/>
                  </a:cubicBezTo>
                  <a:cubicBezTo>
                    <a:pt x="17" y="3"/>
                    <a:pt x="18" y="3"/>
                    <a:pt x="20" y="2"/>
                  </a:cubicBezTo>
                  <a:cubicBezTo>
                    <a:pt x="22" y="2"/>
                    <a:pt x="23" y="0"/>
                    <a:pt x="25" y="1"/>
                  </a:cubicBezTo>
                  <a:cubicBezTo>
                    <a:pt x="26" y="1"/>
                    <a:pt x="28" y="1"/>
                    <a:pt x="30" y="2"/>
                  </a:cubicBezTo>
                  <a:cubicBezTo>
                    <a:pt x="32" y="3"/>
                    <a:pt x="34" y="4"/>
                    <a:pt x="36" y="5"/>
                  </a:cubicBezTo>
                  <a:cubicBezTo>
                    <a:pt x="38" y="7"/>
                    <a:pt x="40" y="8"/>
                    <a:pt x="41" y="11"/>
                  </a:cubicBezTo>
                  <a:cubicBezTo>
                    <a:pt x="42" y="13"/>
                    <a:pt x="44" y="16"/>
                    <a:pt x="44" y="18"/>
                  </a:cubicBezTo>
                  <a:cubicBezTo>
                    <a:pt x="45" y="19"/>
                    <a:pt x="46" y="21"/>
                    <a:pt x="46" y="22"/>
                  </a:cubicBezTo>
                  <a:cubicBezTo>
                    <a:pt x="46" y="23"/>
                    <a:pt x="45" y="24"/>
                    <a:pt x="42" y="24"/>
                  </a:cubicBezTo>
                  <a:cubicBezTo>
                    <a:pt x="37" y="25"/>
                    <a:pt x="33" y="24"/>
                    <a:pt x="32" y="24"/>
                  </a:cubicBezTo>
                  <a:cubicBezTo>
                    <a:pt x="32" y="23"/>
                    <a:pt x="31" y="23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1"/>
                    <a:pt x="32" y="20"/>
                    <a:pt x="32" y="19"/>
                  </a:cubicBezTo>
                  <a:cubicBezTo>
                    <a:pt x="32" y="19"/>
                    <a:pt x="30" y="19"/>
                    <a:pt x="30" y="19"/>
                  </a:cubicBezTo>
                  <a:cubicBezTo>
                    <a:pt x="30" y="18"/>
                    <a:pt x="29" y="18"/>
                    <a:pt x="28" y="17"/>
                  </a:cubicBezTo>
                  <a:cubicBezTo>
                    <a:pt x="28" y="17"/>
                    <a:pt x="28" y="16"/>
                    <a:pt x="27" y="17"/>
                  </a:cubicBezTo>
                  <a:cubicBezTo>
                    <a:pt x="25" y="18"/>
                    <a:pt x="25" y="17"/>
                    <a:pt x="24" y="17"/>
                  </a:cubicBezTo>
                  <a:cubicBezTo>
                    <a:pt x="23" y="17"/>
                    <a:pt x="23" y="16"/>
                    <a:pt x="22" y="16"/>
                  </a:cubicBezTo>
                  <a:cubicBezTo>
                    <a:pt x="21" y="16"/>
                    <a:pt x="21" y="17"/>
                    <a:pt x="20" y="17"/>
                  </a:cubicBezTo>
                  <a:cubicBezTo>
                    <a:pt x="20" y="17"/>
                    <a:pt x="20" y="17"/>
                    <a:pt x="19" y="16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7" y="17"/>
                    <a:pt x="15" y="16"/>
                    <a:pt x="14" y="17"/>
                  </a:cubicBezTo>
                  <a:cubicBezTo>
                    <a:pt x="14" y="18"/>
                    <a:pt x="14" y="18"/>
                    <a:pt x="15" y="19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14" y="21"/>
                    <a:pt x="15" y="23"/>
                    <a:pt x="16" y="23"/>
                  </a:cubicBezTo>
                  <a:cubicBezTo>
                    <a:pt x="17" y="25"/>
                    <a:pt x="16" y="26"/>
                    <a:pt x="17" y="26"/>
                  </a:cubicBezTo>
                  <a:cubicBezTo>
                    <a:pt x="15" y="28"/>
                    <a:pt x="17" y="29"/>
                    <a:pt x="17" y="29"/>
                  </a:cubicBezTo>
                  <a:cubicBezTo>
                    <a:pt x="18" y="31"/>
                    <a:pt x="20" y="30"/>
                    <a:pt x="20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0"/>
                    <a:pt x="22" y="30"/>
                    <a:pt x="22" y="31"/>
                  </a:cubicBezTo>
                  <a:cubicBezTo>
                    <a:pt x="22" y="32"/>
                    <a:pt x="23" y="32"/>
                    <a:pt x="23" y="31"/>
                  </a:cubicBezTo>
                  <a:cubicBezTo>
                    <a:pt x="23" y="30"/>
                    <a:pt x="24" y="30"/>
                    <a:pt x="24" y="30"/>
                  </a:cubicBezTo>
                  <a:cubicBezTo>
                    <a:pt x="26" y="30"/>
                    <a:pt x="29" y="29"/>
                    <a:pt x="29" y="27"/>
                  </a:cubicBezTo>
                  <a:cubicBezTo>
                    <a:pt x="29" y="26"/>
                    <a:pt x="30" y="26"/>
                    <a:pt x="32" y="26"/>
                  </a:cubicBezTo>
                  <a:cubicBezTo>
                    <a:pt x="32" y="26"/>
                    <a:pt x="32" y="26"/>
                    <a:pt x="32" y="25"/>
                  </a:cubicBezTo>
                  <a:cubicBezTo>
                    <a:pt x="32" y="25"/>
                    <a:pt x="32" y="25"/>
                    <a:pt x="33" y="25"/>
                  </a:cubicBezTo>
                  <a:cubicBezTo>
                    <a:pt x="36" y="25"/>
                    <a:pt x="37" y="24"/>
                    <a:pt x="41" y="24"/>
                  </a:cubicBezTo>
                  <a:cubicBezTo>
                    <a:pt x="43" y="25"/>
                    <a:pt x="46" y="26"/>
                    <a:pt x="46" y="27"/>
                  </a:cubicBezTo>
                  <a:cubicBezTo>
                    <a:pt x="46" y="28"/>
                    <a:pt x="46" y="29"/>
                    <a:pt x="47" y="31"/>
                  </a:cubicBezTo>
                  <a:cubicBezTo>
                    <a:pt x="48" y="34"/>
                    <a:pt x="45" y="36"/>
                    <a:pt x="44" y="38"/>
                  </a:cubicBezTo>
                  <a:cubicBezTo>
                    <a:pt x="43" y="41"/>
                    <a:pt x="41" y="43"/>
                    <a:pt x="38" y="44"/>
                  </a:cubicBezTo>
                  <a:cubicBezTo>
                    <a:pt x="38" y="45"/>
                    <a:pt x="38" y="45"/>
                    <a:pt x="37" y="45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Oval 2796">
              <a:extLst>
                <a:ext uri="{FF2B5EF4-FFF2-40B4-BE49-F238E27FC236}">
                  <a16:creationId xmlns:a16="http://schemas.microsoft.com/office/drawing/2014/main" id="{2C6EA1E9-AC35-4FD0-AE7C-A9640D228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0107" y="4508158"/>
              <a:ext cx="104700" cy="104700"/>
            </a:xfrm>
            <a:prstGeom prst="ellipse">
              <a:avLst/>
            </a:pr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797">
              <a:extLst>
                <a:ext uri="{FF2B5EF4-FFF2-40B4-BE49-F238E27FC236}">
                  <a16:creationId xmlns:a16="http://schemas.microsoft.com/office/drawing/2014/main" id="{FAB5C50F-C5F9-47BA-895C-A8D835F6E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6841" y="4473256"/>
              <a:ext cx="162860" cy="162861"/>
            </a:xfrm>
            <a:custGeom>
              <a:avLst/>
              <a:gdLst>
                <a:gd name="T0" fmla="*/ 37 w 47"/>
                <a:gd name="T1" fmla="*/ 45 h 49"/>
                <a:gd name="T2" fmla="*/ 24 w 47"/>
                <a:gd name="T3" fmla="*/ 49 h 49"/>
                <a:gd name="T4" fmla="*/ 20 w 47"/>
                <a:gd name="T5" fmla="*/ 48 h 49"/>
                <a:gd name="T6" fmla="*/ 18 w 47"/>
                <a:gd name="T7" fmla="*/ 48 h 49"/>
                <a:gd name="T8" fmla="*/ 17 w 47"/>
                <a:gd name="T9" fmla="*/ 48 h 49"/>
                <a:gd name="T10" fmla="*/ 12 w 47"/>
                <a:gd name="T11" fmla="*/ 45 h 49"/>
                <a:gd name="T12" fmla="*/ 9 w 47"/>
                <a:gd name="T13" fmla="*/ 43 h 49"/>
                <a:gd name="T14" fmla="*/ 6 w 47"/>
                <a:gd name="T15" fmla="*/ 38 h 49"/>
                <a:gd name="T16" fmla="*/ 3 w 47"/>
                <a:gd name="T17" fmla="*/ 33 h 49"/>
                <a:gd name="T18" fmla="*/ 0 w 47"/>
                <a:gd name="T19" fmla="*/ 29 h 49"/>
                <a:gd name="T20" fmla="*/ 0 w 47"/>
                <a:gd name="T21" fmla="*/ 24 h 49"/>
                <a:gd name="T22" fmla="*/ 1 w 47"/>
                <a:gd name="T23" fmla="*/ 21 h 49"/>
                <a:gd name="T24" fmla="*/ 3 w 47"/>
                <a:gd name="T25" fmla="*/ 19 h 49"/>
                <a:gd name="T26" fmla="*/ 4 w 47"/>
                <a:gd name="T27" fmla="*/ 16 h 49"/>
                <a:gd name="T28" fmla="*/ 8 w 47"/>
                <a:gd name="T29" fmla="*/ 13 h 49"/>
                <a:gd name="T30" fmla="*/ 9 w 47"/>
                <a:gd name="T31" fmla="*/ 12 h 49"/>
                <a:gd name="T32" fmla="*/ 11 w 47"/>
                <a:gd name="T33" fmla="*/ 9 h 49"/>
                <a:gd name="T34" fmla="*/ 13 w 47"/>
                <a:gd name="T35" fmla="*/ 6 h 49"/>
                <a:gd name="T36" fmla="*/ 15 w 47"/>
                <a:gd name="T37" fmla="*/ 4 h 49"/>
                <a:gd name="T38" fmla="*/ 20 w 47"/>
                <a:gd name="T39" fmla="*/ 2 h 49"/>
                <a:gd name="T40" fmla="*/ 24 w 47"/>
                <a:gd name="T41" fmla="*/ 1 h 49"/>
                <a:gd name="T42" fmla="*/ 29 w 47"/>
                <a:gd name="T43" fmla="*/ 2 h 49"/>
                <a:gd name="T44" fmla="*/ 36 w 47"/>
                <a:gd name="T45" fmla="*/ 5 h 49"/>
                <a:gd name="T46" fmla="*/ 41 w 47"/>
                <a:gd name="T47" fmla="*/ 11 h 49"/>
                <a:gd name="T48" fmla="*/ 44 w 47"/>
                <a:gd name="T49" fmla="*/ 18 h 49"/>
                <a:gd name="T50" fmla="*/ 46 w 47"/>
                <a:gd name="T51" fmla="*/ 22 h 49"/>
                <a:gd name="T52" fmla="*/ 42 w 47"/>
                <a:gd name="T53" fmla="*/ 24 h 49"/>
                <a:gd name="T54" fmla="*/ 32 w 47"/>
                <a:gd name="T55" fmla="*/ 24 h 49"/>
                <a:gd name="T56" fmla="*/ 33 w 47"/>
                <a:gd name="T57" fmla="*/ 22 h 49"/>
                <a:gd name="T58" fmla="*/ 33 w 47"/>
                <a:gd name="T59" fmla="*/ 22 h 49"/>
                <a:gd name="T60" fmla="*/ 32 w 47"/>
                <a:gd name="T61" fmla="*/ 19 h 49"/>
                <a:gd name="T62" fmla="*/ 29 w 47"/>
                <a:gd name="T63" fmla="*/ 19 h 49"/>
                <a:gd name="T64" fmla="*/ 28 w 47"/>
                <a:gd name="T65" fmla="*/ 17 h 49"/>
                <a:gd name="T66" fmla="*/ 26 w 47"/>
                <a:gd name="T67" fmla="*/ 17 h 49"/>
                <a:gd name="T68" fmla="*/ 24 w 47"/>
                <a:gd name="T69" fmla="*/ 17 h 49"/>
                <a:gd name="T70" fmla="*/ 22 w 47"/>
                <a:gd name="T71" fmla="*/ 16 h 49"/>
                <a:gd name="T72" fmla="*/ 20 w 47"/>
                <a:gd name="T73" fmla="*/ 17 h 49"/>
                <a:gd name="T74" fmla="*/ 19 w 47"/>
                <a:gd name="T75" fmla="*/ 16 h 49"/>
                <a:gd name="T76" fmla="*/ 17 w 47"/>
                <a:gd name="T77" fmla="*/ 16 h 49"/>
                <a:gd name="T78" fmla="*/ 14 w 47"/>
                <a:gd name="T79" fmla="*/ 17 h 49"/>
                <a:gd name="T80" fmla="*/ 14 w 47"/>
                <a:gd name="T81" fmla="*/ 19 h 49"/>
                <a:gd name="T82" fmla="*/ 15 w 47"/>
                <a:gd name="T83" fmla="*/ 20 h 49"/>
                <a:gd name="T84" fmla="*/ 16 w 47"/>
                <a:gd name="T85" fmla="*/ 23 h 49"/>
                <a:gd name="T86" fmla="*/ 17 w 47"/>
                <a:gd name="T87" fmla="*/ 26 h 49"/>
                <a:gd name="T88" fmla="*/ 17 w 47"/>
                <a:gd name="T89" fmla="*/ 29 h 49"/>
                <a:gd name="T90" fmla="*/ 20 w 47"/>
                <a:gd name="T91" fmla="*/ 31 h 49"/>
                <a:gd name="T92" fmla="*/ 21 w 47"/>
                <a:gd name="T93" fmla="*/ 30 h 49"/>
                <a:gd name="T94" fmla="*/ 21 w 47"/>
                <a:gd name="T95" fmla="*/ 31 h 49"/>
                <a:gd name="T96" fmla="*/ 21 w 47"/>
                <a:gd name="T97" fmla="*/ 31 h 49"/>
                <a:gd name="T98" fmla="*/ 22 w 47"/>
                <a:gd name="T99" fmla="*/ 31 h 49"/>
                <a:gd name="T100" fmla="*/ 23 w 47"/>
                <a:gd name="T101" fmla="*/ 31 h 49"/>
                <a:gd name="T102" fmla="*/ 24 w 47"/>
                <a:gd name="T103" fmla="*/ 30 h 49"/>
                <a:gd name="T104" fmla="*/ 29 w 47"/>
                <a:gd name="T105" fmla="*/ 27 h 49"/>
                <a:gd name="T106" fmla="*/ 31 w 47"/>
                <a:gd name="T107" fmla="*/ 26 h 49"/>
                <a:gd name="T108" fmla="*/ 32 w 47"/>
                <a:gd name="T109" fmla="*/ 25 h 49"/>
                <a:gd name="T110" fmla="*/ 33 w 47"/>
                <a:gd name="T111" fmla="*/ 25 h 49"/>
                <a:gd name="T112" fmla="*/ 41 w 47"/>
                <a:gd name="T113" fmla="*/ 24 h 49"/>
                <a:gd name="T114" fmla="*/ 46 w 47"/>
                <a:gd name="T115" fmla="*/ 27 h 49"/>
                <a:gd name="T116" fmla="*/ 46 w 47"/>
                <a:gd name="T117" fmla="*/ 31 h 49"/>
                <a:gd name="T118" fmla="*/ 44 w 47"/>
                <a:gd name="T119" fmla="*/ 38 h 49"/>
                <a:gd name="T120" fmla="*/ 38 w 47"/>
                <a:gd name="T121" fmla="*/ 44 h 49"/>
                <a:gd name="T122" fmla="*/ 37 w 47"/>
                <a:gd name="T123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" h="49">
                  <a:moveTo>
                    <a:pt x="37" y="45"/>
                  </a:moveTo>
                  <a:cubicBezTo>
                    <a:pt x="33" y="48"/>
                    <a:pt x="28" y="49"/>
                    <a:pt x="24" y="49"/>
                  </a:cubicBezTo>
                  <a:cubicBezTo>
                    <a:pt x="23" y="49"/>
                    <a:pt x="21" y="49"/>
                    <a:pt x="20" y="48"/>
                  </a:cubicBezTo>
                  <a:cubicBezTo>
                    <a:pt x="20" y="47"/>
                    <a:pt x="19" y="47"/>
                    <a:pt x="18" y="48"/>
                  </a:cubicBezTo>
                  <a:cubicBezTo>
                    <a:pt x="18" y="49"/>
                    <a:pt x="17" y="49"/>
                    <a:pt x="17" y="48"/>
                  </a:cubicBezTo>
                  <a:cubicBezTo>
                    <a:pt x="16" y="46"/>
                    <a:pt x="14" y="46"/>
                    <a:pt x="12" y="45"/>
                  </a:cubicBezTo>
                  <a:cubicBezTo>
                    <a:pt x="11" y="44"/>
                    <a:pt x="10" y="44"/>
                    <a:pt x="9" y="43"/>
                  </a:cubicBezTo>
                  <a:cubicBezTo>
                    <a:pt x="7" y="42"/>
                    <a:pt x="7" y="39"/>
                    <a:pt x="6" y="38"/>
                  </a:cubicBezTo>
                  <a:cubicBezTo>
                    <a:pt x="4" y="37"/>
                    <a:pt x="4" y="35"/>
                    <a:pt x="3" y="33"/>
                  </a:cubicBezTo>
                  <a:cubicBezTo>
                    <a:pt x="2" y="32"/>
                    <a:pt x="1" y="31"/>
                    <a:pt x="0" y="29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0" y="23"/>
                    <a:pt x="1" y="22"/>
                    <a:pt x="1" y="21"/>
                  </a:cubicBezTo>
                  <a:cubicBezTo>
                    <a:pt x="2" y="21"/>
                    <a:pt x="2" y="20"/>
                    <a:pt x="3" y="19"/>
                  </a:cubicBezTo>
                  <a:cubicBezTo>
                    <a:pt x="4" y="18"/>
                    <a:pt x="4" y="17"/>
                    <a:pt x="4" y="16"/>
                  </a:cubicBezTo>
                  <a:cubicBezTo>
                    <a:pt x="4" y="15"/>
                    <a:pt x="6" y="14"/>
                    <a:pt x="8" y="13"/>
                  </a:cubicBezTo>
                  <a:cubicBezTo>
                    <a:pt x="9" y="13"/>
                    <a:pt x="10" y="13"/>
                    <a:pt x="9" y="12"/>
                  </a:cubicBezTo>
                  <a:cubicBezTo>
                    <a:pt x="9" y="10"/>
                    <a:pt x="10" y="9"/>
                    <a:pt x="11" y="9"/>
                  </a:cubicBezTo>
                  <a:cubicBezTo>
                    <a:pt x="12" y="8"/>
                    <a:pt x="13" y="7"/>
                    <a:pt x="13" y="6"/>
                  </a:cubicBezTo>
                  <a:cubicBezTo>
                    <a:pt x="14" y="5"/>
                    <a:pt x="14" y="4"/>
                    <a:pt x="15" y="4"/>
                  </a:cubicBezTo>
                  <a:cubicBezTo>
                    <a:pt x="17" y="3"/>
                    <a:pt x="18" y="3"/>
                    <a:pt x="20" y="2"/>
                  </a:cubicBezTo>
                  <a:cubicBezTo>
                    <a:pt x="21" y="2"/>
                    <a:pt x="23" y="0"/>
                    <a:pt x="24" y="1"/>
                  </a:cubicBezTo>
                  <a:cubicBezTo>
                    <a:pt x="26" y="1"/>
                    <a:pt x="28" y="1"/>
                    <a:pt x="29" y="2"/>
                  </a:cubicBezTo>
                  <a:cubicBezTo>
                    <a:pt x="32" y="3"/>
                    <a:pt x="34" y="4"/>
                    <a:pt x="36" y="5"/>
                  </a:cubicBezTo>
                  <a:cubicBezTo>
                    <a:pt x="38" y="7"/>
                    <a:pt x="40" y="8"/>
                    <a:pt x="41" y="11"/>
                  </a:cubicBezTo>
                  <a:cubicBezTo>
                    <a:pt x="42" y="13"/>
                    <a:pt x="43" y="16"/>
                    <a:pt x="44" y="18"/>
                  </a:cubicBezTo>
                  <a:cubicBezTo>
                    <a:pt x="44" y="19"/>
                    <a:pt x="45" y="21"/>
                    <a:pt x="46" y="22"/>
                  </a:cubicBezTo>
                  <a:cubicBezTo>
                    <a:pt x="46" y="23"/>
                    <a:pt x="45" y="24"/>
                    <a:pt x="42" y="24"/>
                  </a:cubicBezTo>
                  <a:cubicBezTo>
                    <a:pt x="37" y="25"/>
                    <a:pt x="32" y="24"/>
                    <a:pt x="32" y="24"/>
                  </a:cubicBezTo>
                  <a:cubicBezTo>
                    <a:pt x="32" y="23"/>
                    <a:pt x="31" y="23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2" y="21"/>
                    <a:pt x="32" y="20"/>
                    <a:pt x="32" y="19"/>
                  </a:cubicBezTo>
                  <a:cubicBezTo>
                    <a:pt x="31" y="19"/>
                    <a:pt x="29" y="19"/>
                    <a:pt x="29" y="19"/>
                  </a:cubicBezTo>
                  <a:cubicBezTo>
                    <a:pt x="29" y="18"/>
                    <a:pt x="29" y="18"/>
                    <a:pt x="28" y="17"/>
                  </a:cubicBezTo>
                  <a:cubicBezTo>
                    <a:pt x="28" y="17"/>
                    <a:pt x="27" y="16"/>
                    <a:pt x="26" y="17"/>
                  </a:cubicBezTo>
                  <a:cubicBezTo>
                    <a:pt x="25" y="18"/>
                    <a:pt x="25" y="17"/>
                    <a:pt x="24" y="17"/>
                  </a:cubicBezTo>
                  <a:cubicBezTo>
                    <a:pt x="23" y="17"/>
                    <a:pt x="22" y="16"/>
                    <a:pt x="22" y="16"/>
                  </a:cubicBezTo>
                  <a:cubicBezTo>
                    <a:pt x="21" y="16"/>
                    <a:pt x="21" y="17"/>
                    <a:pt x="20" y="17"/>
                  </a:cubicBezTo>
                  <a:cubicBezTo>
                    <a:pt x="20" y="17"/>
                    <a:pt x="19" y="17"/>
                    <a:pt x="19" y="16"/>
                  </a:cubicBezTo>
                  <a:cubicBezTo>
                    <a:pt x="18" y="15"/>
                    <a:pt x="17" y="16"/>
                    <a:pt x="17" y="16"/>
                  </a:cubicBezTo>
                  <a:cubicBezTo>
                    <a:pt x="17" y="17"/>
                    <a:pt x="14" y="16"/>
                    <a:pt x="14" y="17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21"/>
                    <a:pt x="14" y="23"/>
                    <a:pt x="16" y="23"/>
                  </a:cubicBezTo>
                  <a:cubicBezTo>
                    <a:pt x="17" y="25"/>
                    <a:pt x="16" y="26"/>
                    <a:pt x="17" y="26"/>
                  </a:cubicBezTo>
                  <a:cubicBezTo>
                    <a:pt x="15" y="28"/>
                    <a:pt x="17" y="29"/>
                    <a:pt x="17" y="29"/>
                  </a:cubicBezTo>
                  <a:cubicBezTo>
                    <a:pt x="18" y="31"/>
                    <a:pt x="20" y="30"/>
                    <a:pt x="20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2" y="30"/>
                    <a:pt x="22" y="30"/>
                    <a:pt x="22" y="31"/>
                  </a:cubicBezTo>
                  <a:cubicBezTo>
                    <a:pt x="22" y="32"/>
                    <a:pt x="22" y="32"/>
                    <a:pt x="23" y="31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6" y="30"/>
                    <a:pt x="28" y="29"/>
                    <a:pt x="29" y="27"/>
                  </a:cubicBezTo>
                  <a:cubicBezTo>
                    <a:pt x="29" y="26"/>
                    <a:pt x="30" y="26"/>
                    <a:pt x="31" y="26"/>
                  </a:cubicBezTo>
                  <a:cubicBezTo>
                    <a:pt x="32" y="26"/>
                    <a:pt x="32" y="26"/>
                    <a:pt x="32" y="25"/>
                  </a:cubicBezTo>
                  <a:cubicBezTo>
                    <a:pt x="32" y="25"/>
                    <a:pt x="32" y="25"/>
                    <a:pt x="33" y="25"/>
                  </a:cubicBezTo>
                  <a:cubicBezTo>
                    <a:pt x="35" y="25"/>
                    <a:pt x="37" y="24"/>
                    <a:pt x="41" y="24"/>
                  </a:cubicBezTo>
                  <a:cubicBezTo>
                    <a:pt x="43" y="25"/>
                    <a:pt x="46" y="26"/>
                    <a:pt x="46" y="27"/>
                  </a:cubicBezTo>
                  <a:cubicBezTo>
                    <a:pt x="46" y="28"/>
                    <a:pt x="46" y="29"/>
                    <a:pt x="46" y="31"/>
                  </a:cubicBezTo>
                  <a:cubicBezTo>
                    <a:pt x="47" y="34"/>
                    <a:pt x="45" y="36"/>
                    <a:pt x="44" y="38"/>
                  </a:cubicBezTo>
                  <a:cubicBezTo>
                    <a:pt x="42" y="41"/>
                    <a:pt x="40" y="43"/>
                    <a:pt x="38" y="44"/>
                  </a:cubicBezTo>
                  <a:cubicBezTo>
                    <a:pt x="38" y="45"/>
                    <a:pt x="37" y="45"/>
                    <a:pt x="37" y="45"/>
                  </a:cubicBezTo>
                  <a:close/>
                </a:path>
              </a:pathLst>
            </a:custGeom>
            <a:solidFill>
              <a:srgbClr val="E2A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798">
              <a:extLst>
                <a:ext uri="{FF2B5EF4-FFF2-40B4-BE49-F238E27FC236}">
                  <a16:creationId xmlns:a16="http://schemas.microsoft.com/office/drawing/2014/main" id="{08EAF2A1-8326-4121-851A-2F672F7B2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721" y="4473256"/>
              <a:ext cx="442050" cy="651441"/>
            </a:xfrm>
            <a:custGeom>
              <a:avLst/>
              <a:gdLst>
                <a:gd name="T0" fmla="*/ 127 w 129"/>
                <a:gd name="T1" fmla="*/ 185 h 188"/>
                <a:gd name="T2" fmla="*/ 5 w 129"/>
                <a:gd name="T3" fmla="*/ 2 h 188"/>
                <a:gd name="T4" fmla="*/ 0 w 129"/>
                <a:gd name="T5" fmla="*/ 3 h 188"/>
                <a:gd name="T6" fmla="*/ 124 w 129"/>
                <a:gd name="T7" fmla="*/ 187 h 188"/>
                <a:gd name="T8" fmla="*/ 127 w 129"/>
                <a:gd name="T9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88">
                  <a:moveTo>
                    <a:pt x="127" y="185"/>
                  </a:moveTo>
                  <a:cubicBezTo>
                    <a:pt x="61" y="148"/>
                    <a:pt x="13" y="77"/>
                    <a:pt x="5" y="2"/>
                  </a:cubicBezTo>
                  <a:cubicBezTo>
                    <a:pt x="5" y="0"/>
                    <a:pt x="0" y="1"/>
                    <a:pt x="0" y="3"/>
                  </a:cubicBezTo>
                  <a:cubicBezTo>
                    <a:pt x="8" y="79"/>
                    <a:pt x="57" y="151"/>
                    <a:pt x="124" y="187"/>
                  </a:cubicBezTo>
                  <a:cubicBezTo>
                    <a:pt x="125" y="188"/>
                    <a:pt x="129" y="186"/>
                    <a:pt x="127" y="185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799">
              <a:extLst>
                <a:ext uri="{FF2B5EF4-FFF2-40B4-BE49-F238E27FC236}">
                  <a16:creationId xmlns:a16="http://schemas.microsoft.com/office/drawing/2014/main" id="{C4ADFF90-D290-4BAE-B41B-A6C1EF5A3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085" y="3693857"/>
              <a:ext cx="209391" cy="604909"/>
            </a:xfrm>
            <a:custGeom>
              <a:avLst/>
              <a:gdLst>
                <a:gd name="T0" fmla="*/ 4 w 62"/>
                <a:gd name="T1" fmla="*/ 171 h 174"/>
                <a:gd name="T2" fmla="*/ 61 w 62"/>
                <a:gd name="T3" fmla="*/ 1 h 174"/>
                <a:gd name="T4" fmla="*/ 57 w 62"/>
                <a:gd name="T5" fmla="*/ 2 h 174"/>
                <a:gd name="T6" fmla="*/ 0 w 62"/>
                <a:gd name="T7" fmla="*/ 172 h 174"/>
                <a:gd name="T8" fmla="*/ 4 w 62"/>
                <a:gd name="T9" fmla="*/ 17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74">
                  <a:moveTo>
                    <a:pt x="4" y="171"/>
                  </a:moveTo>
                  <a:cubicBezTo>
                    <a:pt x="7" y="112"/>
                    <a:pt x="27" y="50"/>
                    <a:pt x="61" y="1"/>
                  </a:cubicBezTo>
                  <a:cubicBezTo>
                    <a:pt x="62" y="0"/>
                    <a:pt x="58" y="0"/>
                    <a:pt x="57" y="2"/>
                  </a:cubicBezTo>
                  <a:cubicBezTo>
                    <a:pt x="22" y="50"/>
                    <a:pt x="2" y="112"/>
                    <a:pt x="0" y="172"/>
                  </a:cubicBezTo>
                  <a:cubicBezTo>
                    <a:pt x="0" y="174"/>
                    <a:pt x="4" y="173"/>
                    <a:pt x="4" y="171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800">
              <a:extLst>
                <a:ext uri="{FF2B5EF4-FFF2-40B4-BE49-F238E27FC236}">
                  <a16:creationId xmlns:a16="http://schemas.microsoft.com/office/drawing/2014/main" id="{05D95772-ED37-4593-B9BF-5EEDB3F43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8072" y="5252663"/>
              <a:ext cx="197762" cy="255923"/>
            </a:xfrm>
            <a:custGeom>
              <a:avLst/>
              <a:gdLst>
                <a:gd name="T0" fmla="*/ 2 w 58"/>
                <a:gd name="T1" fmla="*/ 3 h 75"/>
                <a:gd name="T2" fmla="*/ 52 w 58"/>
                <a:gd name="T3" fmla="*/ 74 h 75"/>
                <a:gd name="T4" fmla="*/ 57 w 58"/>
                <a:gd name="T5" fmla="*/ 72 h 75"/>
                <a:gd name="T6" fmla="*/ 6 w 58"/>
                <a:gd name="T7" fmla="*/ 1 h 75"/>
                <a:gd name="T8" fmla="*/ 2 w 58"/>
                <a:gd name="T9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75">
                  <a:moveTo>
                    <a:pt x="2" y="3"/>
                  </a:moveTo>
                  <a:cubicBezTo>
                    <a:pt x="29" y="13"/>
                    <a:pt x="44" y="50"/>
                    <a:pt x="52" y="74"/>
                  </a:cubicBezTo>
                  <a:cubicBezTo>
                    <a:pt x="53" y="75"/>
                    <a:pt x="58" y="74"/>
                    <a:pt x="57" y="72"/>
                  </a:cubicBezTo>
                  <a:cubicBezTo>
                    <a:pt x="49" y="48"/>
                    <a:pt x="33" y="11"/>
                    <a:pt x="6" y="1"/>
                  </a:cubicBezTo>
                  <a:cubicBezTo>
                    <a:pt x="5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803">
              <a:extLst>
                <a:ext uri="{FF2B5EF4-FFF2-40B4-BE49-F238E27FC236}">
                  <a16:creationId xmlns:a16="http://schemas.microsoft.com/office/drawing/2014/main" id="{B8476971-D2BE-47BF-BC4C-31C5628C9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938" y="3845081"/>
              <a:ext cx="69797" cy="895735"/>
            </a:xfrm>
            <a:custGeom>
              <a:avLst/>
              <a:gdLst>
                <a:gd name="T0" fmla="*/ 21 w 22"/>
                <a:gd name="T1" fmla="*/ 248 h 259"/>
                <a:gd name="T2" fmla="*/ 11 w 22"/>
                <a:gd name="T3" fmla="*/ 202 h 259"/>
                <a:gd name="T4" fmla="*/ 7 w 22"/>
                <a:gd name="T5" fmla="*/ 162 h 259"/>
                <a:gd name="T6" fmla="*/ 6 w 22"/>
                <a:gd name="T7" fmla="*/ 107 h 259"/>
                <a:gd name="T8" fmla="*/ 15 w 22"/>
                <a:gd name="T9" fmla="*/ 60 h 259"/>
                <a:gd name="T10" fmla="*/ 17 w 22"/>
                <a:gd name="T11" fmla="*/ 54 h 259"/>
                <a:gd name="T12" fmla="*/ 20 w 22"/>
                <a:gd name="T13" fmla="*/ 29 h 259"/>
                <a:gd name="T14" fmla="*/ 20 w 22"/>
                <a:gd name="T15" fmla="*/ 17 h 259"/>
                <a:gd name="T16" fmla="*/ 20 w 22"/>
                <a:gd name="T17" fmla="*/ 10 h 259"/>
                <a:gd name="T18" fmla="*/ 20 w 22"/>
                <a:gd name="T19" fmla="*/ 7 h 259"/>
                <a:gd name="T20" fmla="*/ 20 w 22"/>
                <a:gd name="T21" fmla="*/ 5 h 259"/>
                <a:gd name="T22" fmla="*/ 20 w 22"/>
                <a:gd name="T23" fmla="*/ 4 h 259"/>
                <a:gd name="T24" fmla="*/ 21 w 22"/>
                <a:gd name="T25" fmla="*/ 3 h 259"/>
                <a:gd name="T26" fmla="*/ 20 w 22"/>
                <a:gd name="T27" fmla="*/ 2 h 259"/>
                <a:gd name="T28" fmla="*/ 19 w 22"/>
                <a:gd name="T29" fmla="*/ 0 h 259"/>
                <a:gd name="T30" fmla="*/ 20 w 22"/>
                <a:gd name="T31" fmla="*/ 3 h 259"/>
                <a:gd name="T32" fmla="*/ 20 w 22"/>
                <a:gd name="T33" fmla="*/ 4 h 259"/>
                <a:gd name="T34" fmla="*/ 20 w 22"/>
                <a:gd name="T35" fmla="*/ 5 h 259"/>
                <a:gd name="T36" fmla="*/ 19 w 22"/>
                <a:gd name="T37" fmla="*/ 8 h 259"/>
                <a:gd name="T38" fmla="*/ 18 w 22"/>
                <a:gd name="T39" fmla="*/ 12 h 259"/>
                <a:gd name="T40" fmla="*/ 16 w 22"/>
                <a:gd name="T41" fmla="*/ 20 h 259"/>
                <a:gd name="T42" fmla="*/ 13 w 22"/>
                <a:gd name="T43" fmla="*/ 32 h 259"/>
                <a:gd name="T44" fmla="*/ 11 w 22"/>
                <a:gd name="T45" fmla="*/ 49 h 259"/>
                <a:gd name="T46" fmla="*/ 0 w 22"/>
                <a:gd name="T47" fmla="*/ 126 h 259"/>
                <a:gd name="T48" fmla="*/ 0 w 22"/>
                <a:gd name="T49" fmla="*/ 143 h 259"/>
                <a:gd name="T50" fmla="*/ 1 w 22"/>
                <a:gd name="T51" fmla="*/ 159 h 259"/>
                <a:gd name="T52" fmla="*/ 9 w 22"/>
                <a:gd name="T53" fmla="*/ 208 h 259"/>
                <a:gd name="T54" fmla="*/ 22 w 22"/>
                <a:gd name="T55" fmla="*/ 259 h 259"/>
                <a:gd name="T56" fmla="*/ 21 w 22"/>
                <a:gd name="T57" fmla="*/ 24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" h="259">
                  <a:moveTo>
                    <a:pt x="21" y="248"/>
                  </a:moveTo>
                  <a:cubicBezTo>
                    <a:pt x="16" y="233"/>
                    <a:pt x="12" y="215"/>
                    <a:pt x="11" y="202"/>
                  </a:cubicBezTo>
                  <a:cubicBezTo>
                    <a:pt x="10" y="186"/>
                    <a:pt x="7" y="175"/>
                    <a:pt x="7" y="162"/>
                  </a:cubicBezTo>
                  <a:cubicBezTo>
                    <a:pt x="5" y="134"/>
                    <a:pt x="5" y="120"/>
                    <a:pt x="6" y="107"/>
                  </a:cubicBezTo>
                  <a:cubicBezTo>
                    <a:pt x="7" y="94"/>
                    <a:pt x="9" y="83"/>
                    <a:pt x="15" y="60"/>
                  </a:cubicBezTo>
                  <a:cubicBezTo>
                    <a:pt x="16" y="58"/>
                    <a:pt x="17" y="56"/>
                    <a:pt x="17" y="54"/>
                  </a:cubicBezTo>
                  <a:cubicBezTo>
                    <a:pt x="18" y="45"/>
                    <a:pt x="19" y="36"/>
                    <a:pt x="20" y="29"/>
                  </a:cubicBezTo>
                  <a:cubicBezTo>
                    <a:pt x="20" y="25"/>
                    <a:pt x="20" y="21"/>
                    <a:pt x="20" y="17"/>
                  </a:cubicBezTo>
                  <a:cubicBezTo>
                    <a:pt x="20" y="15"/>
                    <a:pt x="20" y="13"/>
                    <a:pt x="20" y="10"/>
                  </a:cubicBezTo>
                  <a:cubicBezTo>
                    <a:pt x="20" y="9"/>
                    <a:pt x="20" y="8"/>
                    <a:pt x="20" y="7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2"/>
                    <a:pt x="20" y="2"/>
                  </a:cubicBezTo>
                  <a:cubicBezTo>
                    <a:pt x="20" y="1"/>
                    <a:pt x="19" y="0"/>
                    <a:pt x="19" y="0"/>
                  </a:cubicBezTo>
                  <a:cubicBezTo>
                    <a:pt x="19" y="0"/>
                    <a:pt x="20" y="1"/>
                    <a:pt x="2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19" y="7"/>
                    <a:pt x="19" y="8"/>
                  </a:cubicBezTo>
                  <a:cubicBezTo>
                    <a:pt x="19" y="9"/>
                    <a:pt x="18" y="11"/>
                    <a:pt x="18" y="12"/>
                  </a:cubicBezTo>
                  <a:cubicBezTo>
                    <a:pt x="17" y="15"/>
                    <a:pt x="16" y="17"/>
                    <a:pt x="16" y="20"/>
                  </a:cubicBezTo>
                  <a:cubicBezTo>
                    <a:pt x="14" y="24"/>
                    <a:pt x="13" y="28"/>
                    <a:pt x="13" y="32"/>
                  </a:cubicBezTo>
                  <a:cubicBezTo>
                    <a:pt x="12" y="37"/>
                    <a:pt x="14" y="42"/>
                    <a:pt x="11" y="49"/>
                  </a:cubicBezTo>
                  <a:cubicBezTo>
                    <a:pt x="3" y="67"/>
                    <a:pt x="1" y="99"/>
                    <a:pt x="0" y="126"/>
                  </a:cubicBezTo>
                  <a:cubicBezTo>
                    <a:pt x="0" y="132"/>
                    <a:pt x="0" y="137"/>
                    <a:pt x="0" y="143"/>
                  </a:cubicBezTo>
                  <a:cubicBezTo>
                    <a:pt x="0" y="148"/>
                    <a:pt x="1" y="154"/>
                    <a:pt x="1" y="159"/>
                  </a:cubicBezTo>
                  <a:cubicBezTo>
                    <a:pt x="3" y="175"/>
                    <a:pt x="6" y="191"/>
                    <a:pt x="9" y="208"/>
                  </a:cubicBezTo>
                  <a:cubicBezTo>
                    <a:pt x="12" y="224"/>
                    <a:pt x="16" y="241"/>
                    <a:pt x="22" y="259"/>
                  </a:cubicBezTo>
                  <a:cubicBezTo>
                    <a:pt x="21" y="254"/>
                    <a:pt x="21" y="251"/>
                    <a:pt x="21" y="248"/>
                  </a:cubicBezTo>
                  <a:close/>
                </a:path>
              </a:pathLst>
            </a:custGeom>
            <a:solidFill>
              <a:srgbClr val="C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804">
              <a:extLst>
                <a:ext uri="{FF2B5EF4-FFF2-40B4-BE49-F238E27FC236}">
                  <a16:creationId xmlns:a16="http://schemas.microsoft.com/office/drawing/2014/main" id="{48EE05E1-21D7-42D4-8125-53BF02AE2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365" y="4659382"/>
              <a:ext cx="104700" cy="244294"/>
            </a:xfrm>
            <a:custGeom>
              <a:avLst/>
              <a:gdLst>
                <a:gd name="T0" fmla="*/ 4 w 29"/>
                <a:gd name="T1" fmla="*/ 2 h 70"/>
                <a:gd name="T2" fmla="*/ 25 w 29"/>
                <a:gd name="T3" fmla="*/ 69 h 70"/>
                <a:gd name="T4" fmla="*/ 28 w 29"/>
                <a:gd name="T5" fmla="*/ 68 h 70"/>
                <a:gd name="T6" fmla="*/ 7 w 29"/>
                <a:gd name="T7" fmla="*/ 2 h 70"/>
                <a:gd name="T8" fmla="*/ 4 w 29"/>
                <a:gd name="T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0">
                  <a:moveTo>
                    <a:pt x="4" y="2"/>
                  </a:moveTo>
                  <a:cubicBezTo>
                    <a:pt x="0" y="26"/>
                    <a:pt x="10" y="51"/>
                    <a:pt x="25" y="69"/>
                  </a:cubicBezTo>
                  <a:cubicBezTo>
                    <a:pt x="26" y="70"/>
                    <a:pt x="29" y="69"/>
                    <a:pt x="28" y="68"/>
                  </a:cubicBezTo>
                  <a:cubicBezTo>
                    <a:pt x="13" y="50"/>
                    <a:pt x="4" y="25"/>
                    <a:pt x="7" y="2"/>
                  </a:cubicBezTo>
                  <a:cubicBezTo>
                    <a:pt x="8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3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7" name="TextBox 41">
            <a:extLst>
              <a:ext uri="{FF2B5EF4-FFF2-40B4-BE49-F238E27FC236}">
                <a16:creationId xmlns:a16="http://schemas.microsoft.com/office/drawing/2014/main" id="{94E06E3F-62CD-4957-90AB-4A68A62FB980}"/>
              </a:ext>
            </a:extLst>
          </p:cNvPr>
          <p:cNvSpPr txBox="1"/>
          <p:nvPr/>
        </p:nvSpPr>
        <p:spPr>
          <a:xfrm>
            <a:off x="4941645" y="1860193"/>
            <a:ext cx="630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58" name="그룹 2">
            <a:extLst>
              <a:ext uri="{FF2B5EF4-FFF2-40B4-BE49-F238E27FC236}">
                <a16:creationId xmlns:a16="http://schemas.microsoft.com/office/drawing/2014/main" id="{441BBE57-C098-47A6-9A56-CACD874B182E}"/>
              </a:ext>
            </a:extLst>
          </p:cNvPr>
          <p:cNvGrpSpPr/>
          <p:nvPr/>
        </p:nvGrpSpPr>
        <p:grpSpPr>
          <a:xfrm>
            <a:off x="7003143" y="4857110"/>
            <a:ext cx="1893253" cy="1502077"/>
            <a:chOff x="4986771" y="4655451"/>
            <a:chExt cx="1996552" cy="1502077"/>
          </a:xfrm>
        </p:grpSpPr>
        <p:sp>
          <p:nvSpPr>
            <p:cNvPr id="59" name="TextBox 43">
              <a:extLst>
                <a:ext uri="{FF2B5EF4-FFF2-40B4-BE49-F238E27FC236}">
                  <a16:creationId xmlns:a16="http://schemas.microsoft.com/office/drawing/2014/main" id="{2870CC57-BC67-48A5-9DE2-030134BAACEE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44">
              <a:extLst>
                <a:ext uri="{FF2B5EF4-FFF2-40B4-BE49-F238E27FC236}">
                  <a16:creationId xmlns:a16="http://schemas.microsoft.com/office/drawing/2014/main" id="{4AA14E0F-926D-4171-A46A-5AA10F50E162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23">
            <a:extLst>
              <a:ext uri="{FF2B5EF4-FFF2-40B4-BE49-F238E27FC236}">
                <a16:creationId xmlns:a16="http://schemas.microsoft.com/office/drawing/2014/main" id="{D31ED9B4-BB55-420D-987E-7B6AC93CB869}"/>
              </a:ext>
            </a:extLst>
          </p:cNvPr>
          <p:cNvGrpSpPr/>
          <p:nvPr/>
        </p:nvGrpSpPr>
        <p:grpSpPr>
          <a:xfrm>
            <a:off x="4900352" y="4857110"/>
            <a:ext cx="1893253" cy="1502077"/>
            <a:chOff x="3059832" y="4655451"/>
            <a:chExt cx="1996552" cy="1502077"/>
          </a:xfrm>
        </p:grpSpPr>
        <p:sp>
          <p:nvSpPr>
            <p:cNvPr id="62" name="TextBox 47">
              <a:extLst>
                <a:ext uri="{FF2B5EF4-FFF2-40B4-BE49-F238E27FC236}">
                  <a16:creationId xmlns:a16="http://schemas.microsoft.com/office/drawing/2014/main" id="{AF809FBC-C50A-49B8-94D0-EF4954D4B43E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48">
              <a:extLst>
                <a:ext uri="{FF2B5EF4-FFF2-40B4-BE49-F238E27FC236}">
                  <a16:creationId xmlns:a16="http://schemas.microsoft.com/office/drawing/2014/main" id="{9397198B-1629-4A0C-9C78-9ADA4E4BAD95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1">
            <a:extLst>
              <a:ext uri="{FF2B5EF4-FFF2-40B4-BE49-F238E27FC236}">
                <a16:creationId xmlns:a16="http://schemas.microsoft.com/office/drawing/2014/main" id="{4491EBDF-E632-4FAF-934A-1C0A823C818D}"/>
              </a:ext>
            </a:extLst>
          </p:cNvPr>
          <p:cNvGrpSpPr/>
          <p:nvPr/>
        </p:nvGrpSpPr>
        <p:grpSpPr>
          <a:xfrm>
            <a:off x="9105932" y="4857110"/>
            <a:ext cx="1893253" cy="1502077"/>
            <a:chOff x="6913710" y="4655451"/>
            <a:chExt cx="1996552" cy="1502077"/>
          </a:xfrm>
        </p:grpSpPr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477ACA43-61BE-4087-9AD0-650F62F59875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52">
              <a:extLst>
                <a:ext uri="{FF2B5EF4-FFF2-40B4-BE49-F238E27FC236}">
                  <a16:creationId xmlns:a16="http://schemas.microsoft.com/office/drawing/2014/main" id="{501402C4-9584-4ADE-B059-F2E4346F815F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49">
            <a:extLst>
              <a:ext uri="{FF2B5EF4-FFF2-40B4-BE49-F238E27FC236}">
                <a16:creationId xmlns:a16="http://schemas.microsoft.com/office/drawing/2014/main" id="{4C663C96-85BF-46FC-B63C-8AEF266343EB}"/>
              </a:ext>
            </a:extLst>
          </p:cNvPr>
          <p:cNvSpPr>
            <a:spLocks/>
          </p:cNvSpPr>
          <p:nvPr/>
        </p:nvSpPr>
        <p:spPr bwMode="auto">
          <a:xfrm>
            <a:off x="10438584" y="2615190"/>
            <a:ext cx="731251" cy="1859362"/>
          </a:xfrm>
          <a:custGeom>
            <a:avLst/>
            <a:gdLst>
              <a:gd name="T0" fmla="*/ 2 w 15"/>
              <a:gd name="T1" fmla="*/ 24 h 24"/>
              <a:gd name="T2" fmla="*/ 0 w 15"/>
              <a:gd name="T3" fmla="*/ 23 h 24"/>
              <a:gd name="T4" fmla="*/ 13 w 15"/>
              <a:gd name="T5" fmla="*/ 0 h 24"/>
              <a:gd name="T6" fmla="*/ 15 w 15"/>
              <a:gd name="T7" fmla="*/ 2 h 24"/>
              <a:gd name="T8" fmla="*/ 2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0">
            <a:extLst>
              <a:ext uri="{FF2B5EF4-FFF2-40B4-BE49-F238E27FC236}">
                <a16:creationId xmlns:a16="http://schemas.microsoft.com/office/drawing/2014/main" id="{A6F050F7-F202-485F-B684-A4A09DDC22EF}"/>
              </a:ext>
            </a:extLst>
          </p:cNvPr>
          <p:cNvSpPr>
            <a:spLocks/>
          </p:cNvSpPr>
          <p:nvPr/>
        </p:nvSpPr>
        <p:spPr bwMode="auto">
          <a:xfrm>
            <a:off x="10441758" y="2618365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51">
            <a:extLst>
              <a:ext uri="{FF2B5EF4-FFF2-40B4-BE49-F238E27FC236}">
                <a16:creationId xmlns:a16="http://schemas.microsoft.com/office/drawing/2014/main" id="{F0EBA909-8A9D-406D-A693-A8D5FA7A9885}"/>
              </a:ext>
            </a:extLst>
          </p:cNvPr>
          <p:cNvSpPr>
            <a:spLocks/>
          </p:cNvSpPr>
          <p:nvPr/>
        </p:nvSpPr>
        <p:spPr bwMode="auto">
          <a:xfrm>
            <a:off x="10441758" y="2618365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53">
            <a:extLst>
              <a:ext uri="{FF2B5EF4-FFF2-40B4-BE49-F238E27FC236}">
                <a16:creationId xmlns:a16="http://schemas.microsoft.com/office/drawing/2014/main" id="{87BA5A80-E4BB-462D-914A-BAE80C576780}"/>
              </a:ext>
            </a:extLst>
          </p:cNvPr>
          <p:cNvSpPr>
            <a:spLocks/>
          </p:cNvSpPr>
          <p:nvPr/>
        </p:nvSpPr>
        <p:spPr bwMode="auto">
          <a:xfrm>
            <a:off x="10446521" y="2619953"/>
            <a:ext cx="779985" cy="1859362"/>
          </a:xfrm>
          <a:custGeom>
            <a:avLst/>
            <a:gdLst>
              <a:gd name="T0" fmla="*/ 2 w 16"/>
              <a:gd name="T1" fmla="*/ 24 h 24"/>
              <a:gd name="T2" fmla="*/ 0 w 16"/>
              <a:gd name="T3" fmla="*/ 23 h 24"/>
              <a:gd name="T4" fmla="*/ 13 w 16"/>
              <a:gd name="T5" fmla="*/ 0 h 24"/>
              <a:gd name="T6" fmla="*/ 16 w 16"/>
              <a:gd name="T7" fmla="*/ 2 h 24"/>
              <a:gd name="T8" fmla="*/ 2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55">
            <a:extLst>
              <a:ext uri="{FF2B5EF4-FFF2-40B4-BE49-F238E27FC236}">
                <a16:creationId xmlns:a16="http://schemas.microsoft.com/office/drawing/2014/main" id="{EB980BF2-0441-42D5-B819-36E081DE3DDA}"/>
              </a:ext>
            </a:extLst>
          </p:cNvPr>
          <p:cNvSpPr>
            <a:spLocks/>
          </p:cNvSpPr>
          <p:nvPr/>
        </p:nvSpPr>
        <p:spPr bwMode="auto">
          <a:xfrm>
            <a:off x="10465572" y="2616778"/>
            <a:ext cx="731251" cy="1859362"/>
          </a:xfrm>
          <a:custGeom>
            <a:avLst/>
            <a:gdLst>
              <a:gd name="T0" fmla="*/ 13 w 15"/>
              <a:gd name="T1" fmla="*/ 24 h 24"/>
              <a:gd name="T2" fmla="*/ 15 w 15"/>
              <a:gd name="T3" fmla="*/ 22 h 24"/>
              <a:gd name="T4" fmla="*/ 2 w 15"/>
              <a:gd name="T5" fmla="*/ 0 h 24"/>
              <a:gd name="T6" fmla="*/ 0 w 15"/>
              <a:gd name="T7" fmla="*/ 1 h 24"/>
              <a:gd name="T8" fmla="*/ 13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57">
            <a:extLst>
              <a:ext uri="{FF2B5EF4-FFF2-40B4-BE49-F238E27FC236}">
                <a16:creationId xmlns:a16="http://schemas.microsoft.com/office/drawing/2014/main" id="{67AADE85-93E3-403D-9CE6-092BB52E5F64}"/>
              </a:ext>
            </a:extLst>
          </p:cNvPr>
          <p:cNvSpPr>
            <a:spLocks/>
          </p:cNvSpPr>
          <p:nvPr/>
        </p:nvSpPr>
        <p:spPr bwMode="auto">
          <a:xfrm>
            <a:off x="10460808" y="2618365"/>
            <a:ext cx="779985" cy="1859362"/>
          </a:xfrm>
          <a:custGeom>
            <a:avLst/>
            <a:gdLst>
              <a:gd name="T0" fmla="*/ 13 w 16"/>
              <a:gd name="T1" fmla="*/ 24 h 24"/>
              <a:gd name="T2" fmla="*/ 16 w 16"/>
              <a:gd name="T3" fmla="*/ 23 h 24"/>
              <a:gd name="T4" fmla="*/ 3 w 16"/>
              <a:gd name="T5" fmla="*/ 0 h 24"/>
              <a:gd name="T6" fmla="*/ 0 w 16"/>
              <a:gd name="T7" fmla="*/ 2 h 24"/>
              <a:gd name="T8" fmla="*/ 1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59">
            <a:extLst>
              <a:ext uri="{FF2B5EF4-FFF2-40B4-BE49-F238E27FC236}">
                <a16:creationId xmlns:a16="http://schemas.microsoft.com/office/drawing/2014/main" id="{126C16CA-C7D2-4850-83D9-F3F8D464B066}"/>
              </a:ext>
            </a:extLst>
          </p:cNvPr>
          <p:cNvSpPr>
            <a:spLocks/>
          </p:cNvSpPr>
          <p:nvPr/>
        </p:nvSpPr>
        <p:spPr bwMode="auto">
          <a:xfrm>
            <a:off x="10456046" y="2621540"/>
            <a:ext cx="779985" cy="1859362"/>
          </a:xfrm>
          <a:custGeom>
            <a:avLst/>
            <a:gdLst>
              <a:gd name="T0" fmla="*/ 14 w 16"/>
              <a:gd name="T1" fmla="*/ 24 h 24"/>
              <a:gd name="T2" fmla="*/ 16 w 16"/>
              <a:gd name="T3" fmla="*/ 22 h 24"/>
              <a:gd name="T4" fmla="*/ 3 w 16"/>
              <a:gd name="T5" fmla="*/ 0 h 24"/>
              <a:gd name="T6" fmla="*/ 0 w 16"/>
              <a:gd name="T7" fmla="*/ 1 h 24"/>
              <a:gd name="T8" fmla="*/ 14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74" name="Imagen 73">
            <a:extLst>
              <a:ext uri="{FF2B5EF4-FFF2-40B4-BE49-F238E27FC236}">
                <a16:creationId xmlns:a16="http://schemas.microsoft.com/office/drawing/2014/main" id="{4F74B414-C129-40D2-A848-69AFD0555B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2888" y="4025446"/>
            <a:ext cx="591082" cy="737860"/>
          </a:xfrm>
          <a:prstGeom prst="rect">
            <a:avLst/>
          </a:prstGeom>
        </p:spPr>
      </p:pic>
      <p:pic>
        <p:nvPicPr>
          <p:cNvPr id="75" name="Imagen 74">
            <a:extLst>
              <a:ext uri="{FF2B5EF4-FFF2-40B4-BE49-F238E27FC236}">
                <a16:creationId xmlns:a16="http://schemas.microsoft.com/office/drawing/2014/main" id="{633EB0AC-4903-43F6-97A3-9B795ECEF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60922" y="4025446"/>
            <a:ext cx="591082" cy="737860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223E2F10-F4B5-4691-9A97-2E0C8ED7AA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0195" y="4040621"/>
            <a:ext cx="591082" cy="737860"/>
          </a:xfrm>
          <a:prstGeom prst="rect">
            <a:avLst/>
          </a:prstGeom>
        </p:spPr>
      </p:pic>
      <p:sp>
        <p:nvSpPr>
          <p:cNvPr id="77" name="Rectangle 2886">
            <a:extLst>
              <a:ext uri="{FF2B5EF4-FFF2-40B4-BE49-F238E27FC236}">
                <a16:creationId xmlns:a16="http://schemas.microsoft.com/office/drawing/2014/main" id="{D88D5FE5-7717-408D-8AF6-F96CAB8D0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11" y="1360237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3144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5DE983-96EF-4A7D-A479-B446C5FC7B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reeform 1477">
            <a:extLst>
              <a:ext uri="{FF2B5EF4-FFF2-40B4-BE49-F238E27FC236}">
                <a16:creationId xmlns:a16="http://schemas.microsoft.com/office/drawing/2014/main" id="{B60D84FA-C948-44DC-A14F-1CC5316F8315}"/>
              </a:ext>
            </a:extLst>
          </p:cNvPr>
          <p:cNvSpPr>
            <a:spLocks/>
          </p:cNvSpPr>
          <p:nvPr/>
        </p:nvSpPr>
        <p:spPr bwMode="auto">
          <a:xfrm>
            <a:off x="3348591" y="2552970"/>
            <a:ext cx="2773216" cy="560651"/>
          </a:xfrm>
          <a:custGeom>
            <a:avLst/>
            <a:gdLst>
              <a:gd name="T0" fmla="*/ 937 w 937"/>
              <a:gd name="T1" fmla="*/ 0 h 190"/>
              <a:gd name="T2" fmla="*/ 925 w 937"/>
              <a:gd name="T3" fmla="*/ 0 h 190"/>
              <a:gd name="T4" fmla="*/ 925 w 937"/>
              <a:gd name="T5" fmla="*/ 113 h 190"/>
              <a:gd name="T6" fmla="*/ 0 w 937"/>
              <a:gd name="T7" fmla="*/ 113 h 190"/>
              <a:gd name="T8" fmla="*/ 0 w 937"/>
              <a:gd name="T9" fmla="*/ 190 h 190"/>
              <a:gd name="T10" fmla="*/ 12 w 937"/>
              <a:gd name="T11" fmla="*/ 190 h 190"/>
              <a:gd name="T12" fmla="*/ 12 w 937"/>
              <a:gd name="T13" fmla="*/ 150 h 190"/>
              <a:gd name="T14" fmla="*/ 7 w 937"/>
              <a:gd name="T15" fmla="*/ 149 h 190"/>
              <a:gd name="T16" fmla="*/ 12 w 937"/>
              <a:gd name="T17" fmla="*/ 148 h 190"/>
              <a:gd name="T18" fmla="*/ 12 w 937"/>
              <a:gd name="T19" fmla="*/ 125 h 190"/>
              <a:gd name="T20" fmla="*/ 937 w 937"/>
              <a:gd name="T21" fmla="*/ 125 h 190"/>
              <a:gd name="T22" fmla="*/ 931 w 937"/>
              <a:gd name="T23" fmla="*/ 125 h 190"/>
              <a:gd name="T24" fmla="*/ 931 w 937"/>
              <a:gd name="T25" fmla="*/ 113 h 190"/>
              <a:gd name="T26" fmla="*/ 937 w 937"/>
              <a:gd name="T27" fmla="*/ 113 h 190"/>
              <a:gd name="T28" fmla="*/ 937 w 937"/>
              <a:gd name="T29" fmla="*/ 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7" h="190">
                <a:moveTo>
                  <a:pt x="937" y="0"/>
                </a:moveTo>
                <a:cubicBezTo>
                  <a:pt x="925" y="0"/>
                  <a:pt x="925" y="0"/>
                  <a:pt x="925" y="0"/>
                </a:cubicBezTo>
                <a:cubicBezTo>
                  <a:pt x="925" y="113"/>
                  <a:pt x="925" y="113"/>
                  <a:pt x="925" y="113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90"/>
                  <a:pt x="0" y="190"/>
                  <a:pt x="0" y="190"/>
                </a:cubicBezTo>
                <a:cubicBezTo>
                  <a:pt x="12" y="190"/>
                  <a:pt x="12" y="190"/>
                  <a:pt x="12" y="190"/>
                </a:cubicBezTo>
                <a:cubicBezTo>
                  <a:pt x="12" y="150"/>
                  <a:pt x="12" y="150"/>
                  <a:pt x="12" y="150"/>
                </a:cubicBezTo>
                <a:cubicBezTo>
                  <a:pt x="10" y="149"/>
                  <a:pt x="8" y="149"/>
                  <a:pt x="7" y="149"/>
                </a:cubicBezTo>
                <a:cubicBezTo>
                  <a:pt x="8" y="149"/>
                  <a:pt x="10" y="149"/>
                  <a:pt x="12" y="148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937" y="125"/>
                  <a:pt x="937" y="125"/>
                  <a:pt x="937" y="125"/>
                </a:cubicBezTo>
                <a:cubicBezTo>
                  <a:pt x="931" y="125"/>
                  <a:pt x="931" y="125"/>
                  <a:pt x="931" y="125"/>
                </a:cubicBezTo>
                <a:cubicBezTo>
                  <a:pt x="931" y="113"/>
                  <a:pt x="931" y="113"/>
                  <a:pt x="931" y="113"/>
                </a:cubicBezTo>
                <a:cubicBezTo>
                  <a:pt x="937" y="113"/>
                  <a:pt x="937" y="113"/>
                  <a:pt x="937" y="113"/>
                </a:cubicBezTo>
                <a:cubicBezTo>
                  <a:pt x="937" y="0"/>
                  <a:pt x="937" y="0"/>
                  <a:pt x="937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1583">
            <a:extLst>
              <a:ext uri="{FF2B5EF4-FFF2-40B4-BE49-F238E27FC236}">
                <a16:creationId xmlns:a16="http://schemas.microsoft.com/office/drawing/2014/main" id="{3EBF9A35-62DE-4C6C-ABB2-709787B86F4E}"/>
              </a:ext>
            </a:extLst>
          </p:cNvPr>
          <p:cNvSpPr>
            <a:spLocks/>
          </p:cNvSpPr>
          <p:nvPr/>
        </p:nvSpPr>
        <p:spPr bwMode="auto">
          <a:xfrm>
            <a:off x="3078281" y="5856796"/>
            <a:ext cx="140161" cy="70085"/>
          </a:xfrm>
          <a:custGeom>
            <a:avLst/>
            <a:gdLst>
              <a:gd name="T0" fmla="*/ 47 w 47"/>
              <a:gd name="T1" fmla="*/ 0 h 24"/>
              <a:gd name="T2" fmla="*/ 0 w 47"/>
              <a:gd name="T3" fmla="*/ 0 h 24"/>
              <a:gd name="T4" fmla="*/ 0 w 47"/>
              <a:gd name="T5" fmla="*/ 0 h 24"/>
              <a:gd name="T6" fmla="*/ 23 w 47"/>
              <a:gd name="T7" fmla="*/ 24 h 24"/>
              <a:gd name="T8" fmla="*/ 47 w 47"/>
              <a:gd name="T9" fmla="*/ 0 h 24"/>
              <a:gd name="T10" fmla="*/ 47 w 47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24">
                <a:moveTo>
                  <a:pt x="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3" y="0"/>
                  <a:pt x="23" y="10"/>
                  <a:pt x="23" y="24"/>
                </a:cubicBezTo>
                <a:cubicBezTo>
                  <a:pt x="23" y="10"/>
                  <a:pt x="34" y="0"/>
                  <a:pt x="47" y="0"/>
                </a:cubicBezTo>
                <a:cubicBezTo>
                  <a:pt x="47" y="0"/>
                  <a:pt x="47" y="0"/>
                  <a:pt x="47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1597">
            <a:extLst>
              <a:ext uri="{FF2B5EF4-FFF2-40B4-BE49-F238E27FC236}">
                <a16:creationId xmlns:a16="http://schemas.microsoft.com/office/drawing/2014/main" id="{964001A5-14DC-41DD-9CFE-5A70CF6753C6}"/>
              </a:ext>
            </a:extLst>
          </p:cNvPr>
          <p:cNvSpPr>
            <a:spLocks/>
          </p:cNvSpPr>
          <p:nvPr/>
        </p:nvSpPr>
        <p:spPr bwMode="auto">
          <a:xfrm>
            <a:off x="3368613" y="2993482"/>
            <a:ext cx="10015" cy="0"/>
          </a:xfrm>
          <a:custGeom>
            <a:avLst/>
            <a:gdLst>
              <a:gd name="T0" fmla="*/ 5 w 5"/>
              <a:gd name="T1" fmla="*/ 0 h 2"/>
              <a:gd name="T2" fmla="*/ 0 w 5"/>
              <a:gd name="T3" fmla="*/ 1 h 2"/>
              <a:gd name="T4" fmla="*/ 5 w 5"/>
              <a:gd name="T5" fmla="*/ 2 h 2"/>
              <a:gd name="T6" fmla="*/ 5 w 5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5" y="0"/>
                </a:moveTo>
                <a:cubicBezTo>
                  <a:pt x="3" y="1"/>
                  <a:pt x="1" y="1"/>
                  <a:pt x="0" y="1"/>
                </a:cubicBezTo>
                <a:cubicBezTo>
                  <a:pt x="1" y="1"/>
                  <a:pt x="3" y="1"/>
                  <a:pt x="5" y="2"/>
                </a:cubicBezTo>
                <a:cubicBezTo>
                  <a:pt x="5" y="0"/>
                  <a:pt x="5" y="0"/>
                  <a:pt x="5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1602">
            <a:extLst>
              <a:ext uri="{FF2B5EF4-FFF2-40B4-BE49-F238E27FC236}">
                <a16:creationId xmlns:a16="http://schemas.microsoft.com/office/drawing/2014/main" id="{11677601-F8C3-47CB-BC7E-190A097843AF}"/>
              </a:ext>
            </a:extLst>
          </p:cNvPr>
          <p:cNvSpPr>
            <a:spLocks/>
          </p:cNvSpPr>
          <p:nvPr/>
        </p:nvSpPr>
        <p:spPr bwMode="auto">
          <a:xfrm>
            <a:off x="7112950" y="4274963"/>
            <a:ext cx="90107" cy="90107"/>
          </a:xfrm>
          <a:custGeom>
            <a:avLst/>
            <a:gdLst>
              <a:gd name="T0" fmla="*/ 15 w 29"/>
              <a:gd name="T1" fmla="*/ 0 h 29"/>
              <a:gd name="T2" fmla="*/ 0 w 29"/>
              <a:gd name="T3" fmla="*/ 15 h 29"/>
              <a:gd name="T4" fmla="*/ 15 w 29"/>
              <a:gd name="T5" fmla="*/ 29 h 29"/>
              <a:gd name="T6" fmla="*/ 29 w 29"/>
              <a:gd name="T7" fmla="*/ 15 h 29"/>
              <a:gd name="T8" fmla="*/ 15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5" y="0"/>
                </a:moveTo>
                <a:cubicBezTo>
                  <a:pt x="15" y="8"/>
                  <a:pt x="8" y="15"/>
                  <a:pt x="0" y="15"/>
                </a:cubicBezTo>
                <a:cubicBezTo>
                  <a:pt x="8" y="15"/>
                  <a:pt x="15" y="21"/>
                  <a:pt x="15" y="29"/>
                </a:cubicBezTo>
                <a:cubicBezTo>
                  <a:pt x="15" y="21"/>
                  <a:pt x="21" y="15"/>
                  <a:pt x="29" y="15"/>
                </a:cubicBezTo>
                <a:cubicBezTo>
                  <a:pt x="21" y="15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2073">
            <a:extLst>
              <a:ext uri="{FF2B5EF4-FFF2-40B4-BE49-F238E27FC236}">
                <a16:creationId xmlns:a16="http://schemas.microsoft.com/office/drawing/2014/main" id="{4F283B45-CA3B-4852-9FCB-7A75A148E0FC}"/>
              </a:ext>
            </a:extLst>
          </p:cNvPr>
          <p:cNvSpPr>
            <a:spLocks noEditPoints="1"/>
          </p:cNvSpPr>
          <p:nvPr/>
        </p:nvSpPr>
        <p:spPr bwMode="auto">
          <a:xfrm>
            <a:off x="3769077" y="1661937"/>
            <a:ext cx="4635370" cy="891032"/>
          </a:xfrm>
          <a:custGeom>
            <a:avLst/>
            <a:gdLst>
              <a:gd name="T0" fmla="*/ 298 w 1568"/>
              <a:gd name="T1" fmla="*/ 298 h 300"/>
              <a:gd name="T2" fmla="*/ 283 w 1568"/>
              <a:gd name="T3" fmla="*/ 283 h 300"/>
              <a:gd name="T4" fmla="*/ 298 w 1568"/>
              <a:gd name="T5" fmla="*/ 269 h 300"/>
              <a:gd name="T6" fmla="*/ 312 w 1568"/>
              <a:gd name="T7" fmla="*/ 283 h 300"/>
              <a:gd name="T8" fmla="*/ 298 w 1568"/>
              <a:gd name="T9" fmla="*/ 298 h 300"/>
              <a:gd name="T10" fmla="*/ 1418 w 1568"/>
              <a:gd name="T11" fmla="*/ 0 h 300"/>
              <a:gd name="T12" fmla="*/ 150 w 1568"/>
              <a:gd name="T13" fmla="*/ 0 h 300"/>
              <a:gd name="T14" fmla="*/ 0 w 1568"/>
              <a:gd name="T15" fmla="*/ 150 h 300"/>
              <a:gd name="T16" fmla="*/ 150 w 1568"/>
              <a:gd name="T17" fmla="*/ 300 h 300"/>
              <a:gd name="T18" fmla="*/ 1418 w 1568"/>
              <a:gd name="T19" fmla="*/ 300 h 300"/>
              <a:gd name="T20" fmla="*/ 1568 w 1568"/>
              <a:gd name="T21" fmla="*/ 150 h 300"/>
              <a:gd name="T22" fmla="*/ 1418 w 1568"/>
              <a:gd name="T23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68" h="300">
                <a:moveTo>
                  <a:pt x="298" y="298"/>
                </a:moveTo>
                <a:cubicBezTo>
                  <a:pt x="298" y="290"/>
                  <a:pt x="291" y="283"/>
                  <a:pt x="283" y="283"/>
                </a:cubicBezTo>
                <a:cubicBezTo>
                  <a:pt x="291" y="283"/>
                  <a:pt x="298" y="277"/>
                  <a:pt x="298" y="269"/>
                </a:cubicBezTo>
                <a:cubicBezTo>
                  <a:pt x="298" y="277"/>
                  <a:pt x="304" y="283"/>
                  <a:pt x="312" y="283"/>
                </a:cubicBezTo>
                <a:cubicBezTo>
                  <a:pt x="304" y="283"/>
                  <a:pt x="298" y="290"/>
                  <a:pt x="298" y="298"/>
                </a:cubicBezTo>
                <a:moveTo>
                  <a:pt x="1418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8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1418" y="300"/>
                  <a:pt x="1418" y="300"/>
                  <a:pt x="1418" y="300"/>
                </a:cubicBezTo>
                <a:cubicBezTo>
                  <a:pt x="1501" y="300"/>
                  <a:pt x="1568" y="233"/>
                  <a:pt x="1568" y="150"/>
                </a:cubicBezTo>
                <a:cubicBezTo>
                  <a:pt x="1568" y="68"/>
                  <a:pt x="1501" y="0"/>
                  <a:pt x="1418" y="0"/>
                </a:cubicBezTo>
              </a:path>
            </a:pathLst>
          </a:cu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2075">
            <a:extLst>
              <a:ext uri="{FF2B5EF4-FFF2-40B4-BE49-F238E27FC236}">
                <a16:creationId xmlns:a16="http://schemas.microsoft.com/office/drawing/2014/main" id="{41FD0ED2-60A3-4C33-AFAA-8B4114F0091D}"/>
              </a:ext>
            </a:extLst>
          </p:cNvPr>
          <p:cNvSpPr>
            <a:spLocks noEditPoints="1"/>
          </p:cNvSpPr>
          <p:nvPr/>
        </p:nvSpPr>
        <p:spPr bwMode="auto">
          <a:xfrm>
            <a:off x="2247314" y="4244928"/>
            <a:ext cx="2082412" cy="1611867"/>
          </a:xfrm>
          <a:custGeom>
            <a:avLst/>
            <a:gdLst>
              <a:gd name="T0" fmla="*/ 265 w 704"/>
              <a:gd name="T1" fmla="*/ 473 h 544"/>
              <a:gd name="T2" fmla="*/ 251 w 704"/>
              <a:gd name="T3" fmla="*/ 458 h 544"/>
              <a:gd name="T4" fmla="*/ 265 w 704"/>
              <a:gd name="T5" fmla="*/ 444 h 544"/>
              <a:gd name="T6" fmla="*/ 280 w 704"/>
              <a:gd name="T7" fmla="*/ 458 h 544"/>
              <a:gd name="T8" fmla="*/ 265 w 704"/>
              <a:gd name="T9" fmla="*/ 473 h 544"/>
              <a:gd name="T10" fmla="*/ 630 w 704"/>
              <a:gd name="T11" fmla="*/ 0 h 544"/>
              <a:gd name="T12" fmla="*/ 73 w 704"/>
              <a:gd name="T13" fmla="*/ 0 h 544"/>
              <a:gd name="T14" fmla="*/ 0 w 704"/>
              <a:gd name="T15" fmla="*/ 73 h 544"/>
              <a:gd name="T16" fmla="*/ 0 w 704"/>
              <a:gd name="T17" fmla="*/ 471 h 544"/>
              <a:gd name="T18" fmla="*/ 73 w 704"/>
              <a:gd name="T19" fmla="*/ 544 h 544"/>
              <a:gd name="T20" fmla="*/ 281 w 704"/>
              <a:gd name="T21" fmla="*/ 544 h 544"/>
              <a:gd name="T22" fmla="*/ 304 w 704"/>
              <a:gd name="T23" fmla="*/ 520 h 544"/>
              <a:gd name="T24" fmla="*/ 328 w 704"/>
              <a:gd name="T25" fmla="*/ 544 h 544"/>
              <a:gd name="T26" fmla="*/ 630 w 704"/>
              <a:gd name="T27" fmla="*/ 544 h 544"/>
              <a:gd name="T28" fmla="*/ 704 w 704"/>
              <a:gd name="T29" fmla="*/ 471 h 544"/>
              <a:gd name="T30" fmla="*/ 704 w 704"/>
              <a:gd name="T31" fmla="*/ 73 h 544"/>
              <a:gd name="T32" fmla="*/ 630 w 704"/>
              <a:gd name="T33" fmla="*/ 0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4" h="544">
                <a:moveTo>
                  <a:pt x="265" y="473"/>
                </a:moveTo>
                <a:cubicBezTo>
                  <a:pt x="265" y="465"/>
                  <a:pt x="259" y="458"/>
                  <a:pt x="251" y="458"/>
                </a:cubicBezTo>
                <a:cubicBezTo>
                  <a:pt x="259" y="458"/>
                  <a:pt x="265" y="452"/>
                  <a:pt x="265" y="444"/>
                </a:cubicBezTo>
                <a:cubicBezTo>
                  <a:pt x="265" y="452"/>
                  <a:pt x="272" y="458"/>
                  <a:pt x="280" y="458"/>
                </a:cubicBezTo>
                <a:cubicBezTo>
                  <a:pt x="272" y="458"/>
                  <a:pt x="265" y="465"/>
                  <a:pt x="265" y="473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3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3" y="544"/>
                  <a:pt x="73" y="544"/>
                </a:cubicBezTo>
                <a:cubicBezTo>
                  <a:pt x="281" y="544"/>
                  <a:pt x="281" y="544"/>
                  <a:pt x="281" y="544"/>
                </a:cubicBezTo>
                <a:cubicBezTo>
                  <a:pt x="294" y="544"/>
                  <a:pt x="304" y="533"/>
                  <a:pt x="304" y="520"/>
                </a:cubicBezTo>
                <a:cubicBezTo>
                  <a:pt x="304" y="533"/>
                  <a:pt x="315" y="544"/>
                  <a:pt x="328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1" y="544"/>
                  <a:pt x="704" y="511"/>
                  <a:pt x="704" y="471"/>
                </a:cubicBezTo>
                <a:cubicBezTo>
                  <a:pt x="704" y="73"/>
                  <a:pt x="704" y="73"/>
                  <a:pt x="704" y="73"/>
                </a:cubicBezTo>
                <a:cubicBezTo>
                  <a:pt x="704" y="33"/>
                  <a:pt x="671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2076">
            <a:extLst>
              <a:ext uri="{FF2B5EF4-FFF2-40B4-BE49-F238E27FC236}">
                <a16:creationId xmlns:a16="http://schemas.microsoft.com/office/drawing/2014/main" id="{86FC838A-9713-4099-A8A3-EAB4B2C45298}"/>
              </a:ext>
            </a:extLst>
          </p:cNvPr>
          <p:cNvSpPr>
            <a:spLocks/>
          </p:cNvSpPr>
          <p:nvPr/>
        </p:nvSpPr>
        <p:spPr bwMode="auto">
          <a:xfrm>
            <a:off x="3078277" y="5786712"/>
            <a:ext cx="140162" cy="70081"/>
          </a:xfrm>
          <a:custGeom>
            <a:avLst/>
            <a:gdLst>
              <a:gd name="T0" fmla="*/ 23 w 47"/>
              <a:gd name="T1" fmla="*/ 0 h 24"/>
              <a:gd name="T2" fmla="*/ 0 w 47"/>
              <a:gd name="T3" fmla="*/ 24 h 24"/>
              <a:gd name="T4" fmla="*/ 47 w 47"/>
              <a:gd name="T5" fmla="*/ 24 h 24"/>
              <a:gd name="T6" fmla="*/ 23 w 47"/>
              <a:gd name="T7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24">
                <a:moveTo>
                  <a:pt x="23" y="0"/>
                </a:moveTo>
                <a:cubicBezTo>
                  <a:pt x="23" y="13"/>
                  <a:pt x="13" y="24"/>
                  <a:pt x="0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34" y="24"/>
                  <a:pt x="23" y="13"/>
                  <a:pt x="23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2077">
            <a:extLst>
              <a:ext uri="{FF2B5EF4-FFF2-40B4-BE49-F238E27FC236}">
                <a16:creationId xmlns:a16="http://schemas.microsoft.com/office/drawing/2014/main" id="{6145D8C6-1084-4051-81E5-D664CBB42C83}"/>
              </a:ext>
            </a:extLst>
          </p:cNvPr>
          <p:cNvSpPr>
            <a:spLocks/>
          </p:cNvSpPr>
          <p:nvPr/>
        </p:nvSpPr>
        <p:spPr bwMode="auto">
          <a:xfrm>
            <a:off x="2998184" y="5556447"/>
            <a:ext cx="80092" cy="90105"/>
          </a:xfrm>
          <a:custGeom>
            <a:avLst/>
            <a:gdLst>
              <a:gd name="T0" fmla="*/ 14 w 29"/>
              <a:gd name="T1" fmla="*/ 0 h 29"/>
              <a:gd name="T2" fmla="*/ 0 w 29"/>
              <a:gd name="T3" fmla="*/ 14 h 29"/>
              <a:gd name="T4" fmla="*/ 14 w 29"/>
              <a:gd name="T5" fmla="*/ 29 h 29"/>
              <a:gd name="T6" fmla="*/ 29 w 29"/>
              <a:gd name="T7" fmla="*/ 14 h 29"/>
              <a:gd name="T8" fmla="*/ 14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2078">
            <a:extLst>
              <a:ext uri="{FF2B5EF4-FFF2-40B4-BE49-F238E27FC236}">
                <a16:creationId xmlns:a16="http://schemas.microsoft.com/office/drawing/2014/main" id="{97D2338C-6F86-49DC-8044-016EDE6321FB}"/>
              </a:ext>
            </a:extLst>
          </p:cNvPr>
          <p:cNvSpPr>
            <a:spLocks noEditPoints="1"/>
          </p:cNvSpPr>
          <p:nvPr/>
        </p:nvSpPr>
        <p:spPr bwMode="auto">
          <a:xfrm>
            <a:off x="7563473" y="4284974"/>
            <a:ext cx="2082412" cy="1601854"/>
          </a:xfrm>
          <a:custGeom>
            <a:avLst/>
            <a:gdLst>
              <a:gd name="T0" fmla="*/ 587 w 703"/>
              <a:gd name="T1" fmla="*/ 514 h 544"/>
              <a:gd name="T2" fmla="*/ 573 w 703"/>
              <a:gd name="T3" fmla="*/ 500 h 544"/>
              <a:gd name="T4" fmla="*/ 587 w 703"/>
              <a:gd name="T5" fmla="*/ 486 h 544"/>
              <a:gd name="T6" fmla="*/ 602 w 703"/>
              <a:gd name="T7" fmla="*/ 500 h 544"/>
              <a:gd name="T8" fmla="*/ 587 w 703"/>
              <a:gd name="T9" fmla="*/ 514 h 544"/>
              <a:gd name="T10" fmla="*/ 406 w 703"/>
              <a:gd name="T11" fmla="*/ 294 h 544"/>
              <a:gd name="T12" fmla="*/ 382 w 703"/>
              <a:gd name="T13" fmla="*/ 270 h 544"/>
              <a:gd name="T14" fmla="*/ 406 w 703"/>
              <a:gd name="T15" fmla="*/ 246 h 544"/>
              <a:gd name="T16" fmla="*/ 430 w 703"/>
              <a:gd name="T17" fmla="*/ 270 h 544"/>
              <a:gd name="T18" fmla="*/ 406 w 703"/>
              <a:gd name="T19" fmla="*/ 294 h 544"/>
              <a:gd name="T20" fmla="*/ 334 w 703"/>
              <a:gd name="T21" fmla="*/ 242 h 544"/>
              <a:gd name="T22" fmla="*/ 320 w 703"/>
              <a:gd name="T23" fmla="*/ 228 h 544"/>
              <a:gd name="T24" fmla="*/ 334 w 703"/>
              <a:gd name="T25" fmla="*/ 214 h 544"/>
              <a:gd name="T26" fmla="*/ 348 w 703"/>
              <a:gd name="T27" fmla="*/ 228 h 544"/>
              <a:gd name="T28" fmla="*/ 334 w 703"/>
              <a:gd name="T29" fmla="*/ 242 h 544"/>
              <a:gd name="T30" fmla="*/ 630 w 703"/>
              <a:gd name="T31" fmla="*/ 0 h 544"/>
              <a:gd name="T32" fmla="*/ 73 w 703"/>
              <a:gd name="T33" fmla="*/ 0 h 544"/>
              <a:gd name="T34" fmla="*/ 0 w 703"/>
              <a:gd name="T35" fmla="*/ 73 h 544"/>
              <a:gd name="T36" fmla="*/ 0 w 703"/>
              <a:gd name="T37" fmla="*/ 471 h 544"/>
              <a:gd name="T38" fmla="*/ 73 w 703"/>
              <a:gd name="T39" fmla="*/ 544 h 544"/>
              <a:gd name="T40" fmla="*/ 630 w 703"/>
              <a:gd name="T41" fmla="*/ 544 h 544"/>
              <a:gd name="T42" fmla="*/ 703 w 703"/>
              <a:gd name="T43" fmla="*/ 471 h 544"/>
              <a:gd name="T44" fmla="*/ 703 w 703"/>
              <a:gd name="T45" fmla="*/ 73 h 544"/>
              <a:gd name="T46" fmla="*/ 630 w 703"/>
              <a:gd name="T47" fmla="*/ 0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03" h="544">
                <a:moveTo>
                  <a:pt x="587" y="514"/>
                </a:moveTo>
                <a:cubicBezTo>
                  <a:pt x="587" y="506"/>
                  <a:pt x="581" y="500"/>
                  <a:pt x="573" y="500"/>
                </a:cubicBezTo>
                <a:cubicBezTo>
                  <a:pt x="581" y="500"/>
                  <a:pt x="587" y="494"/>
                  <a:pt x="587" y="486"/>
                </a:cubicBezTo>
                <a:cubicBezTo>
                  <a:pt x="587" y="494"/>
                  <a:pt x="594" y="500"/>
                  <a:pt x="602" y="500"/>
                </a:cubicBezTo>
                <a:cubicBezTo>
                  <a:pt x="594" y="500"/>
                  <a:pt x="587" y="506"/>
                  <a:pt x="587" y="514"/>
                </a:cubicBezTo>
                <a:moveTo>
                  <a:pt x="406" y="294"/>
                </a:moveTo>
                <a:cubicBezTo>
                  <a:pt x="406" y="281"/>
                  <a:pt x="395" y="270"/>
                  <a:pt x="382" y="270"/>
                </a:cubicBezTo>
                <a:cubicBezTo>
                  <a:pt x="395" y="270"/>
                  <a:pt x="406" y="259"/>
                  <a:pt x="406" y="246"/>
                </a:cubicBezTo>
                <a:cubicBezTo>
                  <a:pt x="406" y="259"/>
                  <a:pt x="417" y="270"/>
                  <a:pt x="430" y="270"/>
                </a:cubicBezTo>
                <a:cubicBezTo>
                  <a:pt x="417" y="270"/>
                  <a:pt x="406" y="281"/>
                  <a:pt x="406" y="294"/>
                </a:cubicBezTo>
                <a:moveTo>
                  <a:pt x="334" y="242"/>
                </a:moveTo>
                <a:cubicBezTo>
                  <a:pt x="334" y="234"/>
                  <a:pt x="328" y="228"/>
                  <a:pt x="320" y="228"/>
                </a:cubicBezTo>
                <a:cubicBezTo>
                  <a:pt x="328" y="228"/>
                  <a:pt x="334" y="222"/>
                  <a:pt x="334" y="214"/>
                </a:cubicBezTo>
                <a:cubicBezTo>
                  <a:pt x="334" y="222"/>
                  <a:pt x="340" y="228"/>
                  <a:pt x="348" y="228"/>
                </a:cubicBezTo>
                <a:cubicBezTo>
                  <a:pt x="340" y="228"/>
                  <a:pt x="334" y="234"/>
                  <a:pt x="334" y="242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2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2" y="544"/>
                  <a:pt x="73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0" y="544"/>
                  <a:pt x="703" y="511"/>
                  <a:pt x="703" y="471"/>
                </a:cubicBezTo>
                <a:cubicBezTo>
                  <a:pt x="703" y="73"/>
                  <a:pt x="703" y="73"/>
                  <a:pt x="703" y="73"/>
                </a:cubicBezTo>
                <a:cubicBezTo>
                  <a:pt x="703" y="33"/>
                  <a:pt x="670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2080">
            <a:extLst>
              <a:ext uri="{FF2B5EF4-FFF2-40B4-BE49-F238E27FC236}">
                <a16:creationId xmlns:a16="http://schemas.microsoft.com/office/drawing/2014/main" id="{86C6D999-CF7D-4588-A2DA-464F35FE006B}"/>
              </a:ext>
            </a:extLst>
          </p:cNvPr>
          <p:cNvSpPr>
            <a:spLocks/>
          </p:cNvSpPr>
          <p:nvPr/>
        </p:nvSpPr>
        <p:spPr bwMode="auto">
          <a:xfrm>
            <a:off x="8694782" y="5005808"/>
            <a:ext cx="140161" cy="150177"/>
          </a:xfrm>
          <a:custGeom>
            <a:avLst/>
            <a:gdLst>
              <a:gd name="T0" fmla="*/ 24 w 48"/>
              <a:gd name="T1" fmla="*/ 0 h 48"/>
              <a:gd name="T2" fmla="*/ 0 w 48"/>
              <a:gd name="T3" fmla="*/ 24 h 48"/>
              <a:gd name="T4" fmla="*/ 24 w 48"/>
              <a:gd name="T5" fmla="*/ 48 h 48"/>
              <a:gd name="T6" fmla="*/ 48 w 48"/>
              <a:gd name="T7" fmla="*/ 24 h 48"/>
              <a:gd name="T8" fmla="*/ 24 w 48"/>
              <a:gd name="T9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24" y="0"/>
                </a:moveTo>
                <a:cubicBezTo>
                  <a:pt x="24" y="13"/>
                  <a:pt x="13" y="24"/>
                  <a:pt x="0" y="24"/>
                </a:cubicBezTo>
                <a:cubicBezTo>
                  <a:pt x="13" y="24"/>
                  <a:pt x="24" y="35"/>
                  <a:pt x="24" y="48"/>
                </a:cubicBezTo>
                <a:cubicBezTo>
                  <a:pt x="24" y="35"/>
                  <a:pt x="35" y="24"/>
                  <a:pt x="48" y="24"/>
                </a:cubicBezTo>
                <a:cubicBezTo>
                  <a:pt x="35" y="24"/>
                  <a:pt x="24" y="13"/>
                  <a:pt x="24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2081">
            <a:extLst>
              <a:ext uri="{FF2B5EF4-FFF2-40B4-BE49-F238E27FC236}">
                <a16:creationId xmlns:a16="http://schemas.microsoft.com/office/drawing/2014/main" id="{BE3E9FD9-56A9-49B1-8554-ACF18320B479}"/>
              </a:ext>
            </a:extLst>
          </p:cNvPr>
          <p:cNvSpPr>
            <a:spLocks/>
          </p:cNvSpPr>
          <p:nvPr/>
        </p:nvSpPr>
        <p:spPr bwMode="auto">
          <a:xfrm>
            <a:off x="9255433" y="5716635"/>
            <a:ext cx="90107" cy="90107"/>
          </a:xfrm>
          <a:custGeom>
            <a:avLst/>
            <a:gdLst>
              <a:gd name="T0" fmla="*/ 14 w 29"/>
              <a:gd name="T1" fmla="*/ 0 h 28"/>
              <a:gd name="T2" fmla="*/ 0 w 29"/>
              <a:gd name="T3" fmla="*/ 14 h 28"/>
              <a:gd name="T4" fmla="*/ 14 w 29"/>
              <a:gd name="T5" fmla="*/ 28 h 28"/>
              <a:gd name="T6" fmla="*/ 29 w 29"/>
              <a:gd name="T7" fmla="*/ 14 h 28"/>
              <a:gd name="T8" fmla="*/ 14 w 29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8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2082">
            <a:extLst>
              <a:ext uri="{FF2B5EF4-FFF2-40B4-BE49-F238E27FC236}">
                <a16:creationId xmlns:a16="http://schemas.microsoft.com/office/drawing/2014/main" id="{62B24671-4E89-4533-8BE1-5C5535C5D819}"/>
              </a:ext>
            </a:extLst>
          </p:cNvPr>
          <p:cNvSpPr>
            <a:spLocks/>
          </p:cNvSpPr>
          <p:nvPr/>
        </p:nvSpPr>
        <p:spPr bwMode="auto">
          <a:xfrm>
            <a:off x="8504558" y="4915707"/>
            <a:ext cx="90107" cy="80091"/>
          </a:xfrm>
          <a:custGeom>
            <a:avLst/>
            <a:gdLst>
              <a:gd name="T0" fmla="*/ 14 w 28"/>
              <a:gd name="T1" fmla="*/ 0 h 28"/>
              <a:gd name="T2" fmla="*/ 0 w 28"/>
              <a:gd name="T3" fmla="*/ 14 h 28"/>
              <a:gd name="T4" fmla="*/ 14 w 28"/>
              <a:gd name="T5" fmla="*/ 28 h 28"/>
              <a:gd name="T6" fmla="*/ 28 w 28"/>
              <a:gd name="T7" fmla="*/ 14 h 28"/>
              <a:gd name="T8" fmla="*/ 14 w 28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8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0" y="14"/>
                  <a:pt x="28" y="14"/>
                </a:cubicBezTo>
                <a:cubicBezTo>
                  <a:pt x="20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2083">
            <a:extLst>
              <a:ext uri="{FF2B5EF4-FFF2-40B4-BE49-F238E27FC236}">
                <a16:creationId xmlns:a16="http://schemas.microsoft.com/office/drawing/2014/main" id="{EB738331-EDCB-4FE0-BF8A-64B8641B351F}"/>
              </a:ext>
            </a:extLst>
          </p:cNvPr>
          <p:cNvSpPr>
            <a:spLocks noEditPoints="1"/>
          </p:cNvSpPr>
          <p:nvPr/>
        </p:nvSpPr>
        <p:spPr bwMode="auto">
          <a:xfrm>
            <a:off x="7543446" y="3203720"/>
            <a:ext cx="2082411" cy="891034"/>
          </a:xfrm>
          <a:custGeom>
            <a:avLst/>
            <a:gdLst>
              <a:gd name="T0" fmla="*/ 261 w 704"/>
              <a:gd name="T1" fmla="*/ 134 h 300"/>
              <a:gd name="T2" fmla="*/ 247 w 704"/>
              <a:gd name="T3" fmla="*/ 120 h 300"/>
              <a:gd name="T4" fmla="*/ 261 w 704"/>
              <a:gd name="T5" fmla="*/ 106 h 300"/>
              <a:gd name="T6" fmla="*/ 276 w 704"/>
              <a:gd name="T7" fmla="*/ 120 h 300"/>
              <a:gd name="T8" fmla="*/ 261 w 704"/>
              <a:gd name="T9" fmla="*/ 134 h 300"/>
              <a:gd name="T10" fmla="*/ 554 w 704"/>
              <a:gd name="T11" fmla="*/ 0 h 300"/>
              <a:gd name="T12" fmla="*/ 150 w 704"/>
              <a:gd name="T13" fmla="*/ 0 h 300"/>
              <a:gd name="T14" fmla="*/ 0 w 704"/>
              <a:gd name="T15" fmla="*/ 150 h 300"/>
              <a:gd name="T16" fmla="*/ 150 w 704"/>
              <a:gd name="T17" fmla="*/ 300 h 300"/>
              <a:gd name="T18" fmla="*/ 554 w 704"/>
              <a:gd name="T19" fmla="*/ 300 h 300"/>
              <a:gd name="T20" fmla="*/ 704 w 704"/>
              <a:gd name="T21" fmla="*/ 150 h 300"/>
              <a:gd name="T22" fmla="*/ 554 w 704"/>
              <a:gd name="T23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4" h="300">
                <a:moveTo>
                  <a:pt x="261" y="134"/>
                </a:moveTo>
                <a:cubicBezTo>
                  <a:pt x="261" y="126"/>
                  <a:pt x="255" y="120"/>
                  <a:pt x="247" y="120"/>
                </a:cubicBezTo>
                <a:cubicBezTo>
                  <a:pt x="255" y="120"/>
                  <a:pt x="261" y="114"/>
                  <a:pt x="261" y="106"/>
                </a:cubicBezTo>
                <a:cubicBezTo>
                  <a:pt x="261" y="114"/>
                  <a:pt x="268" y="120"/>
                  <a:pt x="276" y="120"/>
                </a:cubicBezTo>
                <a:cubicBezTo>
                  <a:pt x="268" y="120"/>
                  <a:pt x="261" y="126"/>
                  <a:pt x="261" y="134"/>
                </a:cubicBezTo>
                <a:moveTo>
                  <a:pt x="554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2084">
            <a:extLst>
              <a:ext uri="{FF2B5EF4-FFF2-40B4-BE49-F238E27FC236}">
                <a16:creationId xmlns:a16="http://schemas.microsoft.com/office/drawing/2014/main" id="{CCC76A03-2E17-48F3-ACAE-75EE5AC574B1}"/>
              </a:ext>
            </a:extLst>
          </p:cNvPr>
          <p:cNvSpPr>
            <a:spLocks/>
          </p:cNvSpPr>
          <p:nvPr/>
        </p:nvSpPr>
        <p:spPr bwMode="auto">
          <a:xfrm>
            <a:off x="8274297" y="3514083"/>
            <a:ext cx="90107" cy="90107"/>
          </a:xfrm>
          <a:custGeom>
            <a:avLst/>
            <a:gdLst>
              <a:gd name="T0" fmla="*/ 14 w 29"/>
              <a:gd name="T1" fmla="*/ 0 h 28"/>
              <a:gd name="T2" fmla="*/ 0 w 29"/>
              <a:gd name="T3" fmla="*/ 14 h 28"/>
              <a:gd name="T4" fmla="*/ 14 w 29"/>
              <a:gd name="T5" fmla="*/ 28 h 28"/>
              <a:gd name="T6" fmla="*/ 29 w 29"/>
              <a:gd name="T7" fmla="*/ 14 h 28"/>
              <a:gd name="T8" fmla="*/ 14 w 29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8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EF87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2085">
            <a:extLst>
              <a:ext uri="{FF2B5EF4-FFF2-40B4-BE49-F238E27FC236}">
                <a16:creationId xmlns:a16="http://schemas.microsoft.com/office/drawing/2014/main" id="{A6400081-8C1F-4F36-BB58-6D97673DE761}"/>
              </a:ext>
            </a:extLst>
          </p:cNvPr>
          <p:cNvSpPr>
            <a:spLocks noEditPoints="1"/>
          </p:cNvSpPr>
          <p:nvPr/>
        </p:nvSpPr>
        <p:spPr bwMode="auto">
          <a:xfrm>
            <a:off x="2247314" y="3113622"/>
            <a:ext cx="2082411" cy="891034"/>
          </a:xfrm>
          <a:custGeom>
            <a:avLst/>
            <a:gdLst>
              <a:gd name="T0" fmla="*/ 352 w 704"/>
              <a:gd name="T1" fmla="*/ 68 h 300"/>
              <a:gd name="T2" fmla="*/ 328 w 704"/>
              <a:gd name="T3" fmla="*/ 44 h 300"/>
              <a:gd name="T4" fmla="*/ 352 w 704"/>
              <a:gd name="T5" fmla="*/ 20 h 300"/>
              <a:gd name="T6" fmla="*/ 376 w 704"/>
              <a:gd name="T7" fmla="*/ 44 h 300"/>
              <a:gd name="T8" fmla="*/ 352 w 704"/>
              <a:gd name="T9" fmla="*/ 68 h 300"/>
              <a:gd name="T10" fmla="*/ 554 w 704"/>
              <a:gd name="T11" fmla="*/ 0 h 300"/>
              <a:gd name="T12" fmla="*/ 382 w 704"/>
              <a:gd name="T13" fmla="*/ 0 h 300"/>
              <a:gd name="T14" fmla="*/ 370 w 704"/>
              <a:gd name="T15" fmla="*/ 0 h 300"/>
              <a:gd name="T16" fmla="*/ 150 w 704"/>
              <a:gd name="T17" fmla="*/ 0 h 300"/>
              <a:gd name="T18" fmla="*/ 0 w 704"/>
              <a:gd name="T19" fmla="*/ 150 h 300"/>
              <a:gd name="T20" fmla="*/ 150 w 704"/>
              <a:gd name="T21" fmla="*/ 300 h 300"/>
              <a:gd name="T22" fmla="*/ 554 w 704"/>
              <a:gd name="T23" fmla="*/ 300 h 300"/>
              <a:gd name="T24" fmla="*/ 704 w 704"/>
              <a:gd name="T25" fmla="*/ 150 h 300"/>
              <a:gd name="T26" fmla="*/ 554 w 704"/>
              <a:gd name="T27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4" h="300">
                <a:moveTo>
                  <a:pt x="352" y="68"/>
                </a:moveTo>
                <a:cubicBezTo>
                  <a:pt x="352" y="55"/>
                  <a:pt x="341" y="44"/>
                  <a:pt x="328" y="44"/>
                </a:cubicBezTo>
                <a:cubicBezTo>
                  <a:pt x="341" y="44"/>
                  <a:pt x="352" y="34"/>
                  <a:pt x="352" y="20"/>
                </a:cubicBezTo>
                <a:cubicBezTo>
                  <a:pt x="352" y="34"/>
                  <a:pt x="363" y="44"/>
                  <a:pt x="376" y="44"/>
                </a:cubicBezTo>
                <a:cubicBezTo>
                  <a:pt x="363" y="44"/>
                  <a:pt x="352" y="55"/>
                  <a:pt x="352" y="68"/>
                </a:cubicBezTo>
                <a:moveTo>
                  <a:pt x="554" y="0"/>
                </a:moveTo>
                <a:cubicBezTo>
                  <a:pt x="382" y="0"/>
                  <a:pt x="382" y="0"/>
                  <a:pt x="382" y="0"/>
                </a:cubicBezTo>
                <a:cubicBezTo>
                  <a:pt x="370" y="0"/>
                  <a:pt x="370" y="0"/>
                  <a:pt x="370" y="0"/>
                </a:cubicBez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F29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2087">
            <a:extLst>
              <a:ext uri="{FF2B5EF4-FFF2-40B4-BE49-F238E27FC236}">
                <a16:creationId xmlns:a16="http://schemas.microsoft.com/office/drawing/2014/main" id="{6B796ECF-4C06-4A78-9582-D35CE1480F8D}"/>
              </a:ext>
            </a:extLst>
          </p:cNvPr>
          <p:cNvSpPr>
            <a:spLocks/>
          </p:cNvSpPr>
          <p:nvPr/>
        </p:nvSpPr>
        <p:spPr bwMode="auto">
          <a:xfrm>
            <a:off x="6121800" y="2883350"/>
            <a:ext cx="2492890" cy="320369"/>
          </a:xfrm>
          <a:custGeom>
            <a:avLst/>
            <a:gdLst>
              <a:gd name="T0" fmla="*/ 249 w 249"/>
              <a:gd name="T1" fmla="*/ 0 h 32"/>
              <a:gd name="T2" fmla="*/ 0 w 249"/>
              <a:gd name="T3" fmla="*/ 0 h 32"/>
              <a:gd name="T4" fmla="*/ 0 w 249"/>
              <a:gd name="T5" fmla="*/ 4 h 32"/>
              <a:gd name="T6" fmla="*/ 246 w 249"/>
              <a:gd name="T7" fmla="*/ 4 h 32"/>
              <a:gd name="T8" fmla="*/ 246 w 249"/>
              <a:gd name="T9" fmla="*/ 32 h 32"/>
              <a:gd name="T10" fmla="*/ 249 w 249"/>
              <a:gd name="T11" fmla="*/ 32 h 32"/>
              <a:gd name="T12" fmla="*/ 249 w 249"/>
              <a:gd name="T1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9" h="32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  <a:close/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2088">
            <a:extLst>
              <a:ext uri="{FF2B5EF4-FFF2-40B4-BE49-F238E27FC236}">
                <a16:creationId xmlns:a16="http://schemas.microsoft.com/office/drawing/2014/main" id="{42AF95EB-47A4-4E03-8D93-AA1B0EA0F8B7}"/>
              </a:ext>
            </a:extLst>
          </p:cNvPr>
          <p:cNvSpPr>
            <a:spLocks/>
          </p:cNvSpPr>
          <p:nvPr/>
        </p:nvSpPr>
        <p:spPr bwMode="auto">
          <a:xfrm>
            <a:off x="6121800" y="2883350"/>
            <a:ext cx="2492890" cy="320369"/>
          </a:xfrm>
          <a:custGeom>
            <a:avLst/>
            <a:gdLst>
              <a:gd name="T0" fmla="*/ 249 w 249"/>
              <a:gd name="T1" fmla="*/ 0 h 32"/>
              <a:gd name="T2" fmla="*/ 0 w 249"/>
              <a:gd name="T3" fmla="*/ 0 h 32"/>
              <a:gd name="T4" fmla="*/ 0 w 249"/>
              <a:gd name="T5" fmla="*/ 4 h 32"/>
              <a:gd name="T6" fmla="*/ 246 w 249"/>
              <a:gd name="T7" fmla="*/ 4 h 32"/>
              <a:gd name="T8" fmla="*/ 246 w 249"/>
              <a:gd name="T9" fmla="*/ 32 h 32"/>
              <a:gd name="T10" fmla="*/ 249 w 249"/>
              <a:gd name="T11" fmla="*/ 32 h 32"/>
              <a:gd name="T12" fmla="*/ 249 w 249"/>
              <a:gd name="T1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9" h="32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Rectangle 2089">
            <a:extLst>
              <a:ext uri="{FF2B5EF4-FFF2-40B4-BE49-F238E27FC236}">
                <a16:creationId xmlns:a16="http://schemas.microsoft.com/office/drawing/2014/main" id="{C131B9A2-BB87-425B-8157-E024B94E9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1775" y="2883350"/>
            <a:ext cx="20022" cy="40046"/>
          </a:xfrm>
          <a:prstGeom prst="rect">
            <a:avLst/>
          </a:prstGeom>
          <a:solidFill>
            <a:srgbClr val="F6B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Rectangle 2090">
            <a:extLst>
              <a:ext uri="{FF2B5EF4-FFF2-40B4-BE49-F238E27FC236}">
                <a16:creationId xmlns:a16="http://schemas.microsoft.com/office/drawing/2014/main" id="{A86B1040-96E7-4D66-9E43-604599A01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1775" y="2883350"/>
            <a:ext cx="20022" cy="4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TextBox 41">
            <a:extLst>
              <a:ext uri="{FF2B5EF4-FFF2-40B4-BE49-F238E27FC236}">
                <a16:creationId xmlns:a16="http://schemas.microsoft.com/office/drawing/2014/main" id="{A3F2C71B-A3F3-46A4-90DF-A7D2F7FB4CA1}"/>
              </a:ext>
            </a:extLst>
          </p:cNvPr>
          <p:cNvSpPr txBox="1"/>
          <p:nvPr/>
        </p:nvSpPr>
        <p:spPr>
          <a:xfrm>
            <a:off x="2352508" y="4438136"/>
            <a:ext cx="187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23" name="TextBox 41">
            <a:extLst>
              <a:ext uri="{FF2B5EF4-FFF2-40B4-BE49-F238E27FC236}">
                <a16:creationId xmlns:a16="http://schemas.microsoft.com/office/drawing/2014/main" id="{9CF327D8-34B3-4592-8071-1A825FCF2FFC}"/>
              </a:ext>
            </a:extLst>
          </p:cNvPr>
          <p:cNvSpPr txBox="1"/>
          <p:nvPr/>
        </p:nvSpPr>
        <p:spPr>
          <a:xfrm>
            <a:off x="7658654" y="4543734"/>
            <a:ext cx="187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24" name="TextBox 41">
            <a:extLst>
              <a:ext uri="{FF2B5EF4-FFF2-40B4-BE49-F238E27FC236}">
                <a16:creationId xmlns:a16="http://schemas.microsoft.com/office/drawing/2014/main" id="{C97AEB15-B3F4-4EBF-A2F3-C88C883AB70B}"/>
              </a:ext>
            </a:extLst>
          </p:cNvPr>
          <p:cNvSpPr txBox="1"/>
          <p:nvPr/>
        </p:nvSpPr>
        <p:spPr>
          <a:xfrm>
            <a:off x="2485120" y="3392550"/>
            <a:ext cx="160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cs typeface="Arial" pitchFamily="34" charset="0"/>
              </a:rPr>
              <a:t>Get a modern  </a:t>
            </a:r>
          </a:p>
        </p:txBody>
      </p:sp>
      <p:sp>
        <p:nvSpPr>
          <p:cNvPr id="25" name="TextBox 41">
            <a:extLst>
              <a:ext uri="{FF2B5EF4-FFF2-40B4-BE49-F238E27FC236}">
                <a16:creationId xmlns:a16="http://schemas.microsoft.com/office/drawing/2014/main" id="{738B0B58-D211-47F8-8CB9-173F1FABE2E1}"/>
              </a:ext>
            </a:extLst>
          </p:cNvPr>
          <p:cNvSpPr txBox="1"/>
          <p:nvPr/>
        </p:nvSpPr>
        <p:spPr>
          <a:xfrm>
            <a:off x="7701160" y="3488277"/>
            <a:ext cx="160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cs typeface="Arial" pitchFamily="34" charset="0"/>
              </a:rPr>
              <a:t>Get a modern  </a:t>
            </a:r>
          </a:p>
        </p:txBody>
      </p:sp>
      <p:sp>
        <p:nvSpPr>
          <p:cNvPr id="26" name="TextBox 41">
            <a:extLst>
              <a:ext uri="{FF2B5EF4-FFF2-40B4-BE49-F238E27FC236}">
                <a16:creationId xmlns:a16="http://schemas.microsoft.com/office/drawing/2014/main" id="{A1FC48D8-253D-4719-9505-C72E63708AFD}"/>
              </a:ext>
            </a:extLst>
          </p:cNvPr>
          <p:cNvSpPr txBox="1"/>
          <p:nvPr/>
        </p:nvSpPr>
        <p:spPr>
          <a:xfrm>
            <a:off x="4956418" y="1860472"/>
            <a:ext cx="226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itchFamily="34" charset="0"/>
              </a:rPr>
              <a:t>Get a modern  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87CA0756-7663-491A-8F5B-D1948F9CB7D6}"/>
              </a:ext>
            </a:extLst>
          </p:cNvPr>
          <p:cNvGrpSpPr/>
          <p:nvPr/>
        </p:nvGrpSpPr>
        <p:grpSpPr>
          <a:xfrm>
            <a:off x="53403" y="191274"/>
            <a:ext cx="1477599" cy="1542192"/>
            <a:chOff x="147589" y="843380"/>
            <a:chExt cx="1477599" cy="1542192"/>
          </a:xfrm>
        </p:grpSpPr>
        <p:sp>
          <p:nvSpPr>
            <p:cNvPr id="28" name="Freeform 1588">
              <a:extLst>
                <a:ext uri="{FF2B5EF4-FFF2-40B4-BE49-F238E27FC236}">
                  <a16:creationId xmlns:a16="http://schemas.microsoft.com/office/drawing/2014/main" id="{D0DE7FF3-4DDB-44C7-8D68-4950D24A5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312901"/>
              <a:ext cx="64593" cy="72671"/>
            </a:xfrm>
            <a:custGeom>
              <a:avLst/>
              <a:gdLst>
                <a:gd name="T0" fmla="*/ 15 w 29"/>
                <a:gd name="T1" fmla="*/ 0 h 29"/>
                <a:gd name="T2" fmla="*/ 0 w 29"/>
                <a:gd name="T3" fmla="*/ 15 h 29"/>
                <a:gd name="T4" fmla="*/ 15 w 29"/>
                <a:gd name="T5" fmla="*/ 29 h 29"/>
                <a:gd name="T6" fmla="*/ 29 w 29"/>
                <a:gd name="T7" fmla="*/ 15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15" y="8"/>
                    <a:pt x="8" y="15"/>
                    <a:pt x="0" y="15"/>
                  </a:cubicBezTo>
                  <a:cubicBezTo>
                    <a:pt x="8" y="15"/>
                    <a:pt x="15" y="21"/>
                    <a:pt x="15" y="29"/>
                  </a:cubicBezTo>
                  <a:cubicBezTo>
                    <a:pt x="15" y="21"/>
                    <a:pt x="21" y="15"/>
                    <a:pt x="29" y="15"/>
                  </a:cubicBezTo>
                  <a:cubicBezTo>
                    <a:pt x="21" y="15"/>
                    <a:pt x="15" y="8"/>
                    <a:pt x="15" y="0"/>
                  </a:cubicBezTo>
                </a:path>
              </a:pathLst>
            </a:custGeom>
            <a:solidFill>
              <a:srgbClr val="FBD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776">
              <a:extLst>
                <a:ext uri="{FF2B5EF4-FFF2-40B4-BE49-F238E27FC236}">
                  <a16:creationId xmlns:a16="http://schemas.microsoft.com/office/drawing/2014/main" id="{863F5EC7-81B8-45B7-9B78-A6A7A6A06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777">
              <a:extLst>
                <a:ext uri="{FF2B5EF4-FFF2-40B4-BE49-F238E27FC236}">
                  <a16:creationId xmlns:a16="http://schemas.microsoft.com/office/drawing/2014/main" id="{3DCAD0C6-F1F5-4631-8B1B-3A419C694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843380"/>
              <a:ext cx="1477598" cy="1485669"/>
            </a:xfrm>
            <a:custGeom>
              <a:avLst/>
              <a:gdLst>
                <a:gd name="T0" fmla="*/ 91 w 183"/>
                <a:gd name="T1" fmla="*/ 5 h 184"/>
                <a:gd name="T2" fmla="*/ 106 w 183"/>
                <a:gd name="T3" fmla="*/ 0 h 184"/>
                <a:gd name="T4" fmla="*/ 118 w 183"/>
                <a:gd name="T5" fmla="*/ 10 h 184"/>
                <a:gd name="T6" fmla="*/ 134 w 183"/>
                <a:gd name="T7" fmla="*/ 9 h 184"/>
                <a:gd name="T8" fmla="*/ 142 w 183"/>
                <a:gd name="T9" fmla="*/ 22 h 184"/>
                <a:gd name="T10" fmla="*/ 157 w 183"/>
                <a:gd name="T11" fmla="*/ 26 h 184"/>
                <a:gd name="T12" fmla="*/ 161 w 183"/>
                <a:gd name="T13" fmla="*/ 41 h 184"/>
                <a:gd name="T14" fmla="*/ 175 w 183"/>
                <a:gd name="T15" fmla="*/ 49 h 184"/>
                <a:gd name="T16" fmla="*/ 173 w 183"/>
                <a:gd name="T17" fmla="*/ 65 h 184"/>
                <a:gd name="T18" fmla="*/ 183 w 183"/>
                <a:gd name="T19" fmla="*/ 77 h 184"/>
                <a:gd name="T20" fmla="*/ 178 w 183"/>
                <a:gd name="T21" fmla="*/ 92 h 184"/>
                <a:gd name="T22" fmla="*/ 183 w 183"/>
                <a:gd name="T23" fmla="*/ 106 h 184"/>
                <a:gd name="T24" fmla="*/ 173 w 183"/>
                <a:gd name="T25" fmla="*/ 118 h 184"/>
                <a:gd name="T26" fmla="*/ 175 w 183"/>
                <a:gd name="T27" fmla="*/ 134 h 184"/>
                <a:gd name="T28" fmla="*/ 161 w 183"/>
                <a:gd name="T29" fmla="*/ 142 h 184"/>
                <a:gd name="T30" fmla="*/ 157 w 183"/>
                <a:gd name="T31" fmla="*/ 158 h 184"/>
                <a:gd name="T32" fmla="*/ 142 w 183"/>
                <a:gd name="T33" fmla="*/ 161 h 184"/>
                <a:gd name="T34" fmla="*/ 134 w 183"/>
                <a:gd name="T35" fmla="*/ 175 h 184"/>
                <a:gd name="T36" fmla="*/ 118 w 183"/>
                <a:gd name="T37" fmla="*/ 173 h 184"/>
                <a:gd name="T38" fmla="*/ 106 w 183"/>
                <a:gd name="T39" fmla="*/ 184 h 184"/>
                <a:gd name="T40" fmla="*/ 91 w 183"/>
                <a:gd name="T41" fmla="*/ 178 h 184"/>
                <a:gd name="T42" fmla="*/ 77 w 183"/>
                <a:gd name="T43" fmla="*/ 184 h 184"/>
                <a:gd name="T44" fmla="*/ 65 w 183"/>
                <a:gd name="T45" fmla="*/ 173 h 184"/>
                <a:gd name="T46" fmla="*/ 49 w 183"/>
                <a:gd name="T47" fmla="*/ 175 h 184"/>
                <a:gd name="T48" fmla="*/ 41 w 183"/>
                <a:gd name="T49" fmla="*/ 161 h 184"/>
                <a:gd name="T50" fmla="*/ 26 w 183"/>
                <a:gd name="T51" fmla="*/ 158 h 184"/>
                <a:gd name="T52" fmla="*/ 22 w 183"/>
                <a:gd name="T53" fmla="*/ 142 h 184"/>
                <a:gd name="T54" fmla="*/ 8 w 183"/>
                <a:gd name="T55" fmla="*/ 134 h 184"/>
                <a:gd name="T56" fmla="*/ 9 w 183"/>
                <a:gd name="T57" fmla="*/ 118 h 184"/>
                <a:gd name="T58" fmla="*/ 0 w 183"/>
                <a:gd name="T59" fmla="*/ 106 h 184"/>
                <a:gd name="T60" fmla="*/ 5 w 183"/>
                <a:gd name="T61" fmla="*/ 92 h 184"/>
                <a:gd name="T62" fmla="*/ 0 w 183"/>
                <a:gd name="T63" fmla="*/ 77 h 184"/>
                <a:gd name="T64" fmla="*/ 9 w 183"/>
                <a:gd name="T65" fmla="*/ 65 h 184"/>
                <a:gd name="T66" fmla="*/ 8 w 183"/>
                <a:gd name="T67" fmla="*/ 49 h 184"/>
                <a:gd name="T68" fmla="*/ 22 w 183"/>
                <a:gd name="T69" fmla="*/ 41 h 184"/>
                <a:gd name="T70" fmla="*/ 26 w 183"/>
                <a:gd name="T71" fmla="*/ 26 h 184"/>
                <a:gd name="T72" fmla="*/ 41 w 183"/>
                <a:gd name="T73" fmla="*/ 22 h 184"/>
                <a:gd name="T74" fmla="*/ 49 w 183"/>
                <a:gd name="T75" fmla="*/ 9 h 184"/>
                <a:gd name="T76" fmla="*/ 65 w 183"/>
                <a:gd name="T77" fmla="*/ 10 h 184"/>
                <a:gd name="T78" fmla="*/ 77 w 183"/>
                <a:gd name="T79" fmla="*/ 0 h 184"/>
                <a:gd name="T80" fmla="*/ 91 w 183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" h="184">
                  <a:moveTo>
                    <a:pt x="91" y="5"/>
                  </a:moveTo>
                  <a:lnTo>
                    <a:pt x="106" y="0"/>
                  </a:lnTo>
                  <a:lnTo>
                    <a:pt x="118" y="10"/>
                  </a:lnTo>
                  <a:lnTo>
                    <a:pt x="134" y="9"/>
                  </a:lnTo>
                  <a:lnTo>
                    <a:pt x="142" y="22"/>
                  </a:lnTo>
                  <a:lnTo>
                    <a:pt x="157" y="26"/>
                  </a:lnTo>
                  <a:lnTo>
                    <a:pt x="161" y="41"/>
                  </a:lnTo>
                  <a:lnTo>
                    <a:pt x="175" y="49"/>
                  </a:lnTo>
                  <a:lnTo>
                    <a:pt x="173" y="65"/>
                  </a:lnTo>
                  <a:lnTo>
                    <a:pt x="183" y="77"/>
                  </a:lnTo>
                  <a:lnTo>
                    <a:pt x="178" y="92"/>
                  </a:lnTo>
                  <a:lnTo>
                    <a:pt x="183" y="106"/>
                  </a:lnTo>
                  <a:lnTo>
                    <a:pt x="173" y="118"/>
                  </a:lnTo>
                  <a:lnTo>
                    <a:pt x="175" y="134"/>
                  </a:lnTo>
                  <a:lnTo>
                    <a:pt x="161" y="142"/>
                  </a:lnTo>
                  <a:lnTo>
                    <a:pt x="157" y="158"/>
                  </a:lnTo>
                  <a:lnTo>
                    <a:pt x="142" y="161"/>
                  </a:lnTo>
                  <a:lnTo>
                    <a:pt x="134" y="175"/>
                  </a:lnTo>
                  <a:lnTo>
                    <a:pt x="118" y="173"/>
                  </a:lnTo>
                  <a:lnTo>
                    <a:pt x="106" y="184"/>
                  </a:lnTo>
                  <a:lnTo>
                    <a:pt x="91" y="178"/>
                  </a:lnTo>
                  <a:lnTo>
                    <a:pt x="77" y="184"/>
                  </a:lnTo>
                  <a:lnTo>
                    <a:pt x="65" y="173"/>
                  </a:lnTo>
                  <a:lnTo>
                    <a:pt x="49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8" y="134"/>
                  </a:lnTo>
                  <a:lnTo>
                    <a:pt x="9" y="118"/>
                  </a:lnTo>
                  <a:lnTo>
                    <a:pt x="0" y="106"/>
                  </a:lnTo>
                  <a:lnTo>
                    <a:pt x="5" y="92"/>
                  </a:lnTo>
                  <a:lnTo>
                    <a:pt x="0" y="77"/>
                  </a:lnTo>
                  <a:lnTo>
                    <a:pt x="9" y="65"/>
                  </a:lnTo>
                  <a:lnTo>
                    <a:pt x="8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49" y="9"/>
                  </a:lnTo>
                  <a:lnTo>
                    <a:pt x="65" y="10"/>
                  </a:lnTo>
                  <a:lnTo>
                    <a:pt x="77" y="0"/>
                  </a:lnTo>
                  <a:lnTo>
                    <a:pt x="91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778">
              <a:extLst>
                <a:ext uri="{FF2B5EF4-FFF2-40B4-BE49-F238E27FC236}">
                  <a16:creationId xmlns:a16="http://schemas.microsoft.com/office/drawing/2014/main" id="{3CAF3044-3933-42CC-84D8-5DA31F962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79">
              <a:extLst>
                <a:ext uri="{FF2B5EF4-FFF2-40B4-BE49-F238E27FC236}">
                  <a16:creationId xmlns:a16="http://schemas.microsoft.com/office/drawing/2014/main" id="{34D95E9D-9838-4056-8E31-143B449B0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174429"/>
              <a:ext cx="218007" cy="137266"/>
            </a:xfrm>
            <a:custGeom>
              <a:avLst/>
              <a:gdLst>
                <a:gd name="T0" fmla="*/ 14 w 27"/>
                <a:gd name="T1" fmla="*/ 0 h 17"/>
                <a:gd name="T2" fmla="*/ 14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4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4" y="0"/>
                  </a:moveTo>
                  <a:lnTo>
                    <a:pt x="14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780">
              <a:extLst>
                <a:ext uri="{FF2B5EF4-FFF2-40B4-BE49-F238E27FC236}">
                  <a16:creationId xmlns:a16="http://schemas.microsoft.com/office/drawing/2014/main" id="{28BB8DB9-B9EE-4EF7-9C73-6EE2694E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781">
              <a:extLst>
                <a:ext uri="{FF2B5EF4-FFF2-40B4-BE49-F238E27FC236}">
                  <a16:creationId xmlns:a16="http://schemas.microsoft.com/office/drawing/2014/main" id="{D0D53FF5-6B74-4731-AA14-373DCB1F9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368212"/>
              <a:ext cx="209931" cy="113039"/>
            </a:xfrm>
            <a:custGeom>
              <a:avLst/>
              <a:gdLst>
                <a:gd name="T0" fmla="*/ 9 w 26"/>
                <a:gd name="T1" fmla="*/ 0 h 14"/>
                <a:gd name="T2" fmla="*/ 9 w 26"/>
                <a:gd name="T3" fmla="*/ 0 h 14"/>
                <a:gd name="T4" fmla="*/ 0 w 26"/>
                <a:gd name="T5" fmla="*/ 12 h 14"/>
                <a:gd name="T6" fmla="*/ 19 w 26"/>
                <a:gd name="T7" fmla="*/ 14 h 14"/>
                <a:gd name="T8" fmla="*/ 26 w 26"/>
                <a:gd name="T9" fmla="*/ 6 h 14"/>
                <a:gd name="T10" fmla="*/ 9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19" y="14"/>
                  </a:lnTo>
                  <a:lnTo>
                    <a:pt x="26" y="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782">
              <a:extLst>
                <a:ext uri="{FF2B5EF4-FFF2-40B4-BE49-F238E27FC236}">
                  <a16:creationId xmlns:a16="http://schemas.microsoft.com/office/drawing/2014/main" id="{BFD43DD5-D4CD-4FA7-9587-AB4D84C88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783">
              <a:extLst>
                <a:ext uri="{FF2B5EF4-FFF2-40B4-BE49-F238E27FC236}">
                  <a16:creationId xmlns:a16="http://schemas.microsoft.com/office/drawing/2014/main" id="{412F691F-BD8F-4419-B95F-14E12AE1B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89" y="1586215"/>
              <a:ext cx="185713" cy="113039"/>
            </a:xfrm>
            <a:custGeom>
              <a:avLst/>
              <a:gdLst>
                <a:gd name="T0" fmla="*/ 5 w 23"/>
                <a:gd name="T1" fmla="*/ 0 h 14"/>
                <a:gd name="T2" fmla="*/ 5 w 23"/>
                <a:gd name="T3" fmla="*/ 0 h 14"/>
                <a:gd name="T4" fmla="*/ 0 w 23"/>
                <a:gd name="T5" fmla="*/ 14 h 14"/>
                <a:gd name="T6" fmla="*/ 19 w 23"/>
                <a:gd name="T7" fmla="*/ 10 h 14"/>
                <a:gd name="T8" fmla="*/ 23 w 23"/>
                <a:gd name="T9" fmla="*/ 1 h 14"/>
                <a:gd name="T10" fmla="*/ 5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5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19" y="10"/>
                  </a:lnTo>
                  <a:lnTo>
                    <a:pt x="23" y="1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784">
              <a:extLst>
                <a:ext uri="{FF2B5EF4-FFF2-40B4-BE49-F238E27FC236}">
                  <a16:creationId xmlns:a16="http://schemas.microsoft.com/office/drawing/2014/main" id="{E86BB12E-709F-4A84-949C-CF73FB945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785">
              <a:extLst>
                <a:ext uri="{FF2B5EF4-FFF2-40B4-BE49-F238E27FC236}">
                  <a16:creationId xmlns:a16="http://schemas.microsoft.com/office/drawing/2014/main" id="{25FCD3C3-75D9-476C-AD40-2BB1F8FFA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4" y="1755777"/>
              <a:ext cx="145337" cy="169562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5 h 21"/>
                <a:gd name="T4" fmla="*/ 0 w 18"/>
                <a:gd name="T5" fmla="*/ 21 h 21"/>
                <a:gd name="T6" fmla="*/ 18 w 18"/>
                <a:gd name="T7" fmla="*/ 11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5"/>
                  </a:lnTo>
                  <a:lnTo>
                    <a:pt x="0" y="21"/>
                  </a:lnTo>
                  <a:lnTo>
                    <a:pt x="18" y="1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786">
              <a:extLst>
                <a:ext uri="{FF2B5EF4-FFF2-40B4-BE49-F238E27FC236}">
                  <a16:creationId xmlns:a16="http://schemas.microsoft.com/office/drawing/2014/main" id="{697C7C8E-03B7-475C-B93D-98FB7F279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787">
              <a:extLst>
                <a:ext uri="{FF2B5EF4-FFF2-40B4-BE49-F238E27FC236}">
                  <a16:creationId xmlns:a16="http://schemas.microsoft.com/office/drawing/2014/main" id="{75AC7075-E38D-44AE-9F92-0A10B71F8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917263"/>
              <a:ext cx="137266" cy="201859"/>
            </a:xfrm>
            <a:custGeom>
              <a:avLst/>
              <a:gdLst>
                <a:gd name="T0" fmla="*/ 15 w 17"/>
                <a:gd name="T1" fmla="*/ 0 h 25"/>
                <a:gd name="T2" fmla="*/ 0 w 17"/>
                <a:gd name="T3" fmla="*/ 9 h 25"/>
                <a:gd name="T4" fmla="*/ 4 w 17"/>
                <a:gd name="T5" fmla="*/ 25 h 25"/>
                <a:gd name="T6" fmla="*/ 17 w 17"/>
                <a:gd name="T7" fmla="*/ 9 h 25"/>
                <a:gd name="T8" fmla="*/ 15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7" y="9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788">
              <a:extLst>
                <a:ext uri="{FF2B5EF4-FFF2-40B4-BE49-F238E27FC236}">
                  <a16:creationId xmlns:a16="http://schemas.microsoft.com/office/drawing/2014/main" id="{DC46AE4D-F9B8-4502-A2E5-515F8497F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789">
              <a:extLst>
                <a:ext uri="{FF2B5EF4-FFF2-40B4-BE49-F238E27FC236}">
                  <a16:creationId xmlns:a16="http://schemas.microsoft.com/office/drawing/2014/main" id="{6E2FD56D-830D-48F3-95DF-B2CD80AB1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9" y="2038374"/>
              <a:ext cx="137266" cy="218007"/>
            </a:xfrm>
            <a:custGeom>
              <a:avLst/>
              <a:gdLst>
                <a:gd name="T0" fmla="*/ 11 w 17"/>
                <a:gd name="T1" fmla="*/ 0 h 27"/>
                <a:gd name="T2" fmla="*/ 0 w 17"/>
                <a:gd name="T3" fmla="*/ 13 h 27"/>
                <a:gd name="T4" fmla="*/ 8 w 17"/>
                <a:gd name="T5" fmla="*/ 27 h 27"/>
                <a:gd name="T6" fmla="*/ 17 w 17"/>
                <a:gd name="T7" fmla="*/ 8 h 27"/>
                <a:gd name="T8" fmla="*/ 11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1" y="0"/>
                  </a:moveTo>
                  <a:lnTo>
                    <a:pt x="0" y="13"/>
                  </a:lnTo>
                  <a:lnTo>
                    <a:pt x="8" y="27"/>
                  </a:lnTo>
                  <a:lnTo>
                    <a:pt x="17" y="8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790">
              <a:extLst>
                <a:ext uri="{FF2B5EF4-FFF2-40B4-BE49-F238E27FC236}">
                  <a16:creationId xmlns:a16="http://schemas.microsoft.com/office/drawing/2014/main" id="{CB380341-5904-4434-AEA5-05D33FF63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791">
              <a:extLst>
                <a:ext uri="{FF2B5EF4-FFF2-40B4-BE49-F238E27FC236}">
                  <a16:creationId xmlns:a16="http://schemas.microsoft.com/office/drawing/2014/main" id="{46FB8825-8979-4FCC-AFD9-0792C5522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22" y="2111046"/>
              <a:ext cx="113039" cy="218007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6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6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792">
              <a:extLst>
                <a:ext uri="{FF2B5EF4-FFF2-40B4-BE49-F238E27FC236}">
                  <a16:creationId xmlns:a16="http://schemas.microsoft.com/office/drawing/2014/main" id="{56CD730E-BF73-4F2D-9C2E-5DCECD36F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793">
              <a:extLst>
                <a:ext uri="{FF2B5EF4-FFF2-40B4-BE49-F238E27FC236}">
                  <a16:creationId xmlns:a16="http://schemas.microsoft.com/office/drawing/2014/main" id="{C08F7E7C-F41E-41C7-94EC-9EB762A38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53" y="2135266"/>
              <a:ext cx="121117" cy="193783"/>
            </a:xfrm>
            <a:custGeom>
              <a:avLst/>
              <a:gdLst>
                <a:gd name="T0" fmla="*/ 2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2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2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794">
              <a:extLst>
                <a:ext uri="{FF2B5EF4-FFF2-40B4-BE49-F238E27FC236}">
                  <a16:creationId xmlns:a16="http://schemas.microsoft.com/office/drawing/2014/main" id="{8598E63D-1C0A-40D9-BA4E-16E695482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795">
              <a:extLst>
                <a:ext uri="{FF2B5EF4-FFF2-40B4-BE49-F238E27FC236}">
                  <a16:creationId xmlns:a16="http://schemas.microsoft.com/office/drawing/2014/main" id="{47659C63-FB8B-472A-A726-58C78B828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058" y="2111046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4 w 20"/>
                <a:gd name="T3" fmla="*/ 16 h 18"/>
                <a:gd name="T4" fmla="*/ 20 w 20"/>
                <a:gd name="T5" fmla="*/ 18 h 18"/>
                <a:gd name="T6" fmla="*/ 10 w 20"/>
                <a:gd name="T7" fmla="*/ 0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4" y="16"/>
                  </a:lnTo>
                  <a:lnTo>
                    <a:pt x="20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796">
              <a:extLst>
                <a:ext uri="{FF2B5EF4-FFF2-40B4-BE49-F238E27FC236}">
                  <a16:creationId xmlns:a16="http://schemas.microsoft.com/office/drawing/2014/main" id="{0E0186B1-2FDB-4F49-A551-781B5CD48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97">
              <a:extLst>
                <a:ext uri="{FF2B5EF4-FFF2-40B4-BE49-F238E27FC236}">
                  <a16:creationId xmlns:a16="http://schemas.microsoft.com/office/drawing/2014/main" id="{512DA844-FB13-4F20-A9FC-01AEB4159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472" y="2006077"/>
              <a:ext cx="193783" cy="137266"/>
            </a:xfrm>
            <a:custGeom>
              <a:avLst/>
              <a:gdLst>
                <a:gd name="T0" fmla="*/ 10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10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10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798">
              <a:extLst>
                <a:ext uri="{FF2B5EF4-FFF2-40B4-BE49-F238E27FC236}">
                  <a16:creationId xmlns:a16="http://schemas.microsoft.com/office/drawing/2014/main" id="{6EFC30D5-BCCC-4FA2-B1FF-9E51E13CC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799">
              <a:extLst>
                <a:ext uri="{FF2B5EF4-FFF2-40B4-BE49-F238E27FC236}">
                  <a16:creationId xmlns:a16="http://schemas.microsoft.com/office/drawing/2014/main" id="{23427306-CB29-459B-87E1-F0120A7F3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585" y="1860739"/>
              <a:ext cx="218007" cy="129189"/>
            </a:xfrm>
            <a:custGeom>
              <a:avLst/>
              <a:gdLst>
                <a:gd name="T0" fmla="*/ 8 w 27"/>
                <a:gd name="T1" fmla="*/ 0 h 16"/>
                <a:gd name="T2" fmla="*/ 0 w 27"/>
                <a:gd name="T3" fmla="*/ 5 h 16"/>
                <a:gd name="T4" fmla="*/ 13 w 27"/>
                <a:gd name="T5" fmla="*/ 16 h 16"/>
                <a:gd name="T6" fmla="*/ 27 w 27"/>
                <a:gd name="T7" fmla="*/ 8 h 16"/>
                <a:gd name="T8" fmla="*/ 8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8" y="0"/>
                  </a:moveTo>
                  <a:lnTo>
                    <a:pt x="0" y="5"/>
                  </a:lnTo>
                  <a:lnTo>
                    <a:pt x="13" y="16"/>
                  </a:lnTo>
                  <a:lnTo>
                    <a:pt x="27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800">
              <a:extLst>
                <a:ext uri="{FF2B5EF4-FFF2-40B4-BE49-F238E27FC236}">
                  <a16:creationId xmlns:a16="http://schemas.microsoft.com/office/drawing/2014/main" id="{50728CA3-62D5-4BF9-97B2-03935AE2E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801">
              <a:extLst>
                <a:ext uri="{FF2B5EF4-FFF2-40B4-BE49-F238E27FC236}">
                  <a16:creationId xmlns:a16="http://schemas.microsoft.com/office/drawing/2014/main" id="{F32751DA-1861-47ED-A89E-95AB38230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683107"/>
              <a:ext cx="209931" cy="113039"/>
            </a:xfrm>
            <a:custGeom>
              <a:avLst/>
              <a:gdLst>
                <a:gd name="T0" fmla="*/ 7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7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802">
              <a:extLst>
                <a:ext uri="{FF2B5EF4-FFF2-40B4-BE49-F238E27FC236}">
                  <a16:creationId xmlns:a16="http://schemas.microsoft.com/office/drawing/2014/main" id="{EE639A87-2E9A-4C40-A270-E26B54172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803">
              <a:extLst>
                <a:ext uri="{FF2B5EF4-FFF2-40B4-BE49-F238E27FC236}">
                  <a16:creationId xmlns:a16="http://schemas.microsoft.com/office/drawing/2014/main" id="{18802EC6-46B5-4044-A08F-2340136BB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475" y="1465104"/>
              <a:ext cx="185713" cy="121117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3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3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804">
              <a:extLst>
                <a:ext uri="{FF2B5EF4-FFF2-40B4-BE49-F238E27FC236}">
                  <a16:creationId xmlns:a16="http://schemas.microsoft.com/office/drawing/2014/main" id="{F0EE2031-4878-45BA-A0B8-FCC240F3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805">
              <a:extLst>
                <a:ext uri="{FF2B5EF4-FFF2-40B4-BE49-F238E27FC236}">
                  <a16:creationId xmlns:a16="http://schemas.microsoft.com/office/drawing/2014/main" id="{DD896F89-B467-472E-9E77-EE64FE309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239022"/>
              <a:ext cx="145337" cy="161485"/>
            </a:xfrm>
            <a:custGeom>
              <a:avLst/>
              <a:gdLst>
                <a:gd name="T0" fmla="*/ 18 w 18"/>
                <a:gd name="T1" fmla="*/ 0 h 20"/>
                <a:gd name="T2" fmla="*/ 0 w 18"/>
                <a:gd name="T3" fmla="*/ 10 h 20"/>
                <a:gd name="T4" fmla="*/ 0 w 18"/>
                <a:gd name="T5" fmla="*/ 20 h 20"/>
                <a:gd name="T6" fmla="*/ 16 w 18"/>
                <a:gd name="T7" fmla="*/ 16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0" y="10"/>
                  </a:lnTo>
                  <a:lnTo>
                    <a:pt x="0" y="20"/>
                  </a:lnTo>
                  <a:lnTo>
                    <a:pt x="16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806">
              <a:extLst>
                <a:ext uri="{FF2B5EF4-FFF2-40B4-BE49-F238E27FC236}">
                  <a16:creationId xmlns:a16="http://schemas.microsoft.com/office/drawing/2014/main" id="{9BE4355E-7D0E-49C5-A0E2-975381CB5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807">
              <a:extLst>
                <a:ext uri="{FF2B5EF4-FFF2-40B4-BE49-F238E27FC236}">
                  <a16:creationId xmlns:a16="http://schemas.microsoft.com/office/drawing/2014/main" id="{53263050-D963-43DD-AA38-009C438CC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289" y="1053311"/>
              <a:ext cx="137266" cy="201859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808">
              <a:extLst>
                <a:ext uri="{FF2B5EF4-FFF2-40B4-BE49-F238E27FC236}">
                  <a16:creationId xmlns:a16="http://schemas.microsoft.com/office/drawing/2014/main" id="{5F94C927-0CAF-40E0-B47E-C3BA7005F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809">
              <a:extLst>
                <a:ext uri="{FF2B5EF4-FFF2-40B4-BE49-F238E27FC236}">
                  <a16:creationId xmlns:a16="http://schemas.microsoft.com/office/drawing/2014/main" id="{6EA9B8E5-B571-4CB8-BD00-D58C632C0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8" y="916051"/>
              <a:ext cx="137266" cy="209931"/>
            </a:xfrm>
            <a:custGeom>
              <a:avLst/>
              <a:gdLst>
                <a:gd name="T0" fmla="*/ 9 w 17"/>
                <a:gd name="T1" fmla="*/ 0 h 26"/>
                <a:gd name="T2" fmla="*/ 9 w 17"/>
                <a:gd name="T3" fmla="*/ 0 h 26"/>
                <a:gd name="T4" fmla="*/ 0 w 17"/>
                <a:gd name="T5" fmla="*/ 18 h 26"/>
                <a:gd name="T6" fmla="*/ 6 w 17"/>
                <a:gd name="T7" fmla="*/ 26 h 26"/>
                <a:gd name="T8" fmla="*/ 17 w 17"/>
                <a:gd name="T9" fmla="*/ 13 h 26"/>
                <a:gd name="T10" fmla="*/ 9 w 17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9" y="0"/>
                  </a:moveTo>
                  <a:lnTo>
                    <a:pt x="9" y="0"/>
                  </a:lnTo>
                  <a:lnTo>
                    <a:pt x="0" y="18"/>
                  </a:lnTo>
                  <a:lnTo>
                    <a:pt x="6" y="26"/>
                  </a:lnTo>
                  <a:lnTo>
                    <a:pt x="17" y="13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810">
              <a:extLst>
                <a:ext uri="{FF2B5EF4-FFF2-40B4-BE49-F238E27FC236}">
                  <a16:creationId xmlns:a16="http://schemas.microsoft.com/office/drawing/2014/main" id="{9D084631-5A22-4AB7-B521-474FE2A96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811">
              <a:extLst>
                <a:ext uri="{FF2B5EF4-FFF2-40B4-BE49-F238E27FC236}">
                  <a16:creationId xmlns:a16="http://schemas.microsoft.com/office/drawing/2014/main" id="{1586A560-6DF4-425C-BFA7-4B929483B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843380"/>
              <a:ext cx="113039" cy="209931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812">
              <a:extLst>
                <a:ext uri="{FF2B5EF4-FFF2-40B4-BE49-F238E27FC236}">
                  <a16:creationId xmlns:a16="http://schemas.microsoft.com/office/drawing/2014/main" id="{9C422568-92CA-493D-B32C-07CFAD58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813">
              <a:extLst>
                <a:ext uri="{FF2B5EF4-FFF2-40B4-BE49-F238E27FC236}">
                  <a16:creationId xmlns:a16="http://schemas.microsoft.com/office/drawing/2014/main" id="{72AC62C7-04AA-49C5-8255-DC84FF551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313" y="843380"/>
              <a:ext cx="113039" cy="185713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4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4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814">
              <a:extLst>
                <a:ext uri="{FF2B5EF4-FFF2-40B4-BE49-F238E27FC236}">
                  <a16:creationId xmlns:a16="http://schemas.microsoft.com/office/drawing/2014/main" id="{BEF8ED72-8AFC-4C5D-8B3C-5D0FA825F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815">
              <a:extLst>
                <a:ext uri="{FF2B5EF4-FFF2-40B4-BE49-F238E27FC236}">
                  <a16:creationId xmlns:a16="http://schemas.microsoft.com/office/drawing/2014/main" id="{64CF6CCF-5D02-4328-B1CA-81E77E1E1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33" y="916051"/>
              <a:ext cx="161485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816">
              <a:extLst>
                <a:ext uri="{FF2B5EF4-FFF2-40B4-BE49-F238E27FC236}">
                  <a16:creationId xmlns:a16="http://schemas.microsoft.com/office/drawing/2014/main" id="{C7B254F2-CE26-4EF7-BCDB-C056675D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817">
              <a:extLst>
                <a:ext uri="{FF2B5EF4-FFF2-40B4-BE49-F238E27FC236}">
                  <a16:creationId xmlns:a16="http://schemas.microsoft.com/office/drawing/2014/main" id="{E4F9DFF8-03E1-4968-8A9E-EE4FA3E73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021015"/>
              <a:ext cx="193783" cy="137266"/>
            </a:xfrm>
            <a:custGeom>
              <a:avLst/>
              <a:gdLst>
                <a:gd name="T0" fmla="*/ 15 w 24"/>
                <a:gd name="T1" fmla="*/ 0 h 17"/>
                <a:gd name="T2" fmla="*/ 15 w 24"/>
                <a:gd name="T3" fmla="*/ 0 h 17"/>
                <a:gd name="T4" fmla="*/ 0 w 24"/>
                <a:gd name="T5" fmla="*/ 4 h 17"/>
                <a:gd name="T6" fmla="*/ 14 w 24"/>
                <a:gd name="T7" fmla="*/ 17 h 17"/>
                <a:gd name="T8" fmla="*/ 24 w 24"/>
                <a:gd name="T9" fmla="*/ 15 h 17"/>
                <a:gd name="T10" fmla="*/ 1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4" y="17"/>
                  </a:lnTo>
                  <a:lnTo>
                    <a:pt x="24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818">
              <a:extLst>
                <a:ext uri="{FF2B5EF4-FFF2-40B4-BE49-F238E27FC236}">
                  <a16:creationId xmlns:a16="http://schemas.microsoft.com/office/drawing/2014/main" id="{1C1C5ED3-3BB2-4780-BDEF-35ADBFEE5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close/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close/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close/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close/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close/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close/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close/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close/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close/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close/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close/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close/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close/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close/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close/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close/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819">
              <a:extLst>
                <a:ext uri="{FF2B5EF4-FFF2-40B4-BE49-F238E27FC236}">
                  <a16:creationId xmlns:a16="http://schemas.microsoft.com/office/drawing/2014/main" id="{61D678DC-65FA-4224-B9EC-CF196FF86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004" y="996794"/>
              <a:ext cx="1170774" cy="1170774"/>
            </a:xfrm>
            <a:custGeom>
              <a:avLst/>
              <a:gdLst>
                <a:gd name="T0" fmla="*/ 60 w 145"/>
                <a:gd name="T1" fmla="*/ 141 h 145"/>
                <a:gd name="T2" fmla="*/ 72 w 145"/>
                <a:gd name="T3" fmla="*/ 141 h 145"/>
                <a:gd name="T4" fmla="*/ 72 w 145"/>
                <a:gd name="T5" fmla="*/ 138 h 145"/>
                <a:gd name="T6" fmla="*/ 82 w 145"/>
                <a:gd name="T7" fmla="*/ 142 h 145"/>
                <a:gd name="T8" fmla="*/ 93 w 145"/>
                <a:gd name="T9" fmla="*/ 138 h 145"/>
                <a:gd name="T10" fmla="*/ 93 w 145"/>
                <a:gd name="T11" fmla="*/ 135 h 145"/>
                <a:gd name="T12" fmla="*/ 39 w 145"/>
                <a:gd name="T13" fmla="*/ 138 h 145"/>
                <a:gd name="T14" fmla="*/ 53 w 145"/>
                <a:gd name="T15" fmla="*/ 135 h 145"/>
                <a:gd name="T16" fmla="*/ 40 w 145"/>
                <a:gd name="T17" fmla="*/ 134 h 145"/>
                <a:gd name="T18" fmla="*/ 104 w 145"/>
                <a:gd name="T19" fmla="*/ 135 h 145"/>
                <a:gd name="T20" fmla="*/ 106 w 145"/>
                <a:gd name="T21" fmla="*/ 138 h 145"/>
                <a:gd name="T22" fmla="*/ 112 w 145"/>
                <a:gd name="T23" fmla="*/ 125 h 145"/>
                <a:gd name="T24" fmla="*/ 20 w 145"/>
                <a:gd name="T25" fmla="*/ 125 h 145"/>
                <a:gd name="T26" fmla="*/ 35 w 145"/>
                <a:gd name="T27" fmla="*/ 126 h 145"/>
                <a:gd name="T28" fmla="*/ 22 w 145"/>
                <a:gd name="T29" fmla="*/ 121 h 145"/>
                <a:gd name="T30" fmla="*/ 122 w 145"/>
                <a:gd name="T31" fmla="*/ 122 h 145"/>
                <a:gd name="T32" fmla="*/ 124 w 145"/>
                <a:gd name="T33" fmla="*/ 125 h 145"/>
                <a:gd name="T34" fmla="*/ 126 w 145"/>
                <a:gd name="T35" fmla="*/ 110 h 145"/>
                <a:gd name="T36" fmla="*/ 7 w 145"/>
                <a:gd name="T37" fmla="*/ 106 h 145"/>
                <a:gd name="T38" fmla="*/ 20 w 145"/>
                <a:gd name="T39" fmla="*/ 112 h 145"/>
                <a:gd name="T40" fmla="*/ 10 w 145"/>
                <a:gd name="T41" fmla="*/ 103 h 145"/>
                <a:gd name="T42" fmla="*/ 135 w 145"/>
                <a:gd name="T43" fmla="*/ 105 h 145"/>
                <a:gd name="T44" fmla="*/ 138 w 145"/>
                <a:gd name="T45" fmla="*/ 106 h 145"/>
                <a:gd name="T46" fmla="*/ 135 w 145"/>
                <a:gd name="T47" fmla="*/ 92 h 145"/>
                <a:gd name="T48" fmla="*/ 0 w 145"/>
                <a:gd name="T49" fmla="*/ 84 h 145"/>
                <a:gd name="T50" fmla="*/ 10 w 145"/>
                <a:gd name="T51" fmla="*/ 94 h 145"/>
                <a:gd name="T52" fmla="*/ 3 w 145"/>
                <a:gd name="T53" fmla="*/ 82 h 145"/>
                <a:gd name="T54" fmla="*/ 142 w 145"/>
                <a:gd name="T55" fmla="*/ 84 h 145"/>
                <a:gd name="T56" fmla="*/ 145 w 145"/>
                <a:gd name="T57" fmla="*/ 84 h 145"/>
                <a:gd name="T58" fmla="*/ 138 w 145"/>
                <a:gd name="T59" fmla="*/ 71 h 145"/>
                <a:gd name="T60" fmla="*/ 4 w 145"/>
                <a:gd name="T61" fmla="*/ 73 h 145"/>
                <a:gd name="T62" fmla="*/ 7 w 145"/>
                <a:gd name="T63" fmla="*/ 73 h 145"/>
                <a:gd name="T64" fmla="*/ 0 w 145"/>
                <a:gd name="T65" fmla="*/ 60 h 145"/>
                <a:gd name="T66" fmla="*/ 135 w 145"/>
                <a:gd name="T67" fmla="*/ 53 h 145"/>
                <a:gd name="T68" fmla="*/ 145 w 145"/>
                <a:gd name="T69" fmla="*/ 62 h 145"/>
                <a:gd name="T70" fmla="*/ 138 w 145"/>
                <a:gd name="T71" fmla="*/ 50 h 145"/>
                <a:gd name="T72" fmla="*/ 7 w 145"/>
                <a:gd name="T73" fmla="*/ 52 h 145"/>
                <a:gd name="T74" fmla="*/ 10 w 145"/>
                <a:gd name="T75" fmla="*/ 53 h 145"/>
                <a:gd name="T76" fmla="*/ 7 w 145"/>
                <a:gd name="T77" fmla="*/ 39 h 145"/>
                <a:gd name="T78" fmla="*/ 125 w 145"/>
                <a:gd name="T79" fmla="*/ 34 h 145"/>
                <a:gd name="T80" fmla="*/ 138 w 145"/>
                <a:gd name="T81" fmla="*/ 40 h 145"/>
                <a:gd name="T82" fmla="*/ 127 w 145"/>
                <a:gd name="T83" fmla="*/ 32 h 145"/>
                <a:gd name="T84" fmla="*/ 17 w 145"/>
                <a:gd name="T85" fmla="*/ 32 h 145"/>
                <a:gd name="T86" fmla="*/ 20 w 145"/>
                <a:gd name="T87" fmla="*/ 34 h 145"/>
                <a:gd name="T88" fmla="*/ 21 w 145"/>
                <a:gd name="T89" fmla="*/ 20 h 145"/>
                <a:gd name="T90" fmla="*/ 111 w 145"/>
                <a:gd name="T91" fmla="*/ 20 h 145"/>
                <a:gd name="T92" fmla="*/ 125 w 145"/>
                <a:gd name="T93" fmla="*/ 22 h 145"/>
                <a:gd name="T94" fmla="*/ 112 w 145"/>
                <a:gd name="T95" fmla="*/ 16 h 145"/>
                <a:gd name="T96" fmla="*/ 31 w 145"/>
                <a:gd name="T97" fmla="*/ 18 h 145"/>
                <a:gd name="T98" fmla="*/ 41 w 145"/>
                <a:gd name="T99" fmla="*/ 10 h 145"/>
                <a:gd name="T100" fmla="*/ 39 w 145"/>
                <a:gd name="T101" fmla="*/ 7 h 145"/>
                <a:gd name="T102" fmla="*/ 93 w 145"/>
                <a:gd name="T103" fmla="*/ 7 h 145"/>
                <a:gd name="T104" fmla="*/ 104 w 145"/>
                <a:gd name="T105" fmla="*/ 10 h 145"/>
                <a:gd name="T106" fmla="*/ 106 w 145"/>
                <a:gd name="T107" fmla="*/ 7 h 145"/>
                <a:gd name="T108" fmla="*/ 50 w 145"/>
                <a:gd name="T109" fmla="*/ 8 h 145"/>
                <a:gd name="T110" fmla="*/ 62 w 145"/>
                <a:gd name="T111" fmla="*/ 3 h 145"/>
                <a:gd name="T112" fmla="*/ 61 w 145"/>
                <a:gd name="T113" fmla="*/ 0 h 145"/>
                <a:gd name="T114" fmla="*/ 72 w 145"/>
                <a:gd name="T115" fmla="*/ 4 h 145"/>
                <a:gd name="T116" fmla="*/ 83 w 145"/>
                <a:gd name="T117" fmla="*/ 3 h 145"/>
                <a:gd name="T118" fmla="*/ 84 w 145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145">
                  <a:moveTo>
                    <a:pt x="72" y="138"/>
                  </a:moveTo>
                  <a:lnTo>
                    <a:pt x="62" y="142"/>
                  </a:lnTo>
                  <a:lnTo>
                    <a:pt x="60" y="141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72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2" y="138"/>
                  </a:lnTo>
                  <a:moveTo>
                    <a:pt x="93" y="135"/>
                  </a:moveTo>
                  <a:lnTo>
                    <a:pt x="83" y="142"/>
                  </a:lnTo>
                  <a:lnTo>
                    <a:pt x="82" y="142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4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39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2" y="125"/>
                  </a:moveTo>
                  <a:lnTo>
                    <a:pt x="111" y="125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5" y="138"/>
                  </a:lnTo>
                  <a:lnTo>
                    <a:pt x="106" y="138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2" y="125"/>
                  </a:lnTo>
                  <a:moveTo>
                    <a:pt x="22" y="121"/>
                  </a:moveTo>
                  <a:lnTo>
                    <a:pt x="20" y="123"/>
                  </a:lnTo>
                  <a:lnTo>
                    <a:pt x="20" y="125"/>
                  </a:lnTo>
                  <a:lnTo>
                    <a:pt x="32" y="128"/>
                  </a:lnTo>
                  <a:lnTo>
                    <a:pt x="33" y="129"/>
                  </a:lnTo>
                  <a:lnTo>
                    <a:pt x="35" y="126"/>
                  </a:lnTo>
                  <a:lnTo>
                    <a:pt x="34" y="125"/>
                  </a:lnTo>
                  <a:lnTo>
                    <a:pt x="23" y="122"/>
                  </a:lnTo>
                  <a:lnTo>
                    <a:pt x="22" y="121"/>
                  </a:lnTo>
                  <a:moveTo>
                    <a:pt x="126" y="110"/>
                  </a:moveTo>
                  <a:lnTo>
                    <a:pt x="125" y="111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6" y="110"/>
                  </a:lnTo>
                  <a:moveTo>
                    <a:pt x="10" y="103"/>
                  </a:moveTo>
                  <a:lnTo>
                    <a:pt x="7" y="105"/>
                  </a:lnTo>
                  <a:lnTo>
                    <a:pt x="7" y="106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10" y="105"/>
                  </a:lnTo>
                  <a:lnTo>
                    <a:pt x="10" y="103"/>
                  </a:lnTo>
                  <a:moveTo>
                    <a:pt x="135" y="92"/>
                  </a:moveTo>
                  <a:lnTo>
                    <a:pt x="135" y="93"/>
                  </a:lnTo>
                  <a:lnTo>
                    <a:pt x="135" y="105"/>
                  </a:lnTo>
                  <a:lnTo>
                    <a:pt x="134" y="105"/>
                  </a:lnTo>
                  <a:lnTo>
                    <a:pt x="137" y="107"/>
                  </a:lnTo>
                  <a:lnTo>
                    <a:pt x="138" y="106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5" y="92"/>
                  </a:lnTo>
                  <a:moveTo>
                    <a:pt x="3" y="82"/>
                  </a:moveTo>
                  <a:lnTo>
                    <a:pt x="0" y="83"/>
                  </a:lnTo>
                  <a:lnTo>
                    <a:pt x="0" y="84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3" y="84"/>
                  </a:lnTo>
                  <a:lnTo>
                    <a:pt x="3" y="82"/>
                  </a:lnTo>
                  <a:moveTo>
                    <a:pt x="138" y="71"/>
                  </a:moveTo>
                  <a:lnTo>
                    <a:pt x="138" y="73"/>
                  </a:lnTo>
                  <a:lnTo>
                    <a:pt x="142" y="84"/>
                  </a:lnTo>
                  <a:lnTo>
                    <a:pt x="141" y="85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1" y="73"/>
                  </a:lnTo>
                  <a:lnTo>
                    <a:pt x="141" y="71"/>
                  </a:lnTo>
                  <a:lnTo>
                    <a:pt x="138" y="71"/>
                  </a:lnTo>
                  <a:moveTo>
                    <a:pt x="0" y="60"/>
                  </a:moveTo>
                  <a:lnTo>
                    <a:pt x="0" y="61"/>
                  </a:lnTo>
                  <a:lnTo>
                    <a:pt x="4" y="73"/>
                  </a:lnTo>
                  <a:lnTo>
                    <a:pt x="4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0" y="60"/>
                  </a:lnTo>
                  <a:moveTo>
                    <a:pt x="138" y="50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38" y="52"/>
                  </a:lnTo>
                  <a:lnTo>
                    <a:pt x="138" y="50"/>
                  </a:lnTo>
                  <a:moveTo>
                    <a:pt x="7" y="39"/>
                  </a:moveTo>
                  <a:lnTo>
                    <a:pt x="7" y="39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7" y="39"/>
                  </a:lnTo>
                  <a:moveTo>
                    <a:pt x="127" y="32"/>
                  </a:moveTo>
                  <a:lnTo>
                    <a:pt x="125" y="33"/>
                  </a:lnTo>
                  <a:lnTo>
                    <a:pt x="125" y="34"/>
                  </a:lnTo>
                  <a:lnTo>
                    <a:pt x="135" y="41"/>
                  </a:lnTo>
                  <a:lnTo>
                    <a:pt x="135" y="42"/>
                  </a:lnTo>
                  <a:lnTo>
                    <a:pt x="138" y="40"/>
                  </a:lnTo>
                  <a:lnTo>
                    <a:pt x="138" y="39"/>
                  </a:lnTo>
                  <a:lnTo>
                    <a:pt x="128" y="32"/>
                  </a:lnTo>
                  <a:lnTo>
                    <a:pt x="127" y="32"/>
                  </a:lnTo>
                  <a:moveTo>
                    <a:pt x="21" y="20"/>
                  </a:moveTo>
                  <a:lnTo>
                    <a:pt x="20" y="2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8" y="35"/>
                  </a:lnTo>
                  <a:lnTo>
                    <a:pt x="20" y="34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1" y="20"/>
                  </a:lnTo>
                  <a:moveTo>
                    <a:pt x="112" y="16"/>
                  </a:moveTo>
                  <a:lnTo>
                    <a:pt x="110" y="19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23" y="24"/>
                  </a:lnTo>
                  <a:lnTo>
                    <a:pt x="125" y="22"/>
                  </a:lnTo>
                  <a:lnTo>
                    <a:pt x="124" y="21"/>
                  </a:lnTo>
                  <a:lnTo>
                    <a:pt x="113" y="17"/>
                  </a:lnTo>
                  <a:lnTo>
                    <a:pt x="112" y="16"/>
                  </a:lnTo>
                  <a:moveTo>
                    <a:pt x="39" y="7"/>
                  </a:moveTo>
                  <a:lnTo>
                    <a:pt x="32" y="17"/>
                  </a:lnTo>
                  <a:lnTo>
                    <a:pt x="31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0" y="7"/>
                  </a:lnTo>
                  <a:lnTo>
                    <a:pt x="39" y="7"/>
                  </a:lnTo>
                  <a:moveTo>
                    <a:pt x="106" y="7"/>
                  </a:moveTo>
                  <a:lnTo>
                    <a:pt x="93" y="8"/>
                  </a:lnTo>
                  <a:lnTo>
                    <a:pt x="93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4" y="10"/>
                  </a:lnTo>
                  <a:lnTo>
                    <a:pt x="105" y="11"/>
                  </a:lnTo>
                  <a:lnTo>
                    <a:pt x="106" y="8"/>
                  </a:lnTo>
                  <a:lnTo>
                    <a:pt x="106" y="7"/>
                  </a:lnTo>
                  <a:moveTo>
                    <a:pt x="61" y="0"/>
                  </a:moveTo>
                  <a:lnTo>
                    <a:pt x="52" y="8"/>
                  </a:lnTo>
                  <a:lnTo>
                    <a:pt x="50" y="8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2" y="0"/>
                  </a:lnTo>
                  <a:lnTo>
                    <a:pt x="61" y="0"/>
                  </a:lnTo>
                  <a:moveTo>
                    <a:pt x="84" y="0"/>
                  </a:moveTo>
                  <a:lnTo>
                    <a:pt x="72" y="4"/>
                  </a:lnTo>
                  <a:lnTo>
                    <a:pt x="72" y="4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1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820">
              <a:extLst>
                <a:ext uri="{FF2B5EF4-FFF2-40B4-BE49-F238E27FC236}">
                  <a16:creationId xmlns:a16="http://schemas.microsoft.com/office/drawing/2014/main" id="{EF1CA87D-F1F3-4B12-B7FA-6447A4663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821">
              <a:extLst>
                <a:ext uri="{FF2B5EF4-FFF2-40B4-BE49-F238E27FC236}">
                  <a16:creationId xmlns:a16="http://schemas.microsoft.com/office/drawing/2014/main" id="{F7F413EC-995B-4D8D-826F-BFF88C5BA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263243"/>
              <a:ext cx="88821" cy="56523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4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4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822">
              <a:extLst>
                <a:ext uri="{FF2B5EF4-FFF2-40B4-BE49-F238E27FC236}">
                  <a16:creationId xmlns:a16="http://schemas.microsoft.com/office/drawing/2014/main" id="{EA69C4D6-5656-4AEA-BCC1-283017A14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823">
              <a:extLst>
                <a:ext uri="{FF2B5EF4-FFF2-40B4-BE49-F238E27FC236}">
                  <a16:creationId xmlns:a16="http://schemas.microsoft.com/office/drawing/2014/main" id="{509BCE66-54AC-45C7-985A-7918E5377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416658"/>
              <a:ext cx="80744" cy="72671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1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1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824">
              <a:extLst>
                <a:ext uri="{FF2B5EF4-FFF2-40B4-BE49-F238E27FC236}">
                  <a16:creationId xmlns:a16="http://schemas.microsoft.com/office/drawing/2014/main" id="{852A6B33-E412-426D-A501-762098DA3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825">
              <a:extLst>
                <a:ext uri="{FF2B5EF4-FFF2-40B4-BE49-F238E27FC236}">
                  <a16:creationId xmlns:a16="http://schemas.microsoft.com/office/drawing/2014/main" id="{497D061F-8A58-4271-A357-D9E6183DB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04" y="1594291"/>
              <a:ext cx="56523" cy="72671"/>
            </a:xfrm>
            <a:custGeom>
              <a:avLst/>
              <a:gdLst>
                <a:gd name="T0" fmla="*/ 4 w 7"/>
                <a:gd name="T1" fmla="*/ 0 h 9"/>
                <a:gd name="T2" fmla="*/ 0 w 7"/>
                <a:gd name="T3" fmla="*/ 9 h 9"/>
                <a:gd name="T4" fmla="*/ 3 w 7"/>
                <a:gd name="T5" fmla="*/ 8 h 9"/>
                <a:gd name="T6" fmla="*/ 7 w 7"/>
                <a:gd name="T7" fmla="*/ 0 h 9"/>
                <a:gd name="T8" fmla="*/ 4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0" y="9"/>
                  </a:lnTo>
                  <a:lnTo>
                    <a:pt x="3" y="8"/>
                  </a:lnTo>
                  <a:lnTo>
                    <a:pt x="7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826">
              <a:extLst>
                <a:ext uri="{FF2B5EF4-FFF2-40B4-BE49-F238E27FC236}">
                  <a16:creationId xmlns:a16="http://schemas.microsoft.com/office/drawing/2014/main" id="{D7DDD4CA-EF30-4816-AD51-AF23E20D2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827">
              <a:extLst>
                <a:ext uri="{FF2B5EF4-FFF2-40B4-BE49-F238E27FC236}">
                  <a16:creationId xmlns:a16="http://schemas.microsoft.com/office/drawing/2014/main" id="{268C091A-D541-4D17-8E5E-3F7561974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20" y="1755777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0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828">
              <a:extLst>
                <a:ext uri="{FF2B5EF4-FFF2-40B4-BE49-F238E27FC236}">
                  <a16:creationId xmlns:a16="http://schemas.microsoft.com/office/drawing/2014/main" id="{E07879DA-3ABC-48B9-B03C-198C5E88C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829">
              <a:extLst>
                <a:ext uri="{FF2B5EF4-FFF2-40B4-BE49-F238E27FC236}">
                  <a16:creationId xmlns:a16="http://schemas.microsoft.com/office/drawing/2014/main" id="{44EE98D9-B182-4B46-8F9A-9CDDD0988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40" y="1901115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9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830">
              <a:extLst>
                <a:ext uri="{FF2B5EF4-FFF2-40B4-BE49-F238E27FC236}">
                  <a16:creationId xmlns:a16="http://schemas.microsoft.com/office/drawing/2014/main" id="{ECCAEE17-3461-4CCC-B35C-EBE901A07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831">
              <a:extLst>
                <a:ext uri="{FF2B5EF4-FFF2-40B4-BE49-F238E27FC236}">
                  <a16:creationId xmlns:a16="http://schemas.microsoft.com/office/drawing/2014/main" id="{F8E6DB3E-A258-48D6-B76A-7486910A7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2014154"/>
              <a:ext cx="56523" cy="88821"/>
            </a:xfrm>
            <a:custGeom>
              <a:avLst/>
              <a:gdLst>
                <a:gd name="T0" fmla="*/ 2 w 7"/>
                <a:gd name="T1" fmla="*/ 0 h 11"/>
                <a:gd name="T2" fmla="*/ 0 w 7"/>
                <a:gd name="T3" fmla="*/ 3 h 11"/>
                <a:gd name="T4" fmla="*/ 6 w 7"/>
                <a:gd name="T5" fmla="*/ 11 h 11"/>
                <a:gd name="T6" fmla="*/ 7 w 7"/>
                <a:gd name="T7" fmla="*/ 8 h 11"/>
                <a:gd name="T8" fmla="*/ 2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2" y="0"/>
                  </a:moveTo>
                  <a:lnTo>
                    <a:pt x="0" y="3"/>
                  </a:lnTo>
                  <a:lnTo>
                    <a:pt x="6" y="11"/>
                  </a:lnTo>
                  <a:lnTo>
                    <a:pt x="7" y="8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832">
              <a:extLst>
                <a:ext uri="{FF2B5EF4-FFF2-40B4-BE49-F238E27FC236}">
                  <a16:creationId xmlns:a16="http://schemas.microsoft.com/office/drawing/2014/main" id="{286A2CC3-6012-434F-A815-B03FCB114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833">
              <a:extLst>
                <a:ext uri="{FF2B5EF4-FFF2-40B4-BE49-F238E27FC236}">
                  <a16:creationId xmlns:a16="http://schemas.microsoft.com/office/drawing/2014/main" id="{B86CC7A1-CAF4-46E1-9B9A-352AC25AF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7" y="2086821"/>
              <a:ext cx="64593" cy="80744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834">
              <a:extLst>
                <a:ext uri="{FF2B5EF4-FFF2-40B4-BE49-F238E27FC236}">
                  <a16:creationId xmlns:a16="http://schemas.microsoft.com/office/drawing/2014/main" id="{8A7D2B37-1D3C-4BF2-A1A3-8EED87E24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835">
              <a:extLst>
                <a:ext uri="{FF2B5EF4-FFF2-40B4-BE49-F238E27FC236}">
                  <a16:creationId xmlns:a16="http://schemas.microsoft.com/office/drawing/2014/main" id="{00560523-BA3E-40F5-9600-B64F0626D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02" y="2111046"/>
              <a:ext cx="72671" cy="56523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3 h 7"/>
                <a:gd name="T4" fmla="*/ 9 w 9"/>
                <a:gd name="T5" fmla="*/ 7 h 7"/>
                <a:gd name="T6" fmla="*/ 8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3"/>
                  </a:lnTo>
                  <a:lnTo>
                    <a:pt x="9" y="7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836">
              <a:extLst>
                <a:ext uri="{FF2B5EF4-FFF2-40B4-BE49-F238E27FC236}">
                  <a16:creationId xmlns:a16="http://schemas.microsoft.com/office/drawing/2014/main" id="{D833A9E9-E06A-428C-A383-3DBE658EF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837">
              <a:extLst>
                <a:ext uri="{FF2B5EF4-FFF2-40B4-BE49-F238E27FC236}">
                  <a16:creationId xmlns:a16="http://schemas.microsoft.com/office/drawing/2014/main" id="{562DD615-EE17-4CD9-A6A4-F1B8F9899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8" y="2086821"/>
              <a:ext cx="88821" cy="24225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838">
              <a:extLst>
                <a:ext uri="{FF2B5EF4-FFF2-40B4-BE49-F238E27FC236}">
                  <a16:creationId xmlns:a16="http://schemas.microsoft.com/office/drawing/2014/main" id="{1BC416A4-F553-43A6-BA7A-FC6234D0B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839">
              <a:extLst>
                <a:ext uri="{FF2B5EF4-FFF2-40B4-BE49-F238E27FC236}">
                  <a16:creationId xmlns:a16="http://schemas.microsoft.com/office/drawing/2014/main" id="{CB465337-E2AF-4A88-A985-529F964CC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5" y="1989929"/>
              <a:ext cx="96891" cy="40375"/>
            </a:xfrm>
            <a:custGeom>
              <a:avLst/>
              <a:gdLst>
                <a:gd name="T0" fmla="*/ 9 w 12"/>
                <a:gd name="T1" fmla="*/ 0 h 5"/>
                <a:gd name="T2" fmla="*/ 0 w 12"/>
                <a:gd name="T3" fmla="*/ 2 h 5"/>
                <a:gd name="T4" fmla="*/ 2 w 12"/>
                <a:gd name="T5" fmla="*/ 5 h 5"/>
                <a:gd name="T6" fmla="*/ 12 w 12"/>
                <a:gd name="T7" fmla="*/ 2 h 5"/>
                <a:gd name="T8" fmla="*/ 9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2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840">
              <a:extLst>
                <a:ext uri="{FF2B5EF4-FFF2-40B4-BE49-F238E27FC236}">
                  <a16:creationId xmlns:a16="http://schemas.microsoft.com/office/drawing/2014/main" id="{09279CC3-4267-471C-A91B-6A41B2500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841">
              <a:extLst>
                <a:ext uri="{FF2B5EF4-FFF2-40B4-BE49-F238E27FC236}">
                  <a16:creationId xmlns:a16="http://schemas.microsoft.com/office/drawing/2014/main" id="{90B14B8E-96DE-4BCE-B09C-DE639B868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8364" y="1844591"/>
              <a:ext cx="88821" cy="56523"/>
            </a:xfrm>
            <a:custGeom>
              <a:avLst/>
              <a:gdLst>
                <a:gd name="T0" fmla="*/ 8 w 11"/>
                <a:gd name="T1" fmla="*/ 0 h 7"/>
                <a:gd name="T2" fmla="*/ 0 w 11"/>
                <a:gd name="T3" fmla="*/ 5 h 7"/>
                <a:gd name="T4" fmla="*/ 3 w 11"/>
                <a:gd name="T5" fmla="*/ 7 h 7"/>
                <a:gd name="T6" fmla="*/ 11 w 11"/>
                <a:gd name="T7" fmla="*/ 2 h 7"/>
                <a:gd name="T8" fmla="*/ 8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8" y="0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11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842">
              <a:extLst>
                <a:ext uri="{FF2B5EF4-FFF2-40B4-BE49-F238E27FC236}">
                  <a16:creationId xmlns:a16="http://schemas.microsoft.com/office/drawing/2014/main" id="{062A3602-8C39-44F1-95BA-939D3BF1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843">
              <a:extLst>
                <a:ext uri="{FF2B5EF4-FFF2-40B4-BE49-F238E27FC236}">
                  <a16:creationId xmlns:a16="http://schemas.microsoft.com/office/drawing/2014/main" id="{17A089D7-8F61-4B89-A308-8D3692E8A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683107"/>
              <a:ext cx="80744" cy="64593"/>
            </a:xfrm>
            <a:custGeom>
              <a:avLst/>
              <a:gdLst>
                <a:gd name="T0" fmla="*/ 6 w 10"/>
                <a:gd name="T1" fmla="*/ 0 h 8"/>
                <a:gd name="T2" fmla="*/ 0 w 10"/>
                <a:gd name="T3" fmla="*/ 7 h 8"/>
                <a:gd name="T4" fmla="*/ 3 w 10"/>
                <a:gd name="T5" fmla="*/ 8 h 8"/>
                <a:gd name="T6" fmla="*/ 10 w 10"/>
                <a:gd name="T7" fmla="*/ 0 h 8"/>
                <a:gd name="T8" fmla="*/ 6 w 1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10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844">
              <a:extLst>
                <a:ext uri="{FF2B5EF4-FFF2-40B4-BE49-F238E27FC236}">
                  <a16:creationId xmlns:a16="http://schemas.microsoft.com/office/drawing/2014/main" id="{3D1559D2-484D-4F37-ACB3-E37CB5368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845">
              <a:extLst>
                <a:ext uri="{FF2B5EF4-FFF2-40B4-BE49-F238E27FC236}">
                  <a16:creationId xmlns:a16="http://schemas.microsoft.com/office/drawing/2014/main" id="{3A39C643-4904-4B32-A451-CE7E83C77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255" y="1497400"/>
              <a:ext cx="56523" cy="7267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1 h 9"/>
                <a:gd name="T4" fmla="*/ 0 w 7"/>
                <a:gd name="T5" fmla="*/ 9 h 9"/>
                <a:gd name="T6" fmla="*/ 3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4" y="1"/>
                  </a:ln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846">
              <a:extLst>
                <a:ext uri="{FF2B5EF4-FFF2-40B4-BE49-F238E27FC236}">
                  <a16:creationId xmlns:a16="http://schemas.microsoft.com/office/drawing/2014/main" id="{995B6B05-EEE6-44B9-BB31-1C6658E69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847">
              <a:extLst>
                <a:ext uri="{FF2B5EF4-FFF2-40B4-BE49-F238E27FC236}">
                  <a16:creationId xmlns:a16="http://schemas.microsoft.com/office/drawing/2014/main" id="{718A9915-644E-4CC5-BD0F-BBA7208B5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030" y="1319766"/>
              <a:ext cx="24225" cy="8882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2 h 11"/>
                <a:gd name="T4" fmla="*/ 0 w 3"/>
                <a:gd name="T5" fmla="*/ 11 h 11"/>
                <a:gd name="T6" fmla="*/ 3 w 3"/>
                <a:gd name="T7" fmla="*/ 10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2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848">
              <a:extLst>
                <a:ext uri="{FF2B5EF4-FFF2-40B4-BE49-F238E27FC236}">
                  <a16:creationId xmlns:a16="http://schemas.microsoft.com/office/drawing/2014/main" id="{3B27C653-C659-4839-AD37-B85C585BC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849">
              <a:extLst>
                <a:ext uri="{FF2B5EF4-FFF2-40B4-BE49-F238E27FC236}">
                  <a16:creationId xmlns:a16="http://schemas.microsoft.com/office/drawing/2014/main" id="{C48F7A90-D03E-47B4-B141-901648538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139" y="1174429"/>
              <a:ext cx="32297" cy="88821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2 h 11"/>
                <a:gd name="T4" fmla="*/ 2 w 4"/>
                <a:gd name="T5" fmla="*/ 11 h 11"/>
                <a:gd name="T6" fmla="*/ 4 w 4"/>
                <a:gd name="T7" fmla="*/ 10 h 11"/>
                <a:gd name="T8" fmla="*/ 2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lnTo>
                    <a:pt x="0" y="2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850">
              <a:extLst>
                <a:ext uri="{FF2B5EF4-FFF2-40B4-BE49-F238E27FC236}">
                  <a16:creationId xmlns:a16="http://schemas.microsoft.com/office/drawing/2014/main" id="{27F19A6B-089C-4358-BE8B-F912E2377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851">
              <a:extLst>
                <a:ext uri="{FF2B5EF4-FFF2-40B4-BE49-F238E27FC236}">
                  <a16:creationId xmlns:a16="http://schemas.microsoft.com/office/drawing/2014/main" id="{984CDDA8-4347-4DA2-91EF-A9DBDA374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802" y="1061387"/>
              <a:ext cx="56523" cy="88821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8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852">
              <a:extLst>
                <a:ext uri="{FF2B5EF4-FFF2-40B4-BE49-F238E27FC236}">
                  <a16:creationId xmlns:a16="http://schemas.microsoft.com/office/drawing/2014/main" id="{42EEABA5-0784-4780-BE66-699F79697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853">
              <a:extLst>
                <a:ext uri="{FF2B5EF4-FFF2-40B4-BE49-F238E27FC236}">
                  <a16:creationId xmlns:a16="http://schemas.microsoft.com/office/drawing/2014/main" id="{BF18E565-C0A9-40C5-8F7E-EEF5C5151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6" y="1004865"/>
              <a:ext cx="64593" cy="72671"/>
            </a:xfrm>
            <a:custGeom>
              <a:avLst/>
              <a:gdLst>
                <a:gd name="T0" fmla="*/ 0 w 8"/>
                <a:gd name="T1" fmla="*/ 0 h 9"/>
                <a:gd name="T2" fmla="*/ 0 w 8"/>
                <a:gd name="T3" fmla="*/ 3 h 9"/>
                <a:gd name="T4" fmla="*/ 7 w 8"/>
                <a:gd name="T5" fmla="*/ 9 h 9"/>
                <a:gd name="T6" fmla="*/ 8 w 8"/>
                <a:gd name="T7" fmla="*/ 6 h 9"/>
                <a:gd name="T8" fmla="*/ 0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8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854">
              <a:extLst>
                <a:ext uri="{FF2B5EF4-FFF2-40B4-BE49-F238E27FC236}">
                  <a16:creationId xmlns:a16="http://schemas.microsoft.com/office/drawing/2014/main" id="{1129BC28-D10F-46A3-9F3A-6D9898BFF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855">
              <a:extLst>
                <a:ext uri="{FF2B5EF4-FFF2-40B4-BE49-F238E27FC236}">
                  <a16:creationId xmlns:a16="http://schemas.microsoft.com/office/drawing/2014/main" id="{2A77A563-D5F7-4DAD-B1B4-1AA97FF5E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11" y="996794"/>
              <a:ext cx="80744" cy="56523"/>
            </a:xfrm>
            <a:custGeom>
              <a:avLst/>
              <a:gdLst>
                <a:gd name="T0" fmla="*/ 0 w 10"/>
                <a:gd name="T1" fmla="*/ 0 h 7"/>
                <a:gd name="T2" fmla="*/ 1 w 10"/>
                <a:gd name="T3" fmla="*/ 4 h 7"/>
                <a:gd name="T4" fmla="*/ 9 w 10"/>
                <a:gd name="T5" fmla="*/ 7 h 7"/>
                <a:gd name="T6" fmla="*/ 10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" y="4"/>
                  </a:lnTo>
                  <a:lnTo>
                    <a:pt x="9" y="7"/>
                  </a:lnTo>
                  <a:lnTo>
                    <a:pt x="1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856">
              <a:extLst>
                <a:ext uri="{FF2B5EF4-FFF2-40B4-BE49-F238E27FC236}">
                  <a16:creationId xmlns:a16="http://schemas.microsoft.com/office/drawing/2014/main" id="{7F719E83-79D0-4D79-94CB-45023B71C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857">
              <a:extLst>
                <a:ext uri="{FF2B5EF4-FFF2-40B4-BE49-F238E27FC236}">
                  <a16:creationId xmlns:a16="http://schemas.microsoft.com/office/drawing/2014/main" id="{5C8A10C9-E32C-4B9E-833E-2D7F7AD73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053311"/>
              <a:ext cx="88821" cy="32297"/>
            </a:xfrm>
            <a:custGeom>
              <a:avLst/>
              <a:gdLst>
                <a:gd name="T0" fmla="*/ 0 w 11"/>
                <a:gd name="T1" fmla="*/ 0 h 4"/>
                <a:gd name="T2" fmla="*/ 2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2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858">
              <a:extLst>
                <a:ext uri="{FF2B5EF4-FFF2-40B4-BE49-F238E27FC236}">
                  <a16:creationId xmlns:a16="http://schemas.microsoft.com/office/drawing/2014/main" id="{2CDF6E05-647A-4DCE-9C22-E212C899B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859">
              <a:extLst>
                <a:ext uri="{FF2B5EF4-FFF2-40B4-BE49-F238E27FC236}">
                  <a16:creationId xmlns:a16="http://schemas.microsoft.com/office/drawing/2014/main" id="{6655B630-D61B-42C2-B7CD-399099BDF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61" y="1142131"/>
              <a:ext cx="96891" cy="32297"/>
            </a:xfrm>
            <a:custGeom>
              <a:avLst/>
              <a:gdLst>
                <a:gd name="T0" fmla="*/ 10 w 12"/>
                <a:gd name="T1" fmla="*/ 0 h 4"/>
                <a:gd name="T2" fmla="*/ 0 w 12"/>
                <a:gd name="T3" fmla="*/ 2 h 4"/>
                <a:gd name="T4" fmla="*/ 3 w 12"/>
                <a:gd name="T5" fmla="*/ 4 h 4"/>
                <a:gd name="T6" fmla="*/ 12 w 12"/>
                <a:gd name="T7" fmla="*/ 2 h 4"/>
                <a:gd name="T8" fmla="*/ 10 w 1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860">
              <a:extLst>
                <a:ext uri="{FF2B5EF4-FFF2-40B4-BE49-F238E27FC236}">
                  <a16:creationId xmlns:a16="http://schemas.microsoft.com/office/drawing/2014/main" id="{10680A7D-EE54-43AE-9428-BAE79F4BF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861">
              <a:extLst>
                <a:ext uri="{FF2B5EF4-FFF2-40B4-BE49-F238E27FC236}">
                  <a16:creationId xmlns:a16="http://schemas.microsoft.com/office/drawing/2014/main" id="{9DC8846E-BB69-4581-B9F5-0B9C5C0D0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021015"/>
              <a:ext cx="1122328" cy="1122328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90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2 w 139"/>
                <a:gd name="T17" fmla="*/ 50 h 139"/>
                <a:gd name="T18" fmla="*/ 139 w 139"/>
                <a:gd name="T19" fmla="*/ 59 h 139"/>
                <a:gd name="T20" fmla="*/ 135 w 139"/>
                <a:gd name="T21" fmla="*/ 70 h 139"/>
                <a:gd name="T22" fmla="*/ 139 w 139"/>
                <a:gd name="T23" fmla="*/ 81 h 139"/>
                <a:gd name="T24" fmla="*/ 132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90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9 w 139"/>
                <a:gd name="T43" fmla="*/ 139 h 139"/>
                <a:gd name="T44" fmla="*/ 49 w 139"/>
                <a:gd name="T45" fmla="*/ 132 h 139"/>
                <a:gd name="T46" fmla="*/ 38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8 w 139"/>
                <a:gd name="T75" fmla="*/ 7 h 139"/>
                <a:gd name="T76" fmla="*/ 49 w 139"/>
                <a:gd name="T77" fmla="*/ 8 h 139"/>
                <a:gd name="T78" fmla="*/ 59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90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2" y="50"/>
                  </a:lnTo>
                  <a:lnTo>
                    <a:pt x="139" y="59"/>
                  </a:lnTo>
                  <a:lnTo>
                    <a:pt x="135" y="70"/>
                  </a:lnTo>
                  <a:lnTo>
                    <a:pt x="139" y="81"/>
                  </a:lnTo>
                  <a:lnTo>
                    <a:pt x="132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90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9" y="139"/>
                  </a:lnTo>
                  <a:lnTo>
                    <a:pt x="49" y="132"/>
                  </a:lnTo>
                  <a:lnTo>
                    <a:pt x="38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8" y="7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Oval 1862">
              <a:extLst>
                <a:ext uri="{FF2B5EF4-FFF2-40B4-BE49-F238E27FC236}">
                  <a16:creationId xmlns:a16="http://schemas.microsoft.com/office/drawing/2014/main" id="{4051B842-BC5E-4046-9A50-E70DD6924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81" y="1255170"/>
              <a:ext cx="654020" cy="654020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Oval 1863">
              <a:extLst>
                <a:ext uri="{FF2B5EF4-FFF2-40B4-BE49-F238E27FC236}">
                  <a16:creationId xmlns:a16="http://schemas.microsoft.com/office/drawing/2014/main" id="{E7CAC195-E396-45DD-8CB3-98F5F84D5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78" y="1287469"/>
              <a:ext cx="589425" cy="597499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864">
              <a:extLst>
                <a:ext uri="{FF2B5EF4-FFF2-40B4-BE49-F238E27FC236}">
                  <a16:creationId xmlns:a16="http://schemas.microsoft.com/office/drawing/2014/main" id="{C8042D33-C107-46BB-A6EC-D77104778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271321"/>
              <a:ext cx="234158" cy="153414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865">
              <a:extLst>
                <a:ext uri="{FF2B5EF4-FFF2-40B4-BE49-F238E27FC236}">
                  <a16:creationId xmlns:a16="http://schemas.microsoft.com/office/drawing/2014/main" id="{BACC2C67-5EE5-4034-A8D5-ED9C5AEF0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51" y="1400508"/>
              <a:ext cx="32297" cy="40375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866">
              <a:extLst>
                <a:ext uri="{FF2B5EF4-FFF2-40B4-BE49-F238E27FC236}">
                  <a16:creationId xmlns:a16="http://schemas.microsoft.com/office/drawing/2014/main" id="{AB03CA00-A1F3-4743-B0A7-9D694CE8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424728"/>
              <a:ext cx="72671" cy="40375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867">
              <a:extLst>
                <a:ext uri="{FF2B5EF4-FFF2-40B4-BE49-F238E27FC236}">
                  <a16:creationId xmlns:a16="http://schemas.microsoft.com/office/drawing/2014/main" id="{4E2A88F7-675C-40F3-A85B-C0A45BEED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424728"/>
              <a:ext cx="242228" cy="96891"/>
            </a:xfrm>
            <a:custGeom>
              <a:avLst/>
              <a:gdLst>
                <a:gd name="T0" fmla="*/ 25 w 103"/>
                <a:gd name="T1" fmla="*/ 0 h 41"/>
                <a:gd name="T2" fmla="*/ 25 w 103"/>
                <a:gd name="T3" fmla="*/ 0 h 41"/>
                <a:gd name="T4" fmla="*/ 23 w 103"/>
                <a:gd name="T5" fmla="*/ 3 h 41"/>
                <a:gd name="T6" fmla="*/ 3 w 103"/>
                <a:gd name="T7" fmla="*/ 27 h 41"/>
                <a:gd name="T8" fmla="*/ 0 w 103"/>
                <a:gd name="T9" fmla="*/ 31 h 41"/>
                <a:gd name="T10" fmla="*/ 100 w 103"/>
                <a:gd name="T11" fmla="*/ 41 h 41"/>
                <a:gd name="T12" fmla="*/ 103 w 103"/>
                <a:gd name="T13" fmla="*/ 30 h 41"/>
                <a:gd name="T14" fmla="*/ 25 w 103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37"/>
                    <a:pt x="101" y="33"/>
                    <a:pt x="103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868">
              <a:extLst>
                <a:ext uri="{FF2B5EF4-FFF2-40B4-BE49-F238E27FC236}">
                  <a16:creationId xmlns:a16="http://schemas.microsoft.com/office/drawing/2014/main" id="{CED6ED9F-825E-4BDC-B91F-A726A3523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53" y="1489324"/>
              <a:ext cx="32297" cy="32297"/>
            </a:xfrm>
            <a:custGeom>
              <a:avLst/>
              <a:gdLst>
                <a:gd name="T0" fmla="*/ 3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3" y="0"/>
                  </a:moveTo>
                  <a:cubicBezTo>
                    <a:pt x="1" y="3"/>
                    <a:pt x="1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869">
              <a:extLst>
                <a:ext uri="{FF2B5EF4-FFF2-40B4-BE49-F238E27FC236}">
                  <a16:creationId xmlns:a16="http://schemas.microsoft.com/office/drawing/2014/main" id="{CCA2481A-0CD6-499D-8C3E-85A4EFB42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05472"/>
              <a:ext cx="72671" cy="24225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870">
              <a:extLst>
                <a:ext uri="{FF2B5EF4-FFF2-40B4-BE49-F238E27FC236}">
                  <a16:creationId xmlns:a16="http://schemas.microsoft.com/office/drawing/2014/main" id="{3B3E59BD-901E-4A08-AF82-C1DFAF197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25" y="1586215"/>
              <a:ext cx="234158" cy="88821"/>
            </a:xfrm>
            <a:custGeom>
              <a:avLst/>
              <a:gdLst>
                <a:gd name="T0" fmla="*/ 15 w 98"/>
                <a:gd name="T1" fmla="*/ 0 h 37"/>
                <a:gd name="T2" fmla="*/ 15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5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871">
              <a:extLst>
                <a:ext uri="{FF2B5EF4-FFF2-40B4-BE49-F238E27FC236}">
                  <a16:creationId xmlns:a16="http://schemas.microsoft.com/office/drawing/2014/main" id="{95C895E6-2FA1-427E-8068-268DB774F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1" y="1594291"/>
              <a:ext cx="32297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872">
              <a:extLst>
                <a:ext uri="{FF2B5EF4-FFF2-40B4-BE49-F238E27FC236}">
                  <a16:creationId xmlns:a16="http://schemas.microsoft.com/office/drawing/2014/main" id="{EB1AE046-6ECF-45E2-B86A-3B48DE1E9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78" y="1594291"/>
              <a:ext cx="72671" cy="24225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873">
              <a:extLst>
                <a:ext uri="{FF2B5EF4-FFF2-40B4-BE49-F238E27FC236}">
                  <a16:creationId xmlns:a16="http://schemas.microsoft.com/office/drawing/2014/main" id="{81FC6CE1-741D-4D0C-B7DD-C65DABCB9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47" y="1691184"/>
              <a:ext cx="201859" cy="153414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874">
              <a:extLst>
                <a:ext uri="{FF2B5EF4-FFF2-40B4-BE49-F238E27FC236}">
                  <a16:creationId xmlns:a16="http://schemas.microsoft.com/office/drawing/2014/main" id="{C6FA28A0-8ED0-499E-8FD1-9566C7A3A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0" y="1683107"/>
              <a:ext cx="40375" cy="32297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875">
              <a:extLst>
                <a:ext uri="{FF2B5EF4-FFF2-40B4-BE49-F238E27FC236}">
                  <a16:creationId xmlns:a16="http://schemas.microsoft.com/office/drawing/2014/main" id="{62104753-7931-48F9-8FB0-35CD083CB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26" y="1666957"/>
              <a:ext cx="64593" cy="40375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876">
              <a:extLst>
                <a:ext uri="{FF2B5EF4-FFF2-40B4-BE49-F238E27FC236}">
                  <a16:creationId xmlns:a16="http://schemas.microsoft.com/office/drawing/2014/main" id="{CD050F7C-92E4-4735-A400-C94EA73C6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9" y="1788076"/>
              <a:ext cx="185713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877">
              <a:extLst>
                <a:ext uri="{FF2B5EF4-FFF2-40B4-BE49-F238E27FC236}">
                  <a16:creationId xmlns:a16="http://schemas.microsoft.com/office/drawing/2014/main" id="{79A937C6-0C66-4EFC-A4B6-02B0B8821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77" y="1771925"/>
              <a:ext cx="40375" cy="32297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879">
              <a:extLst>
                <a:ext uri="{FF2B5EF4-FFF2-40B4-BE49-F238E27FC236}">
                  <a16:creationId xmlns:a16="http://schemas.microsoft.com/office/drawing/2014/main" id="{89F8F2D7-417D-4028-B28D-A97BC62DF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69" y="1731553"/>
              <a:ext cx="56520" cy="48446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880">
              <a:extLst>
                <a:ext uri="{FF2B5EF4-FFF2-40B4-BE49-F238E27FC236}">
                  <a16:creationId xmlns:a16="http://schemas.microsoft.com/office/drawing/2014/main" id="{F3D5C184-C7A5-440D-AA0C-2FD52D76F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26" y="1852667"/>
              <a:ext cx="153412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881">
              <a:extLst>
                <a:ext uri="{FF2B5EF4-FFF2-40B4-BE49-F238E27FC236}">
                  <a16:creationId xmlns:a16="http://schemas.microsoft.com/office/drawing/2014/main" id="{508A98CD-A8FC-47BE-8C09-001A0A9C0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715" y="1836518"/>
              <a:ext cx="32297" cy="32297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882">
              <a:extLst>
                <a:ext uri="{FF2B5EF4-FFF2-40B4-BE49-F238E27FC236}">
                  <a16:creationId xmlns:a16="http://schemas.microsoft.com/office/drawing/2014/main" id="{8A3825DE-8485-4160-AEAF-10869E5FA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779998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883">
              <a:extLst>
                <a:ext uri="{FF2B5EF4-FFF2-40B4-BE49-F238E27FC236}">
                  <a16:creationId xmlns:a16="http://schemas.microsoft.com/office/drawing/2014/main" id="{C91274BE-7918-4AC9-8F9F-4AF360981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4" y="1901113"/>
              <a:ext cx="104966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2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884">
              <a:extLst>
                <a:ext uri="{FF2B5EF4-FFF2-40B4-BE49-F238E27FC236}">
                  <a16:creationId xmlns:a16="http://schemas.microsoft.com/office/drawing/2014/main" id="{B1483750-C89F-4511-88C8-017F35FA7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32" y="1868815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4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885">
              <a:extLst>
                <a:ext uri="{FF2B5EF4-FFF2-40B4-BE49-F238E27FC236}">
                  <a16:creationId xmlns:a16="http://schemas.microsoft.com/office/drawing/2014/main" id="{D875EC0C-B104-47AC-B81B-1AE9CE9B8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804221"/>
              <a:ext cx="32297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6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886">
              <a:extLst>
                <a:ext uri="{FF2B5EF4-FFF2-40B4-BE49-F238E27FC236}">
                  <a16:creationId xmlns:a16="http://schemas.microsoft.com/office/drawing/2014/main" id="{D0057284-3DB0-4D51-A3F6-470DA1AB1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349" y="1909187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887">
              <a:extLst>
                <a:ext uri="{FF2B5EF4-FFF2-40B4-BE49-F238E27FC236}">
                  <a16:creationId xmlns:a16="http://schemas.microsoft.com/office/drawing/2014/main" id="{BF088906-B2CF-4B57-98BD-E1CE3BCE8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76890"/>
              <a:ext cx="32297" cy="32297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888">
              <a:extLst>
                <a:ext uri="{FF2B5EF4-FFF2-40B4-BE49-F238E27FC236}">
                  <a16:creationId xmlns:a16="http://schemas.microsoft.com/office/drawing/2014/main" id="{5935E7E5-8D33-42A9-9E67-5E5EA59F5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498" y="1812295"/>
              <a:ext cx="24223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889">
              <a:extLst>
                <a:ext uri="{FF2B5EF4-FFF2-40B4-BE49-F238E27FC236}">
                  <a16:creationId xmlns:a16="http://schemas.microsoft.com/office/drawing/2014/main" id="{B91444E8-1419-4F45-A77E-93250A67C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884964"/>
              <a:ext cx="137263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890">
              <a:extLst>
                <a:ext uri="{FF2B5EF4-FFF2-40B4-BE49-F238E27FC236}">
                  <a16:creationId xmlns:a16="http://schemas.microsoft.com/office/drawing/2014/main" id="{FAD74E75-771E-4502-941F-179CDE8C5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89" y="1852667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891">
              <a:extLst>
                <a:ext uri="{FF2B5EF4-FFF2-40B4-BE49-F238E27FC236}">
                  <a16:creationId xmlns:a16="http://schemas.microsoft.com/office/drawing/2014/main" id="{533BCBFB-3B9E-4841-8401-8D317AE55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67" y="1788073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892">
              <a:extLst>
                <a:ext uri="{FF2B5EF4-FFF2-40B4-BE49-F238E27FC236}">
                  <a16:creationId xmlns:a16="http://schemas.microsoft.com/office/drawing/2014/main" id="{6866D69F-5F32-4CD9-9839-9369D6714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820370"/>
              <a:ext cx="193783" cy="185709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893">
              <a:extLst>
                <a:ext uri="{FF2B5EF4-FFF2-40B4-BE49-F238E27FC236}">
                  <a16:creationId xmlns:a16="http://schemas.microsoft.com/office/drawing/2014/main" id="{AA95FD33-53AF-4156-A105-C1CA1CE33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804221"/>
              <a:ext cx="32297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894">
              <a:extLst>
                <a:ext uri="{FF2B5EF4-FFF2-40B4-BE49-F238E27FC236}">
                  <a16:creationId xmlns:a16="http://schemas.microsoft.com/office/drawing/2014/main" id="{6E7F41CF-9D47-4B51-8C9E-2BE63026E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755775"/>
              <a:ext cx="56520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895">
              <a:extLst>
                <a:ext uri="{FF2B5EF4-FFF2-40B4-BE49-F238E27FC236}">
                  <a16:creationId xmlns:a16="http://schemas.microsoft.com/office/drawing/2014/main" id="{F20CC673-D2C9-4CC8-9769-27E86372E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739627"/>
              <a:ext cx="234155" cy="153412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896">
              <a:extLst>
                <a:ext uri="{FF2B5EF4-FFF2-40B4-BE49-F238E27FC236}">
                  <a16:creationId xmlns:a16="http://schemas.microsoft.com/office/drawing/2014/main" id="{40D0F8A0-8260-495E-B145-6D58F9B35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731553"/>
              <a:ext cx="40371" cy="32297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897">
              <a:extLst>
                <a:ext uri="{FF2B5EF4-FFF2-40B4-BE49-F238E27FC236}">
                  <a16:creationId xmlns:a16="http://schemas.microsoft.com/office/drawing/2014/main" id="{00B91766-A9F7-40B9-B69F-0F41F5B31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132" y="1699255"/>
              <a:ext cx="72669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898">
              <a:extLst>
                <a:ext uri="{FF2B5EF4-FFF2-40B4-BE49-F238E27FC236}">
                  <a16:creationId xmlns:a16="http://schemas.microsoft.com/office/drawing/2014/main" id="{F568C060-DC66-4AA9-89E1-12AF8A7EA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321" y="1650810"/>
              <a:ext cx="242229" cy="96891"/>
            </a:xfrm>
            <a:custGeom>
              <a:avLst/>
              <a:gdLst>
                <a:gd name="T0" fmla="*/ 2 w 102"/>
                <a:gd name="T1" fmla="*/ 0 h 41"/>
                <a:gd name="T2" fmla="*/ 0 w 102"/>
                <a:gd name="T3" fmla="*/ 11 h 41"/>
                <a:gd name="T4" fmla="*/ 77 w 102"/>
                <a:gd name="T5" fmla="*/ 41 h 41"/>
                <a:gd name="T6" fmla="*/ 102 w 102"/>
                <a:gd name="T7" fmla="*/ 10 h 41"/>
                <a:gd name="T8" fmla="*/ 2 w 10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1">
                  <a:moveTo>
                    <a:pt x="2" y="0"/>
                  </a:moveTo>
                  <a:cubicBezTo>
                    <a:pt x="1" y="4"/>
                    <a:pt x="1" y="7"/>
                    <a:pt x="0" y="1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899">
              <a:extLst>
                <a:ext uri="{FF2B5EF4-FFF2-40B4-BE49-F238E27FC236}">
                  <a16:creationId xmlns:a16="http://schemas.microsoft.com/office/drawing/2014/main" id="{2C72993C-6C02-497D-A75F-317AC4F58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024" y="1642735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2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900">
              <a:extLst>
                <a:ext uri="{FF2B5EF4-FFF2-40B4-BE49-F238E27FC236}">
                  <a16:creationId xmlns:a16="http://schemas.microsoft.com/office/drawing/2014/main" id="{C7046F6D-6056-4D5D-9BE6-A4FE8176B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634661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901">
              <a:extLst>
                <a:ext uri="{FF2B5EF4-FFF2-40B4-BE49-F238E27FC236}">
                  <a16:creationId xmlns:a16="http://schemas.microsoft.com/office/drawing/2014/main" id="{8BE90EA5-3B92-46FA-872B-ED25FEC17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395" y="1497398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902">
              <a:extLst>
                <a:ext uri="{FF2B5EF4-FFF2-40B4-BE49-F238E27FC236}">
                  <a16:creationId xmlns:a16="http://schemas.microsoft.com/office/drawing/2014/main" id="{44424B9F-9EF0-4D0D-B025-FB87602F7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545844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903">
              <a:extLst>
                <a:ext uri="{FF2B5EF4-FFF2-40B4-BE49-F238E27FC236}">
                  <a16:creationId xmlns:a16="http://schemas.microsoft.com/office/drawing/2014/main" id="{1E87CDCF-9AD2-489D-B75D-AED713DD8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545844"/>
              <a:ext cx="72669" cy="24223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904">
              <a:extLst>
                <a:ext uri="{FF2B5EF4-FFF2-40B4-BE49-F238E27FC236}">
                  <a16:creationId xmlns:a16="http://schemas.microsoft.com/office/drawing/2014/main" id="{E0E311EF-3409-4C47-B761-250F7FC56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098" y="1327838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905">
              <a:extLst>
                <a:ext uri="{FF2B5EF4-FFF2-40B4-BE49-F238E27FC236}">
                  <a16:creationId xmlns:a16="http://schemas.microsoft.com/office/drawing/2014/main" id="{A8F2EDDD-26BF-40C8-BBCB-F5F344DC0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75" y="1448952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906">
              <a:extLst>
                <a:ext uri="{FF2B5EF4-FFF2-40B4-BE49-F238E27FC236}">
                  <a16:creationId xmlns:a16="http://schemas.microsoft.com/office/drawing/2014/main" id="{D47C025B-B585-4439-9B88-09A09985A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281" y="1465101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907">
              <a:extLst>
                <a:ext uri="{FF2B5EF4-FFF2-40B4-BE49-F238E27FC236}">
                  <a16:creationId xmlns:a16="http://schemas.microsoft.com/office/drawing/2014/main" id="{2F15F89A-E86A-4E66-B548-7330BF34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652" y="1182501"/>
              <a:ext cx="177634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908">
              <a:extLst>
                <a:ext uri="{FF2B5EF4-FFF2-40B4-BE49-F238E27FC236}">
                  <a16:creationId xmlns:a16="http://schemas.microsoft.com/office/drawing/2014/main" id="{94606144-02BC-43D1-85F4-D1402A8F7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430" y="1360135"/>
              <a:ext cx="40371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909">
              <a:extLst>
                <a:ext uri="{FF2B5EF4-FFF2-40B4-BE49-F238E27FC236}">
                  <a16:creationId xmlns:a16="http://schemas.microsoft.com/office/drawing/2014/main" id="{6BF48642-6DF7-49EF-859B-CC6425BC6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984" y="1384358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910">
              <a:extLst>
                <a:ext uri="{FF2B5EF4-FFF2-40B4-BE49-F238E27FC236}">
                  <a16:creationId xmlns:a16="http://schemas.microsoft.com/office/drawing/2014/main" id="{D65D56AC-2DC1-46CB-913B-DA8F26442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835" y="1077535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911">
              <a:extLst>
                <a:ext uri="{FF2B5EF4-FFF2-40B4-BE49-F238E27FC236}">
                  <a16:creationId xmlns:a16="http://schemas.microsoft.com/office/drawing/2014/main" id="{9F44DF70-057E-4EC9-9D7C-54D393016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61" y="1295541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912">
              <a:extLst>
                <a:ext uri="{FF2B5EF4-FFF2-40B4-BE49-F238E27FC236}">
                  <a16:creationId xmlns:a16="http://schemas.microsoft.com/office/drawing/2014/main" id="{9DA31EC6-905A-40AC-96D4-7336C80C9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464" y="1319764"/>
              <a:ext cx="48446" cy="72669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913">
              <a:extLst>
                <a:ext uri="{FF2B5EF4-FFF2-40B4-BE49-F238E27FC236}">
                  <a16:creationId xmlns:a16="http://schemas.microsoft.com/office/drawing/2014/main" id="{58D7C7DE-01A7-4D02-A0F7-1948F0F02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021015"/>
              <a:ext cx="104966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914">
              <a:extLst>
                <a:ext uri="{FF2B5EF4-FFF2-40B4-BE49-F238E27FC236}">
                  <a16:creationId xmlns:a16="http://schemas.microsoft.com/office/drawing/2014/main" id="{799B93C6-4848-422F-BB3B-2805DA837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44" y="1263244"/>
              <a:ext cx="32297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915">
              <a:extLst>
                <a:ext uri="{FF2B5EF4-FFF2-40B4-BE49-F238E27FC236}">
                  <a16:creationId xmlns:a16="http://schemas.microsoft.com/office/drawing/2014/main" id="{A5E7C90E-85F7-4703-8EF9-4D0AB519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869" y="1287467"/>
              <a:ext cx="24223" cy="72669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916">
              <a:extLst>
                <a:ext uri="{FF2B5EF4-FFF2-40B4-BE49-F238E27FC236}">
                  <a16:creationId xmlns:a16="http://schemas.microsoft.com/office/drawing/2014/main" id="{D6A13C6B-E387-4645-924F-2CF8125A0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06" y="1021015"/>
              <a:ext cx="80743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917">
              <a:extLst>
                <a:ext uri="{FF2B5EF4-FFF2-40B4-BE49-F238E27FC236}">
                  <a16:creationId xmlns:a16="http://schemas.microsoft.com/office/drawing/2014/main" id="{D993CFE3-9CB3-498C-A48F-627D61E77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52" y="1255169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918">
              <a:extLst>
                <a:ext uri="{FF2B5EF4-FFF2-40B4-BE49-F238E27FC236}">
                  <a16:creationId xmlns:a16="http://schemas.microsoft.com/office/drawing/2014/main" id="{917FB70E-6EE1-4BFE-862C-43D3C33B7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27" y="1287467"/>
              <a:ext cx="16149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919">
              <a:extLst>
                <a:ext uri="{FF2B5EF4-FFF2-40B4-BE49-F238E27FC236}">
                  <a16:creationId xmlns:a16="http://schemas.microsoft.com/office/drawing/2014/main" id="{4F87D1E8-626C-48EC-9045-CD8E0ECD8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046" y="1077535"/>
              <a:ext cx="137263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920">
              <a:extLst>
                <a:ext uri="{FF2B5EF4-FFF2-40B4-BE49-F238E27FC236}">
                  <a16:creationId xmlns:a16="http://schemas.microsoft.com/office/drawing/2014/main" id="{68003AA9-545C-4DED-9393-0D440C861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86" y="1279392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921">
              <a:extLst>
                <a:ext uri="{FF2B5EF4-FFF2-40B4-BE49-F238E27FC236}">
                  <a16:creationId xmlns:a16="http://schemas.microsoft.com/office/drawing/2014/main" id="{81B4370B-8A6F-4180-A38C-18B773AE0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35" y="1303615"/>
              <a:ext cx="40371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922">
              <a:extLst>
                <a:ext uri="{FF2B5EF4-FFF2-40B4-BE49-F238E27FC236}">
                  <a16:creationId xmlns:a16="http://schemas.microsoft.com/office/drawing/2014/main" id="{9CE7116D-F8E3-48F7-8F3E-AB95A9410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09" y="1158278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923">
              <a:extLst>
                <a:ext uri="{FF2B5EF4-FFF2-40B4-BE49-F238E27FC236}">
                  <a16:creationId xmlns:a16="http://schemas.microsoft.com/office/drawing/2014/main" id="{B9AB4A31-937C-47FD-BD59-C8885397D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43" y="1319764"/>
              <a:ext cx="32297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924">
              <a:extLst>
                <a:ext uri="{FF2B5EF4-FFF2-40B4-BE49-F238E27FC236}">
                  <a16:creationId xmlns:a16="http://schemas.microsoft.com/office/drawing/2014/main" id="{B87688C2-9F90-4308-B9D1-714898BFA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6" y="1352061"/>
              <a:ext cx="48446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7" name="Grupo 176">
            <a:extLst>
              <a:ext uri="{FF2B5EF4-FFF2-40B4-BE49-F238E27FC236}">
                <a16:creationId xmlns:a16="http://schemas.microsoft.com/office/drawing/2014/main" id="{123C9B7F-97DF-45BF-9965-A12959BD5396}"/>
              </a:ext>
            </a:extLst>
          </p:cNvPr>
          <p:cNvGrpSpPr/>
          <p:nvPr/>
        </p:nvGrpSpPr>
        <p:grpSpPr>
          <a:xfrm>
            <a:off x="10593759" y="4824006"/>
            <a:ext cx="1485670" cy="1485669"/>
            <a:chOff x="7664756" y="4153840"/>
            <a:chExt cx="1485670" cy="1485669"/>
          </a:xfrm>
        </p:grpSpPr>
        <p:sp>
          <p:nvSpPr>
            <p:cNvPr id="178" name="Freeform 1925">
              <a:extLst>
                <a:ext uri="{FF2B5EF4-FFF2-40B4-BE49-F238E27FC236}">
                  <a16:creationId xmlns:a16="http://schemas.microsoft.com/office/drawing/2014/main" id="{96FD8DE2-91C6-4520-9C34-1E5E600B6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153840"/>
              <a:ext cx="1485670" cy="1485669"/>
            </a:xfrm>
            <a:custGeom>
              <a:avLst/>
              <a:gdLst>
                <a:gd name="T0" fmla="*/ 92 w 184"/>
                <a:gd name="T1" fmla="*/ 5 h 184"/>
                <a:gd name="T2" fmla="*/ 107 w 184"/>
                <a:gd name="T3" fmla="*/ 0 h 184"/>
                <a:gd name="T4" fmla="*/ 119 w 184"/>
                <a:gd name="T5" fmla="*/ 10 h 184"/>
                <a:gd name="T6" fmla="*/ 134 w 184"/>
                <a:gd name="T7" fmla="*/ 9 h 184"/>
                <a:gd name="T8" fmla="*/ 143 w 184"/>
                <a:gd name="T9" fmla="*/ 22 h 184"/>
                <a:gd name="T10" fmla="*/ 158 w 184"/>
                <a:gd name="T11" fmla="*/ 26 h 184"/>
                <a:gd name="T12" fmla="*/ 162 w 184"/>
                <a:gd name="T13" fmla="*/ 41 h 184"/>
                <a:gd name="T14" fmla="*/ 175 w 184"/>
                <a:gd name="T15" fmla="*/ 49 h 184"/>
                <a:gd name="T16" fmla="*/ 174 w 184"/>
                <a:gd name="T17" fmla="*/ 65 h 184"/>
                <a:gd name="T18" fmla="*/ 184 w 184"/>
                <a:gd name="T19" fmla="*/ 77 h 184"/>
                <a:gd name="T20" fmla="*/ 179 w 184"/>
                <a:gd name="T21" fmla="*/ 92 h 184"/>
                <a:gd name="T22" fmla="*/ 184 w 184"/>
                <a:gd name="T23" fmla="*/ 106 h 184"/>
                <a:gd name="T24" fmla="*/ 174 w 184"/>
                <a:gd name="T25" fmla="*/ 118 h 184"/>
                <a:gd name="T26" fmla="*/ 175 w 184"/>
                <a:gd name="T27" fmla="*/ 134 h 184"/>
                <a:gd name="T28" fmla="*/ 162 w 184"/>
                <a:gd name="T29" fmla="*/ 142 h 184"/>
                <a:gd name="T30" fmla="*/ 158 w 184"/>
                <a:gd name="T31" fmla="*/ 158 h 184"/>
                <a:gd name="T32" fmla="*/ 143 w 184"/>
                <a:gd name="T33" fmla="*/ 161 h 184"/>
                <a:gd name="T34" fmla="*/ 134 w 184"/>
                <a:gd name="T35" fmla="*/ 175 h 184"/>
                <a:gd name="T36" fmla="*/ 119 w 184"/>
                <a:gd name="T37" fmla="*/ 174 h 184"/>
                <a:gd name="T38" fmla="*/ 107 w 184"/>
                <a:gd name="T39" fmla="*/ 184 h 184"/>
                <a:gd name="T40" fmla="*/ 92 w 184"/>
                <a:gd name="T41" fmla="*/ 178 h 184"/>
                <a:gd name="T42" fmla="*/ 78 w 184"/>
                <a:gd name="T43" fmla="*/ 184 h 184"/>
                <a:gd name="T44" fmla="*/ 66 w 184"/>
                <a:gd name="T45" fmla="*/ 174 h 184"/>
                <a:gd name="T46" fmla="*/ 50 w 184"/>
                <a:gd name="T47" fmla="*/ 175 h 184"/>
                <a:gd name="T48" fmla="*/ 41 w 184"/>
                <a:gd name="T49" fmla="*/ 161 h 184"/>
                <a:gd name="T50" fmla="*/ 26 w 184"/>
                <a:gd name="T51" fmla="*/ 158 h 184"/>
                <a:gd name="T52" fmla="*/ 22 w 184"/>
                <a:gd name="T53" fmla="*/ 142 h 184"/>
                <a:gd name="T54" fmla="*/ 9 w 184"/>
                <a:gd name="T55" fmla="*/ 134 h 184"/>
                <a:gd name="T56" fmla="*/ 10 w 184"/>
                <a:gd name="T57" fmla="*/ 118 h 184"/>
                <a:gd name="T58" fmla="*/ 0 w 184"/>
                <a:gd name="T59" fmla="*/ 106 h 184"/>
                <a:gd name="T60" fmla="*/ 6 w 184"/>
                <a:gd name="T61" fmla="*/ 92 h 184"/>
                <a:gd name="T62" fmla="*/ 0 w 184"/>
                <a:gd name="T63" fmla="*/ 77 h 184"/>
                <a:gd name="T64" fmla="*/ 10 w 184"/>
                <a:gd name="T65" fmla="*/ 65 h 184"/>
                <a:gd name="T66" fmla="*/ 9 w 184"/>
                <a:gd name="T67" fmla="*/ 49 h 184"/>
                <a:gd name="T68" fmla="*/ 22 w 184"/>
                <a:gd name="T69" fmla="*/ 41 h 184"/>
                <a:gd name="T70" fmla="*/ 26 w 184"/>
                <a:gd name="T71" fmla="*/ 26 h 184"/>
                <a:gd name="T72" fmla="*/ 41 w 184"/>
                <a:gd name="T73" fmla="*/ 22 h 184"/>
                <a:gd name="T74" fmla="*/ 50 w 184"/>
                <a:gd name="T75" fmla="*/ 9 h 184"/>
                <a:gd name="T76" fmla="*/ 66 w 184"/>
                <a:gd name="T77" fmla="*/ 10 h 184"/>
                <a:gd name="T78" fmla="*/ 78 w 184"/>
                <a:gd name="T79" fmla="*/ 0 h 184"/>
                <a:gd name="T80" fmla="*/ 92 w 184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" h="184">
                  <a:moveTo>
                    <a:pt x="92" y="5"/>
                  </a:moveTo>
                  <a:lnTo>
                    <a:pt x="107" y="0"/>
                  </a:lnTo>
                  <a:lnTo>
                    <a:pt x="119" y="10"/>
                  </a:lnTo>
                  <a:lnTo>
                    <a:pt x="134" y="9"/>
                  </a:lnTo>
                  <a:lnTo>
                    <a:pt x="143" y="22"/>
                  </a:lnTo>
                  <a:lnTo>
                    <a:pt x="158" y="26"/>
                  </a:lnTo>
                  <a:lnTo>
                    <a:pt x="162" y="41"/>
                  </a:lnTo>
                  <a:lnTo>
                    <a:pt x="175" y="49"/>
                  </a:lnTo>
                  <a:lnTo>
                    <a:pt x="174" y="65"/>
                  </a:lnTo>
                  <a:lnTo>
                    <a:pt x="184" y="77"/>
                  </a:lnTo>
                  <a:lnTo>
                    <a:pt x="179" y="92"/>
                  </a:lnTo>
                  <a:lnTo>
                    <a:pt x="184" y="106"/>
                  </a:lnTo>
                  <a:lnTo>
                    <a:pt x="174" y="118"/>
                  </a:lnTo>
                  <a:lnTo>
                    <a:pt x="175" y="134"/>
                  </a:lnTo>
                  <a:lnTo>
                    <a:pt x="162" y="142"/>
                  </a:lnTo>
                  <a:lnTo>
                    <a:pt x="158" y="158"/>
                  </a:lnTo>
                  <a:lnTo>
                    <a:pt x="143" y="161"/>
                  </a:lnTo>
                  <a:lnTo>
                    <a:pt x="134" y="175"/>
                  </a:lnTo>
                  <a:lnTo>
                    <a:pt x="119" y="174"/>
                  </a:lnTo>
                  <a:lnTo>
                    <a:pt x="107" y="184"/>
                  </a:lnTo>
                  <a:lnTo>
                    <a:pt x="92" y="178"/>
                  </a:lnTo>
                  <a:lnTo>
                    <a:pt x="78" y="184"/>
                  </a:lnTo>
                  <a:lnTo>
                    <a:pt x="66" y="174"/>
                  </a:lnTo>
                  <a:lnTo>
                    <a:pt x="50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9" y="134"/>
                  </a:lnTo>
                  <a:lnTo>
                    <a:pt x="10" y="118"/>
                  </a:lnTo>
                  <a:lnTo>
                    <a:pt x="0" y="106"/>
                  </a:lnTo>
                  <a:lnTo>
                    <a:pt x="6" y="92"/>
                  </a:lnTo>
                  <a:lnTo>
                    <a:pt x="0" y="77"/>
                  </a:lnTo>
                  <a:lnTo>
                    <a:pt x="10" y="65"/>
                  </a:lnTo>
                  <a:lnTo>
                    <a:pt x="9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50" y="9"/>
                  </a:lnTo>
                  <a:lnTo>
                    <a:pt x="66" y="10"/>
                  </a:lnTo>
                  <a:lnTo>
                    <a:pt x="78" y="0"/>
                  </a:lnTo>
                  <a:lnTo>
                    <a:pt x="92" y="5"/>
                  </a:lnTo>
                  <a:close/>
                </a:path>
              </a:pathLst>
            </a:cu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926">
              <a:extLst>
                <a:ext uri="{FF2B5EF4-FFF2-40B4-BE49-F238E27FC236}">
                  <a16:creationId xmlns:a16="http://schemas.microsoft.com/office/drawing/2014/main" id="{8FF4C291-E3AC-4F6D-AF52-F16A41649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153840"/>
              <a:ext cx="1485670" cy="1485669"/>
            </a:xfrm>
            <a:custGeom>
              <a:avLst/>
              <a:gdLst>
                <a:gd name="T0" fmla="*/ 92 w 184"/>
                <a:gd name="T1" fmla="*/ 5 h 184"/>
                <a:gd name="T2" fmla="*/ 107 w 184"/>
                <a:gd name="T3" fmla="*/ 0 h 184"/>
                <a:gd name="T4" fmla="*/ 119 w 184"/>
                <a:gd name="T5" fmla="*/ 10 h 184"/>
                <a:gd name="T6" fmla="*/ 134 w 184"/>
                <a:gd name="T7" fmla="*/ 9 h 184"/>
                <a:gd name="T8" fmla="*/ 143 w 184"/>
                <a:gd name="T9" fmla="*/ 22 h 184"/>
                <a:gd name="T10" fmla="*/ 158 w 184"/>
                <a:gd name="T11" fmla="*/ 26 h 184"/>
                <a:gd name="T12" fmla="*/ 162 w 184"/>
                <a:gd name="T13" fmla="*/ 41 h 184"/>
                <a:gd name="T14" fmla="*/ 175 w 184"/>
                <a:gd name="T15" fmla="*/ 49 h 184"/>
                <a:gd name="T16" fmla="*/ 174 w 184"/>
                <a:gd name="T17" fmla="*/ 65 h 184"/>
                <a:gd name="T18" fmla="*/ 184 w 184"/>
                <a:gd name="T19" fmla="*/ 77 h 184"/>
                <a:gd name="T20" fmla="*/ 179 w 184"/>
                <a:gd name="T21" fmla="*/ 92 h 184"/>
                <a:gd name="T22" fmla="*/ 184 w 184"/>
                <a:gd name="T23" fmla="*/ 106 h 184"/>
                <a:gd name="T24" fmla="*/ 174 w 184"/>
                <a:gd name="T25" fmla="*/ 118 h 184"/>
                <a:gd name="T26" fmla="*/ 175 w 184"/>
                <a:gd name="T27" fmla="*/ 134 h 184"/>
                <a:gd name="T28" fmla="*/ 162 w 184"/>
                <a:gd name="T29" fmla="*/ 142 h 184"/>
                <a:gd name="T30" fmla="*/ 158 w 184"/>
                <a:gd name="T31" fmla="*/ 158 h 184"/>
                <a:gd name="T32" fmla="*/ 143 w 184"/>
                <a:gd name="T33" fmla="*/ 161 h 184"/>
                <a:gd name="T34" fmla="*/ 134 w 184"/>
                <a:gd name="T35" fmla="*/ 175 h 184"/>
                <a:gd name="T36" fmla="*/ 119 w 184"/>
                <a:gd name="T37" fmla="*/ 174 h 184"/>
                <a:gd name="T38" fmla="*/ 107 w 184"/>
                <a:gd name="T39" fmla="*/ 184 h 184"/>
                <a:gd name="T40" fmla="*/ 92 w 184"/>
                <a:gd name="T41" fmla="*/ 178 h 184"/>
                <a:gd name="T42" fmla="*/ 78 w 184"/>
                <a:gd name="T43" fmla="*/ 184 h 184"/>
                <a:gd name="T44" fmla="*/ 66 w 184"/>
                <a:gd name="T45" fmla="*/ 174 h 184"/>
                <a:gd name="T46" fmla="*/ 50 w 184"/>
                <a:gd name="T47" fmla="*/ 175 h 184"/>
                <a:gd name="T48" fmla="*/ 41 w 184"/>
                <a:gd name="T49" fmla="*/ 161 h 184"/>
                <a:gd name="T50" fmla="*/ 26 w 184"/>
                <a:gd name="T51" fmla="*/ 158 h 184"/>
                <a:gd name="T52" fmla="*/ 22 w 184"/>
                <a:gd name="T53" fmla="*/ 142 h 184"/>
                <a:gd name="T54" fmla="*/ 9 w 184"/>
                <a:gd name="T55" fmla="*/ 134 h 184"/>
                <a:gd name="T56" fmla="*/ 10 w 184"/>
                <a:gd name="T57" fmla="*/ 118 h 184"/>
                <a:gd name="T58" fmla="*/ 0 w 184"/>
                <a:gd name="T59" fmla="*/ 106 h 184"/>
                <a:gd name="T60" fmla="*/ 6 w 184"/>
                <a:gd name="T61" fmla="*/ 92 h 184"/>
                <a:gd name="T62" fmla="*/ 0 w 184"/>
                <a:gd name="T63" fmla="*/ 77 h 184"/>
                <a:gd name="T64" fmla="*/ 10 w 184"/>
                <a:gd name="T65" fmla="*/ 65 h 184"/>
                <a:gd name="T66" fmla="*/ 9 w 184"/>
                <a:gd name="T67" fmla="*/ 49 h 184"/>
                <a:gd name="T68" fmla="*/ 22 w 184"/>
                <a:gd name="T69" fmla="*/ 41 h 184"/>
                <a:gd name="T70" fmla="*/ 26 w 184"/>
                <a:gd name="T71" fmla="*/ 26 h 184"/>
                <a:gd name="T72" fmla="*/ 41 w 184"/>
                <a:gd name="T73" fmla="*/ 22 h 184"/>
                <a:gd name="T74" fmla="*/ 50 w 184"/>
                <a:gd name="T75" fmla="*/ 9 h 184"/>
                <a:gd name="T76" fmla="*/ 66 w 184"/>
                <a:gd name="T77" fmla="*/ 10 h 184"/>
                <a:gd name="T78" fmla="*/ 78 w 184"/>
                <a:gd name="T79" fmla="*/ 0 h 184"/>
                <a:gd name="T80" fmla="*/ 92 w 184"/>
                <a:gd name="T8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" h="184">
                  <a:moveTo>
                    <a:pt x="92" y="5"/>
                  </a:moveTo>
                  <a:lnTo>
                    <a:pt x="107" y="0"/>
                  </a:lnTo>
                  <a:lnTo>
                    <a:pt x="119" y="10"/>
                  </a:lnTo>
                  <a:lnTo>
                    <a:pt x="134" y="9"/>
                  </a:lnTo>
                  <a:lnTo>
                    <a:pt x="143" y="22"/>
                  </a:lnTo>
                  <a:lnTo>
                    <a:pt x="158" y="26"/>
                  </a:lnTo>
                  <a:lnTo>
                    <a:pt x="162" y="41"/>
                  </a:lnTo>
                  <a:lnTo>
                    <a:pt x="175" y="49"/>
                  </a:lnTo>
                  <a:lnTo>
                    <a:pt x="174" y="65"/>
                  </a:lnTo>
                  <a:lnTo>
                    <a:pt x="184" y="77"/>
                  </a:lnTo>
                  <a:lnTo>
                    <a:pt x="179" y="92"/>
                  </a:lnTo>
                  <a:lnTo>
                    <a:pt x="184" y="106"/>
                  </a:lnTo>
                  <a:lnTo>
                    <a:pt x="174" y="118"/>
                  </a:lnTo>
                  <a:lnTo>
                    <a:pt x="175" y="134"/>
                  </a:lnTo>
                  <a:lnTo>
                    <a:pt x="162" y="142"/>
                  </a:lnTo>
                  <a:lnTo>
                    <a:pt x="158" y="158"/>
                  </a:lnTo>
                  <a:lnTo>
                    <a:pt x="143" y="161"/>
                  </a:lnTo>
                  <a:lnTo>
                    <a:pt x="134" y="175"/>
                  </a:lnTo>
                  <a:lnTo>
                    <a:pt x="119" y="174"/>
                  </a:lnTo>
                  <a:lnTo>
                    <a:pt x="107" y="184"/>
                  </a:lnTo>
                  <a:lnTo>
                    <a:pt x="92" y="178"/>
                  </a:lnTo>
                  <a:lnTo>
                    <a:pt x="78" y="184"/>
                  </a:lnTo>
                  <a:lnTo>
                    <a:pt x="66" y="174"/>
                  </a:lnTo>
                  <a:lnTo>
                    <a:pt x="50" y="175"/>
                  </a:lnTo>
                  <a:lnTo>
                    <a:pt x="41" y="161"/>
                  </a:lnTo>
                  <a:lnTo>
                    <a:pt x="26" y="158"/>
                  </a:lnTo>
                  <a:lnTo>
                    <a:pt x="22" y="142"/>
                  </a:lnTo>
                  <a:lnTo>
                    <a:pt x="9" y="134"/>
                  </a:lnTo>
                  <a:lnTo>
                    <a:pt x="10" y="118"/>
                  </a:lnTo>
                  <a:lnTo>
                    <a:pt x="0" y="106"/>
                  </a:lnTo>
                  <a:lnTo>
                    <a:pt x="6" y="92"/>
                  </a:lnTo>
                  <a:lnTo>
                    <a:pt x="0" y="77"/>
                  </a:lnTo>
                  <a:lnTo>
                    <a:pt x="10" y="65"/>
                  </a:lnTo>
                  <a:lnTo>
                    <a:pt x="9" y="49"/>
                  </a:lnTo>
                  <a:lnTo>
                    <a:pt x="22" y="41"/>
                  </a:lnTo>
                  <a:lnTo>
                    <a:pt x="26" y="26"/>
                  </a:lnTo>
                  <a:lnTo>
                    <a:pt x="41" y="22"/>
                  </a:lnTo>
                  <a:lnTo>
                    <a:pt x="50" y="9"/>
                  </a:lnTo>
                  <a:lnTo>
                    <a:pt x="66" y="10"/>
                  </a:lnTo>
                  <a:lnTo>
                    <a:pt x="78" y="0"/>
                  </a:lnTo>
                  <a:lnTo>
                    <a:pt x="92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927">
              <a:extLst>
                <a:ext uri="{FF2B5EF4-FFF2-40B4-BE49-F238E27FC236}">
                  <a16:creationId xmlns:a16="http://schemas.microsoft.com/office/drawing/2014/main" id="{4BFF377E-F9D4-4120-830D-7FBAC3007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25" y="4484885"/>
              <a:ext cx="218006" cy="137263"/>
            </a:xfrm>
            <a:custGeom>
              <a:avLst/>
              <a:gdLst>
                <a:gd name="T0" fmla="*/ 13 w 27"/>
                <a:gd name="T1" fmla="*/ 0 h 17"/>
                <a:gd name="T2" fmla="*/ 13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3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3" y="0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928">
              <a:extLst>
                <a:ext uri="{FF2B5EF4-FFF2-40B4-BE49-F238E27FC236}">
                  <a16:creationId xmlns:a16="http://schemas.microsoft.com/office/drawing/2014/main" id="{529237DC-7D40-49C1-8BF7-47625FC56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25" y="4484885"/>
              <a:ext cx="218006" cy="137263"/>
            </a:xfrm>
            <a:custGeom>
              <a:avLst/>
              <a:gdLst>
                <a:gd name="T0" fmla="*/ 13 w 27"/>
                <a:gd name="T1" fmla="*/ 0 h 17"/>
                <a:gd name="T2" fmla="*/ 13 w 27"/>
                <a:gd name="T3" fmla="*/ 0 h 17"/>
                <a:gd name="T4" fmla="*/ 0 w 27"/>
                <a:gd name="T5" fmla="*/ 8 h 17"/>
                <a:gd name="T6" fmla="*/ 18 w 27"/>
                <a:gd name="T7" fmla="*/ 17 h 17"/>
                <a:gd name="T8" fmla="*/ 27 w 27"/>
                <a:gd name="T9" fmla="*/ 11 h 17"/>
                <a:gd name="T10" fmla="*/ 13 w 27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7">
                  <a:moveTo>
                    <a:pt x="13" y="0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929">
              <a:extLst>
                <a:ext uri="{FF2B5EF4-FFF2-40B4-BE49-F238E27FC236}">
                  <a16:creationId xmlns:a16="http://schemas.microsoft.com/office/drawing/2014/main" id="{A1FB07AF-F6CC-46FE-8246-B37829359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678668"/>
              <a:ext cx="218006" cy="113040"/>
            </a:xfrm>
            <a:custGeom>
              <a:avLst/>
              <a:gdLst>
                <a:gd name="T0" fmla="*/ 10 w 27"/>
                <a:gd name="T1" fmla="*/ 0 h 14"/>
                <a:gd name="T2" fmla="*/ 10 w 27"/>
                <a:gd name="T3" fmla="*/ 0 h 14"/>
                <a:gd name="T4" fmla="*/ 0 w 27"/>
                <a:gd name="T5" fmla="*/ 12 h 14"/>
                <a:gd name="T6" fmla="*/ 20 w 27"/>
                <a:gd name="T7" fmla="*/ 14 h 14"/>
                <a:gd name="T8" fmla="*/ 27 w 27"/>
                <a:gd name="T9" fmla="*/ 6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lnTo>
                    <a:pt x="10" y="0"/>
                  </a:lnTo>
                  <a:lnTo>
                    <a:pt x="0" y="12"/>
                  </a:lnTo>
                  <a:lnTo>
                    <a:pt x="20" y="14"/>
                  </a:lnTo>
                  <a:lnTo>
                    <a:pt x="27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930">
              <a:extLst>
                <a:ext uri="{FF2B5EF4-FFF2-40B4-BE49-F238E27FC236}">
                  <a16:creationId xmlns:a16="http://schemas.microsoft.com/office/drawing/2014/main" id="{C5BFDD2C-3A9C-45A4-8F4B-FE7B10E67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678668"/>
              <a:ext cx="218006" cy="113040"/>
            </a:xfrm>
            <a:custGeom>
              <a:avLst/>
              <a:gdLst>
                <a:gd name="T0" fmla="*/ 10 w 27"/>
                <a:gd name="T1" fmla="*/ 0 h 14"/>
                <a:gd name="T2" fmla="*/ 10 w 27"/>
                <a:gd name="T3" fmla="*/ 0 h 14"/>
                <a:gd name="T4" fmla="*/ 0 w 27"/>
                <a:gd name="T5" fmla="*/ 12 h 14"/>
                <a:gd name="T6" fmla="*/ 20 w 27"/>
                <a:gd name="T7" fmla="*/ 14 h 14"/>
                <a:gd name="T8" fmla="*/ 27 w 27"/>
                <a:gd name="T9" fmla="*/ 6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lnTo>
                    <a:pt x="10" y="0"/>
                  </a:lnTo>
                  <a:lnTo>
                    <a:pt x="0" y="12"/>
                  </a:lnTo>
                  <a:lnTo>
                    <a:pt x="20" y="14"/>
                  </a:lnTo>
                  <a:lnTo>
                    <a:pt x="27" y="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931">
              <a:extLst>
                <a:ext uri="{FF2B5EF4-FFF2-40B4-BE49-F238E27FC236}">
                  <a16:creationId xmlns:a16="http://schemas.microsoft.com/office/drawing/2014/main" id="{AB160F1C-CDE9-412E-8BB9-4028C17D8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896674"/>
              <a:ext cx="185709" cy="113040"/>
            </a:xfrm>
            <a:custGeom>
              <a:avLst/>
              <a:gdLst>
                <a:gd name="T0" fmla="*/ 6 w 23"/>
                <a:gd name="T1" fmla="*/ 0 h 14"/>
                <a:gd name="T2" fmla="*/ 6 w 23"/>
                <a:gd name="T3" fmla="*/ 0 h 14"/>
                <a:gd name="T4" fmla="*/ 0 w 23"/>
                <a:gd name="T5" fmla="*/ 14 h 14"/>
                <a:gd name="T6" fmla="*/ 20 w 23"/>
                <a:gd name="T7" fmla="*/ 10 h 14"/>
                <a:gd name="T8" fmla="*/ 23 w 23"/>
                <a:gd name="T9" fmla="*/ 1 h 14"/>
                <a:gd name="T10" fmla="*/ 6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6" y="0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20" y="10"/>
                  </a:lnTo>
                  <a:lnTo>
                    <a:pt x="2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932">
              <a:extLst>
                <a:ext uri="{FF2B5EF4-FFF2-40B4-BE49-F238E27FC236}">
                  <a16:creationId xmlns:a16="http://schemas.microsoft.com/office/drawing/2014/main" id="{A73B70B6-3215-454E-9383-0B4F364F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756" y="4896674"/>
              <a:ext cx="185709" cy="113040"/>
            </a:xfrm>
            <a:custGeom>
              <a:avLst/>
              <a:gdLst>
                <a:gd name="T0" fmla="*/ 6 w 23"/>
                <a:gd name="T1" fmla="*/ 0 h 14"/>
                <a:gd name="T2" fmla="*/ 6 w 23"/>
                <a:gd name="T3" fmla="*/ 0 h 14"/>
                <a:gd name="T4" fmla="*/ 0 w 23"/>
                <a:gd name="T5" fmla="*/ 14 h 14"/>
                <a:gd name="T6" fmla="*/ 20 w 23"/>
                <a:gd name="T7" fmla="*/ 10 h 14"/>
                <a:gd name="T8" fmla="*/ 23 w 23"/>
                <a:gd name="T9" fmla="*/ 1 h 14"/>
                <a:gd name="T10" fmla="*/ 6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6" y="0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20" y="10"/>
                  </a:lnTo>
                  <a:lnTo>
                    <a:pt x="23" y="1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933">
              <a:extLst>
                <a:ext uri="{FF2B5EF4-FFF2-40B4-BE49-F238E27FC236}">
                  <a16:creationId xmlns:a16="http://schemas.microsoft.com/office/drawing/2014/main" id="{CBE3E0D4-3CFD-4874-9C13-F72BF97CE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25" y="5074309"/>
              <a:ext cx="145337" cy="161486"/>
            </a:xfrm>
            <a:custGeom>
              <a:avLst/>
              <a:gdLst>
                <a:gd name="T0" fmla="*/ 18 w 18"/>
                <a:gd name="T1" fmla="*/ 0 h 20"/>
                <a:gd name="T2" fmla="*/ 1 w 18"/>
                <a:gd name="T3" fmla="*/ 4 h 20"/>
                <a:gd name="T4" fmla="*/ 0 w 18"/>
                <a:gd name="T5" fmla="*/ 20 h 20"/>
                <a:gd name="T6" fmla="*/ 18 w 18"/>
                <a:gd name="T7" fmla="*/ 10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1" y="4"/>
                  </a:lnTo>
                  <a:lnTo>
                    <a:pt x="0" y="20"/>
                  </a:lnTo>
                  <a:lnTo>
                    <a:pt x="18" y="1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934">
              <a:extLst>
                <a:ext uri="{FF2B5EF4-FFF2-40B4-BE49-F238E27FC236}">
                  <a16:creationId xmlns:a16="http://schemas.microsoft.com/office/drawing/2014/main" id="{8FDCD6D3-F326-4ACC-921E-A4C06C593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25" y="5074309"/>
              <a:ext cx="145337" cy="161486"/>
            </a:xfrm>
            <a:custGeom>
              <a:avLst/>
              <a:gdLst>
                <a:gd name="T0" fmla="*/ 18 w 18"/>
                <a:gd name="T1" fmla="*/ 0 h 20"/>
                <a:gd name="T2" fmla="*/ 1 w 18"/>
                <a:gd name="T3" fmla="*/ 4 h 20"/>
                <a:gd name="T4" fmla="*/ 0 w 18"/>
                <a:gd name="T5" fmla="*/ 20 h 20"/>
                <a:gd name="T6" fmla="*/ 18 w 18"/>
                <a:gd name="T7" fmla="*/ 10 h 20"/>
                <a:gd name="T8" fmla="*/ 18 w 1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0"/>
                  </a:moveTo>
                  <a:lnTo>
                    <a:pt x="1" y="4"/>
                  </a:lnTo>
                  <a:lnTo>
                    <a:pt x="0" y="20"/>
                  </a:lnTo>
                  <a:lnTo>
                    <a:pt x="18" y="10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935">
              <a:extLst>
                <a:ext uri="{FF2B5EF4-FFF2-40B4-BE49-F238E27FC236}">
                  <a16:creationId xmlns:a16="http://schemas.microsoft.com/office/drawing/2014/main" id="{FCA02C6A-0DB6-4606-862F-F96861E7B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390" y="5227720"/>
              <a:ext cx="145337" cy="201857"/>
            </a:xfrm>
            <a:custGeom>
              <a:avLst/>
              <a:gdLst>
                <a:gd name="T0" fmla="*/ 15 w 18"/>
                <a:gd name="T1" fmla="*/ 0 h 25"/>
                <a:gd name="T2" fmla="*/ 0 w 18"/>
                <a:gd name="T3" fmla="*/ 9 h 25"/>
                <a:gd name="T4" fmla="*/ 4 w 18"/>
                <a:gd name="T5" fmla="*/ 25 h 25"/>
                <a:gd name="T6" fmla="*/ 18 w 18"/>
                <a:gd name="T7" fmla="*/ 10 h 25"/>
                <a:gd name="T8" fmla="*/ 15 w 18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8" y="1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936">
              <a:extLst>
                <a:ext uri="{FF2B5EF4-FFF2-40B4-BE49-F238E27FC236}">
                  <a16:creationId xmlns:a16="http://schemas.microsoft.com/office/drawing/2014/main" id="{186F3661-F02B-46B9-9C03-5626CB792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390" y="5227720"/>
              <a:ext cx="145337" cy="201857"/>
            </a:xfrm>
            <a:custGeom>
              <a:avLst/>
              <a:gdLst>
                <a:gd name="T0" fmla="*/ 15 w 18"/>
                <a:gd name="T1" fmla="*/ 0 h 25"/>
                <a:gd name="T2" fmla="*/ 0 w 18"/>
                <a:gd name="T3" fmla="*/ 9 h 25"/>
                <a:gd name="T4" fmla="*/ 4 w 18"/>
                <a:gd name="T5" fmla="*/ 25 h 25"/>
                <a:gd name="T6" fmla="*/ 18 w 18"/>
                <a:gd name="T7" fmla="*/ 10 h 25"/>
                <a:gd name="T8" fmla="*/ 15 w 18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5">
                  <a:moveTo>
                    <a:pt x="15" y="0"/>
                  </a:moveTo>
                  <a:lnTo>
                    <a:pt x="0" y="9"/>
                  </a:lnTo>
                  <a:lnTo>
                    <a:pt x="4" y="25"/>
                  </a:lnTo>
                  <a:lnTo>
                    <a:pt x="18" y="10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937">
              <a:extLst>
                <a:ext uri="{FF2B5EF4-FFF2-40B4-BE49-F238E27FC236}">
                  <a16:creationId xmlns:a16="http://schemas.microsoft.com/office/drawing/2014/main" id="{FE61273F-C529-44E2-8193-5874553AF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5802" y="5348835"/>
              <a:ext cx="137263" cy="218006"/>
            </a:xfrm>
            <a:custGeom>
              <a:avLst/>
              <a:gdLst>
                <a:gd name="T0" fmla="*/ 12 w 17"/>
                <a:gd name="T1" fmla="*/ 0 h 27"/>
                <a:gd name="T2" fmla="*/ 0 w 17"/>
                <a:gd name="T3" fmla="*/ 13 h 27"/>
                <a:gd name="T4" fmla="*/ 9 w 17"/>
                <a:gd name="T5" fmla="*/ 27 h 27"/>
                <a:gd name="T6" fmla="*/ 17 w 17"/>
                <a:gd name="T7" fmla="*/ 8 h 27"/>
                <a:gd name="T8" fmla="*/ 12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2" y="0"/>
                  </a:moveTo>
                  <a:lnTo>
                    <a:pt x="0" y="13"/>
                  </a:lnTo>
                  <a:lnTo>
                    <a:pt x="9" y="27"/>
                  </a:lnTo>
                  <a:lnTo>
                    <a:pt x="17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938">
              <a:extLst>
                <a:ext uri="{FF2B5EF4-FFF2-40B4-BE49-F238E27FC236}">
                  <a16:creationId xmlns:a16="http://schemas.microsoft.com/office/drawing/2014/main" id="{BDB6B774-209E-4A08-A823-59188E8B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5802" y="5348835"/>
              <a:ext cx="137263" cy="218006"/>
            </a:xfrm>
            <a:custGeom>
              <a:avLst/>
              <a:gdLst>
                <a:gd name="T0" fmla="*/ 12 w 17"/>
                <a:gd name="T1" fmla="*/ 0 h 27"/>
                <a:gd name="T2" fmla="*/ 0 w 17"/>
                <a:gd name="T3" fmla="*/ 13 h 27"/>
                <a:gd name="T4" fmla="*/ 9 w 17"/>
                <a:gd name="T5" fmla="*/ 27 h 27"/>
                <a:gd name="T6" fmla="*/ 17 w 17"/>
                <a:gd name="T7" fmla="*/ 8 h 27"/>
                <a:gd name="T8" fmla="*/ 12 w 1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2" y="0"/>
                  </a:moveTo>
                  <a:lnTo>
                    <a:pt x="0" y="13"/>
                  </a:lnTo>
                  <a:lnTo>
                    <a:pt x="9" y="27"/>
                  </a:lnTo>
                  <a:lnTo>
                    <a:pt x="17" y="8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939">
              <a:extLst>
                <a:ext uri="{FF2B5EF4-FFF2-40B4-BE49-F238E27FC236}">
                  <a16:creationId xmlns:a16="http://schemas.microsoft.com/office/drawing/2014/main" id="{EC239BBD-2CE5-4649-8502-3675F892E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7659" y="5421503"/>
              <a:ext cx="113040" cy="218006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7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7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940">
              <a:extLst>
                <a:ext uri="{FF2B5EF4-FFF2-40B4-BE49-F238E27FC236}">
                  <a16:creationId xmlns:a16="http://schemas.microsoft.com/office/drawing/2014/main" id="{BE87BD79-94A6-4B11-B0D5-CF73FA617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7659" y="5421503"/>
              <a:ext cx="113040" cy="218006"/>
            </a:xfrm>
            <a:custGeom>
              <a:avLst/>
              <a:gdLst>
                <a:gd name="T0" fmla="*/ 6 w 14"/>
                <a:gd name="T1" fmla="*/ 0 h 27"/>
                <a:gd name="T2" fmla="*/ 0 w 14"/>
                <a:gd name="T3" fmla="*/ 17 h 27"/>
                <a:gd name="T4" fmla="*/ 12 w 14"/>
                <a:gd name="T5" fmla="*/ 27 h 27"/>
                <a:gd name="T6" fmla="*/ 14 w 14"/>
                <a:gd name="T7" fmla="*/ 7 h 27"/>
                <a:gd name="T8" fmla="*/ 6 w 1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6" y="0"/>
                  </a:moveTo>
                  <a:lnTo>
                    <a:pt x="0" y="17"/>
                  </a:lnTo>
                  <a:lnTo>
                    <a:pt x="12" y="27"/>
                  </a:lnTo>
                  <a:lnTo>
                    <a:pt x="14" y="7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941">
              <a:extLst>
                <a:ext uri="{FF2B5EF4-FFF2-40B4-BE49-F238E27FC236}">
                  <a16:creationId xmlns:a16="http://schemas.microsoft.com/office/drawing/2014/main" id="{F6F5F192-D2B0-4A3C-9BF1-1E7970589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591" y="5445726"/>
              <a:ext cx="121114" cy="193783"/>
            </a:xfrm>
            <a:custGeom>
              <a:avLst/>
              <a:gdLst>
                <a:gd name="T0" fmla="*/ 1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1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1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942">
              <a:extLst>
                <a:ext uri="{FF2B5EF4-FFF2-40B4-BE49-F238E27FC236}">
                  <a16:creationId xmlns:a16="http://schemas.microsoft.com/office/drawing/2014/main" id="{B8F161A7-E092-41DC-BE0E-278583502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591" y="5445726"/>
              <a:ext cx="121114" cy="193783"/>
            </a:xfrm>
            <a:custGeom>
              <a:avLst/>
              <a:gdLst>
                <a:gd name="T0" fmla="*/ 1 w 15"/>
                <a:gd name="T1" fmla="*/ 0 h 24"/>
                <a:gd name="T2" fmla="*/ 0 w 15"/>
                <a:gd name="T3" fmla="*/ 18 h 24"/>
                <a:gd name="T4" fmla="*/ 15 w 15"/>
                <a:gd name="T5" fmla="*/ 24 h 24"/>
                <a:gd name="T6" fmla="*/ 11 w 15"/>
                <a:gd name="T7" fmla="*/ 4 h 24"/>
                <a:gd name="T8" fmla="*/ 1 w 1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4">
                  <a:moveTo>
                    <a:pt x="1" y="0"/>
                  </a:moveTo>
                  <a:lnTo>
                    <a:pt x="0" y="18"/>
                  </a:lnTo>
                  <a:lnTo>
                    <a:pt x="15" y="24"/>
                  </a:lnTo>
                  <a:lnTo>
                    <a:pt x="11" y="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943">
              <a:extLst>
                <a:ext uri="{FF2B5EF4-FFF2-40B4-BE49-F238E27FC236}">
                  <a16:creationId xmlns:a16="http://schemas.microsoft.com/office/drawing/2014/main" id="{7FF89C8E-FCD2-4772-919D-F6F42FE2A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300" y="5421503"/>
              <a:ext cx="153412" cy="145337"/>
            </a:xfrm>
            <a:custGeom>
              <a:avLst/>
              <a:gdLst>
                <a:gd name="T0" fmla="*/ 0 w 19"/>
                <a:gd name="T1" fmla="*/ 0 h 18"/>
                <a:gd name="T2" fmla="*/ 4 w 19"/>
                <a:gd name="T3" fmla="*/ 17 h 18"/>
                <a:gd name="T4" fmla="*/ 19 w 19"/>
                <a:gd name="T5" fmla="*/ 18 h 18"/>
                <a:gd name="T6" fmla="*/ 10 w 19"/>
                <a:gd name="T7" fmla="*/ 0 h 18"/>
                <a:gd name="T8" fmla="*/ 0 w 1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0" y="0"/>
                  </a:moveTo>
                  <a:lnTo>
                    <a:pt x="4" y="17"/>
                  </a:lnTo>
                  <a:lnTo>
                    <a:pt x="19" y="18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944">
              <a:extLst>
                <a:ext uri="{FF2B5EF4-FFF2-40B4-BE49-F238E27FC236}">
                  <a16:creationId xmlns:a16="http://schemas.microsoft.com/office/drawing/2014/main" id="{B1588A2F-BE53-4688-A893-317FBD78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300" y="5421503"/>
              <a:ext cx="153412" cy="145337"/>
            </a:xfrm>
            <a:custGeom>
              <a:avLst/>
              <a:gdLst>
                <a:gd name="T0" fmla="*/ 0 w 19"/>
                <a:gd name="T1" fmla="*/ 0 h 18"/>
                <a:gd name="T2" fmla="*/ 4 w 19"/>
                <a:gd name="T3" fmla="*/ 17 h 18"/>
                <a:gd name="T4" fmla="*/ 19 w 19"/>
                <a:gd name="T5" fmla="*/ 18 h 18"/>
                <a:gd name="T6" fmla="*/ 10 w 19"/>
                <a:gd name="T7" fmla="*/ 0 h 18"/>
                <a:gd name="T8" fmla="*/ 0 w 1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0" y="0"/>
                  </a:moveTo>
                  <a:lnTo>
                    <a:pt x="4" y="17"/>
                  </a:lnTo>
                  <a:lnTo>
                    <a:pt x="19" y="18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945">
              <a:extLst>
                <a:ext uri="{FF2B5EF4-FFF2-40B4-BE49-F238E27FC236}">
                  <a16:creationId xmlns:a16="http://schemas.microsoft.com/office/drawing/2014/main" id="{A89F2FF5-C06C-4380-95A7-4B8B2580A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6711" y="5316537"/>
              <a:ext cx="193783" cy="137263"/>
            </a:xfrm>
            <a:custGeom>
              <a:avLst/>
              <a:gdLst>
                <a:gd name="T0" fmla="*/ 9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9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9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946">
              <a:extLst>
                <a:ext uri="{FF2B5EF4-FFF2-40B4-BE49-F238E27FC236}">
                  <a16:creationId xmlns:a16="http://schemas.microsoft.com/office/drawing/2014/main" id="{BCB06E85-FF9B-4C24-B67B-251A5854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6711" y="5316537"/>
              <a:ext cx="193783" cy="137263"/>
            </a:xfrm>
            <a:custGeom>
              <a:avLst/>
              <a:gdLst>
                <a:gd name="T0" fmla="*/ 9 w 24"/>
                <a:gd name="T1" fmla="*/ 0 h 17"/>
                <a:gd name="T2" fmla="*/ 0 w 24"/>
                <a:gd name="T3" fmla="*/ 3 h 17"/>
                <a:gd name="T4" fmla="*/ 9 w 24"/>
                <a:gd name="T5" fmla="*/ 17 h 17"/>
                <a:gd name="T6" fmla="*/ 24 w 24"/>
                <a:gd name="T7" fmla="*/ 14 h 17"/>
                <a:gd name="T8" fmla="*/ 9 w 2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7">
                  <a:moveTo>
                    <a:pt x="9" y="0"/>
                  </a:moveTo>
                  <a:lnTo>
                    <a:pt x="0" y="3"/>
                  </a:lnTo>
                  <a:lnTo>
                    <a:pt x="9" y="17"/>
                  </a:lnTo>
                  <a:lnTo>
                    <a:pt x="24" y="14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947">
              <a:extLst>
                <a:ext uri="{FF2B5EF4-FFF2-40B4-BE49-F238E27FC236}">
                  <a16:creationId xmlns:a16="http://schemas.microsoft.com/office/drawing/2014/main" id="{C1A6F152-21F3-4D21-9174-FB493FF15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9751" y="5171200"/>
              <a:ext cx="218006" cy="129189"/>
            </a:xfrm>
            <a:custGeom>
              <a:avLst/>
              <a:gdLst>
                <a:gd name="T0" fmla="*/ 9 w 27"/>
                <a:gd name="T1" fmla="*/ 0 h 16"/>
                <a:gd name="T2" fmla="*/ 0 w 27"/>
                <a:gd name="T3" fmla="*/ 5 h 16"/>
                <a:gd name="T4" fmla="*/ 14 w 27"/>
                <a:gd name="T5" fmla="*/ 16 h 16"/>
                <a:gd name="T6" fmla="*/ 27 w 27"/>
                <a:gd name="T7" fmla="*/ 8 h 16"/>
                <a:gd name="T8" fmla="*/ 9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9" y="0"/>
                  </a:moveTo>
                  <a:lnTo>
                    <a:pt x="0" y="5"/>
                  </a:lnTo>
                  <a:lnTo>
                    <a:pt x="14" y="16"/>
                  </a:lnTo>
                  <a:lnTo>
                    <a:pt x="27" y="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948">
              <a:extLst>
                <a:ext uri="{FF2B5EF4-FFF2-40B4-BE49-F238E27FC236}">
                  <a16:creationId xmlns:a16="http://schemas.microsoft.com/office/drawing/2014/main" id="{930B9D2C-F64F-41A4-82FC-B10376AAE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9751" y="5171200"/>
              <a:ext cx="218006" cy="129189"/>
            </a:xfrm>
            <a:custGeom>
              <a:avLst/>
              <a:gdLst>
                <a:gd name="T0" fmla="*/ 9 w 27"/>
                <a:gd name="T1" fmla="*/ 0 h 16"/>
                <a:gd name="T2" fmla="*/ 0 w 27"/>
                <a:gd name="T3" fmla="*/ 5 h 16"/>
                <a:gd name="T4" fmla="*/ 14 w 27"/>
                <a:gd name="T5" fmla="*/ 16 h 16"/>
                <a:gd name="T6" fmla="*/ 27 w 27"/>
                <a:gd name="T7" fmla="*/ 8 h 16"/>
                <a:gd name="T8" fmla="*/ 9 w 2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9" y="0"/>
                  </a:moveTo>
                  <a:lnTo>
                    <a:pt x="0" y="5"/>
                  </a:lnTo>
                  <a:lnTo>
                    <a:pt x="14" y="16"/>
                  </a:lnTo>
                  <a:lnTo>
                    <a:pt x="27" y="8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949">
              <a:extLst>
                <a:ext uri="{FF2B5EF4-FFF2-40B4-BE49-F238E27FC236}">
                  <a16:creationId xmlns:a16="http://schemas.microsoft.com/office/drawing/2014/main" id="{315D40ED-8999-4600-A178-5973A142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0494" y="4993566"/>
              <a:ext cx="209932" cy="113040"/>
            </a:xfrm>
            <a:custGeom>
              <a:avLst/>
              <a:gdLst>
                <a:gd name="T0" fmla="*/ 6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6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6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950">
              <a:extLst>
                <a:ext uri="{FF2B5EF4-FFF2-40B4-BE49-F238E27FC236}">
                  <a16:creationId xmlns:a16="http://schemas.microsoft.com/office/drawing/2014/main" id="{BF28D822-E65B-44CE-9602-D865E0968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0494" y="4993566"/>
              <a:ext cx="209932" cy="113040"/>
            </a:xfrm>
            <a:custGeom>
              <a:avLst/>
              <a:gdLst>
                <a:gd name="T0" fmla="*/ 6 w 26"/>
                <a:gd name="T1" fmla="*/ 0 h 14"/>
                <a:gd name="T2" fmla="*/ 0 w 26"/>
                <a:gd name="T3" fmla="*/ 8 h 14"/>
                <a:gd name="T4" fmla="*/ 16 w 26"/>
                <a:gd name="T5" fmla="*/ 14 h 14"/>
                <a:gd name="T6" fmla="*/ 26 w 26"/>
                <a:gd name="T7" fmla="*/ 2 h 14"/>
                <a:gd name="T8" fmla="*/ 6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6" y="0"/>
                  </a:moveTo>
                  <a:lnTo>
                    <a:pt x="0" y="8"/>
                  </a:lnTo>
                  <a:lnTo>
                    <a:pt x="16" y="14"/>
                  </a:lnTo>
                  <a:lnTo>
                    <a:pt x="26" y="2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951">
              <a:extLst>
                <a:ext uri="{FF2B5EF4-FFF2-40B4-BE49-F238E27FC236}">
                  <a16:creationId xmlns:a16="http://schemas.microsoft.com/office/drawing/2014/main" id="{70EDBF16-74A7-40F9-B233-C62CB9B54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4717" y="4775560"/>
              <a:ext cx="185709" cy="121114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4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18" y="1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952">
              <a:extLst>
                <a:ext uri="{FF2B5EF4-FFF2-40B4-BE49-F238E27FC236}">
                  <a16:creationId xmlns:a16="http://schemas.microsoft.com/office/drawing/2014/main" id="{F78BB28B-2963-45BF-BBC1-9333E4DDA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4717" y="4775560"/>
              <a:ext cx="185709" cy="121114"/>
            </a:xfrm>
            <a:custGeom>
              <a:avLst/>
              <a:gdLst>
                <a:gd name="T0" fmla="*/ 23 w 23"/>
                <a:gd name="T1" fmla="*/ 0 h 15"/>
                <a:gd name="T2" fmla="*/ 4 w 23"/>
                <a:gd name="T3" fmla="*/ 4 h 15"/>
                <a:gd name="T4" fmla="*/ 0 w 23"/>
                <a:gd name="T5" fmla="*/ 14 h 15"/>
                <a:gd name="T6" fmla="*/ 18 w 23"/>
                <a:gd name="T7" fmla="*/ 15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18" y="15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953">
              <a:extLst>
                <a:ext uri="{FF2B5EF4-FFF2-40B4-BE49-F238E27FC236}">
                  <a16:creationId xmlns:a16="http://schemas.microsoft.com/office/drawing/2014/main" id="{694A27AC-7EDC-4942-A2EC-1E459D60F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420" y="4549480"/>
              <a:ext cx="145337" cy="169560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11 h 21"/>
                <a:gd name="T4" fmla="*/ 0 w 18"/>
                <a:gd name="T5" fmla="*/ 21 h 21"/>
                <a:gd name="T6" fmla="*/ 17 w 18"/>
                <a:gd name="T7" fmla="*/ 16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11"/>
                  </a:lnTo>
                  <a:lnTo>
                    <a:pt x="0" y="21"/>
                  </a:lnTo>
                  <a:lnTo>
                    <a:pt x="17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954">
              <a:extLst>
                <a:ext uri="{FF2B5EF4-FFF2-40B4-BE49-F238E27FC236}">
                  <a16:creationId xmlns:a16="http://schemas.microsoft.com/office/drawing/2014/main" id="{0BB8AD8E-A045-4245-97F3-51A5BD178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420" y="4549480"/>
              <a:ext cx="145337" cy="169560"/>
            </a:xfrm>
            <a:custGeom>
              <a:avLst/>
              <a:gdLst>
                <a:gd name="T0" fmla="*/ 18 w 18"/>
                <a:gd name="T1" fmla="*/ 0 h 21"/>
                <a:gd name="T2" fmla="*/ 1 w 18"/>
                <a:gd name="T3" fmla="*/ 11 h 21"/>
                <a:gd name="T4" fmla="*/ 0 w 18"/>
                <a:gd name="T5" fmla="*/ 21 h 21"/>
                <a:gd name="T6" fmla="*/ 17 w 18"/>
                <a:gd name="T7" fmla="*/ 16 h 21"/>
                <a:gd name="T8" fmla="*/ 18 w 1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0"/>
                  </a:moveTo>
                  <a:lnTo>
                    <a:pt x="1" y="11"/>
                  </a:lnTo>
                  <a:lnTo>
                    <a:pt x="0" y="21"/>
                  </a:lnTo>
                  <a:lnTo>
                    <a:pt x="17" y="16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955">
              <a:extLst>
                <a:ext uri="{FF2B5EF4-FFF2-40B4-BE49-F238E27FC236}">
                  <a16:creationId xmlns:a16="http://schemas.microsoft.com/office/drawing/2014/main" id="{6E559638-68C7-486E-A6DB-F98DB1EA1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529" y="4363771"/>
              <a:ext cx="137263" cy="201857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956">
              <a:extLst>
                <a:ext uri="{FF2B5EF4-FFF2-40B4-BE49-F238E27FC236}">
                  <a16:creationId xmlns:a16="http://schemas.microsoft.com/office/drawing/2014/main" id="{2444052E-5191-4B0E-AA63-688454CBC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529" y="4363771"/>
              <a:ext cx="137263" cy="201857"/>
            </a:xfrm>
            <a:custGeom>
              <a:avLst/>
              <a:gdLst>
                <a:gd name="T0" fmla="*/ 13 w 17"/>
                <a:gd name="T1" fmla="*/ 0 h 25"/>
                <a:gd name="T2" fmla="*/ 0 w 17"/>
                <a:gd name="T3" fmla="*/ 15 h 25"/>
                <a:gd name="T4" fmla="*/ 2 w 17"/>
                <a:gd name="T5" fmla="*/ 25 h 25"/>
                <a:gd name="T6" fmla="*/ 17 w 17"/>
                <a:gd name="T7" fmla="*/ 15 h 25"/>
                <a:gd name="T8" fmla="*/ 13 w 1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13" y="0"/>
                  </a:moveTo>
                  <a:lnTo>
                    <a:pt x="0" y="15"/>
                  </a:lnTo>
                  <a:lnTo>
                    <a:pt x="2" y="25"/>
                  </a:lnTo>
                  <a:lnTo>
                    <a:pt x="17" y="15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957">
              <a:extLst>
                <a:ext uri="{FF2B5EF4-FFF2-40B4-BE49-F238E27FC236}">
                  <a16:creationId xmlns:a16="http://schemas.microsoft.com/office/drawing/2014/main" id="{DE1F2410-2B87-45C5-91DE-5612EE46F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117" y="4226508"/>
              <a:ext cx="137263" cy="218006"/>
            </a:xfrm>
            <a:custGeom>
              <a:avLst/>
              <a:gdLst>
                <a:gd name="T0" fmla="*/ 8 w 17"/>
                <a:gd name="T1" fmla="*/ 0 h 27"/>
                <a:gd name="T2" fmla="*/ 8 w 17"/>
                <a:gd name="T3" fmla="*/ 0 h 27"/>
                <a:gd name="T4" fmla="*/ 0 w 17"/>
                <a:gd name="T5" fmla="*/ 18 h 27"/>
                <a:gd name="T6" fmla="*/ 6 w 17"/>
                <a:gd name="T7" fmla="*/ 27 h 27"/>
                <a:gd name="T8" fmla="*/ 17 w 17"/>
                <a:gd name="T9" fmla="*/ 13 h 27"/>
                <a:gd name="T10" fmla="*/ 8 w 17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7">
                  <a:moveTo>
                    <a:pt x="8" y="0"/>
                  </a:moveTo>
                  <a:lnTo>
                    <a:pt x="8" y="0"/>
                  </a:lnTo>
                  <a:lnTo>
                    <a:pt x="0" y="18"/>
                  </a:lnTo>
                  <a:lnTo>
                    <a:pt x="6" y="27"/>
                  </a:lnTo>
                  <a:lnTo>
                    <a:pt x="17" y="1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958">
              <a:extLst>
                <a:ext uri="{FF2B5EF4-FFF2-40B4-BE49-F238E27FC236}">
                  <a16:creationId xmlns:a16="http://schemas.microsoft.com/office/drawing/2014/main" id="{3BB77D3C-8BBB-4676-9E97-0A1BBC471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117" y="4226508"/>
              <a:ext cx="137263" cy="218006"/>
            </a:xfrm>
            <a:custGeom>
              <a:avLst/>
              <a:gdLst>
                <a:gd name="T0" fmla="*/ 8 w 17"/>
                <a:gd name="T1" fmla="*/ 0 h 27"/>
                <a:gd name="T2" fmla="*/ 8 w 17"/>
                <a:gd name="T3" fmla="*/ 0 h 27"/>
                <a:gd name="T4" fmla="*/ 0 w 17"/>
                <a:gd name="T5" fmla="*/ 18 h 27"/>
                <a:gd name="T6" fmla="*/ 6 w 17"/>
                <a:gd name="T7" fmla="*/ 27 h 27"/>
                <a:gd name="T8" fmla="*/ 17 w 17"/>
                <a:gd name="T9" fmla="*/ 13 h 27"/>
                <a:gd name="T10" fmla="*/ 8 w 17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7">
                  <a:moveTo>
                    <a:pt x="8" y="0"/>
                  </a:moveTo>
                  <a:lnTo>
                    <a:pt x="8" y="0"/>
                  </a:lnTo>
                  <a:lnTo>
                    <a:pt x="0" y="18"/>
                  </a:lnTo>
                  <a:lnTo>
                    <a:pt x="6" y="27"/>
                  </a:lnTo>
                  <a:lnTo>
                    <a:pt x="17" y="13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959">
              <a:extLst>
                <a:ext uri="{FF2B5EF4-FFF2-40B4-BE49-F238E27FC236}">
                  <a16:creationId xmlns:a16="http://schemas.microsoft.com/office/drawing/2014/main" id="{F95C1DC2-CC24-4900-A91A-BB7EB8A2A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557" y="4153840"/>
              <a:ext cx="113040" cy="209932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960">
              <a:extLst>
                <a:ext uri="{FF2B5EF4-FFF2-40B4-BE49-F238E27FC236}">
                  <a16:creationId xmlns:a16="http://schemas.microsoft.com/office/drawing/2014/main" id="{77F3329F-596B-44A5-BC71-A82DB09E7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557" y="4153840"/>
              <a:ext cx="113040" cy="209932"/>
            </a:xfrm>
            <a:custGeom>
              <a:avLst/>
              <a:gdLst>
                <a:gd name="T0" fmla="*/ 2 w 14"/>
                <a:gd name="T1" fmla="*/ 0 h 26"/>
                <a:gd name="T2" fmla="*/ 2 w 14"/>
                <a:gd name="T3" fmla="*/ 0 h 26"/>
                <a:gd name="T4" fmla="*/ 0 w 14"/>
                <a:gd name="T5" fmla="*/ 20 h 26"/>
                <a:gd name="T6" fmla="*/ 8 w 14"/>
                <a:gd name="T7" fmla="*/ 26 h 26"/>
                <a:gd name="T8" fmla="*/ 14 w 14"/>
                <a:gd name="T9" fmla="*/ 10 h 26"/>
                <a:gd name="T10" fmla="*/ 2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2" y="0"/>
                  </a:moveTo>
                  <a:lnTo>
                    <a:pt x="2" y="0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4" y="1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961">
              <a:extLst>
                <a:ext uri="{FF2B5EF4-FFF2-40B4-BE49-F238E27FC236}">
                  <a16:creationId xmlns:a16="http://schemas.microsoft.com/office/drawing/2014/main" id="{137A4A0C-F072-45DC-ADD8-FF9B3798A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4551" y="4153840"/>
              <a:ext cx="113040" cy="185709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3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3" y="23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962">
              <a:extLst>
                <a:ext uri="{FF2B5EF4-FFF2-40B4-BE49-F238E27FC236}">
                  <a16:creationId xmlns:a16="http://schemas.microsoft.com/office/drawing/2014/main" id="{F2C00C2E-51D9-4D0D-ACA5-A6272EFE1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4551" y="4153840"/>
              <a:ext cx="113040" cy="185709"/>
            </a:xfrm>
            <a:custGeom>
              <a:avLst/>
              <a:gdLst>
                <a:gd name="T0" fmla="*/ 0 w 14"/>
                <a:gd name="T1" fmla="*/ 0 h 23"/>
                <a:gd name="T2" fmla="*/ 4 w 14"/>
                <a:gd name="T3" fmla="*/ 19 h 23"/>
                <a:gd name="T4" fmla="*/ 13 w 14"/>
                <a:gd name="T5" fmla="*/ 23 h 23"/>
                <a:gd name="T6" fmla="*/ 14 w 14"/>
                <a:gd name="T7" fmla="*/ 5 h 23"/>
                <a:gd name="T8" fmla="*/ 0 w 1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3">
                  <a:moveTo>
                    <a:pt x="0" y="0"/>
                  </a:moveTo>
                  <a:lnTo>
                    <a:pt x="4" y="19"/>
                  </a:lnTo>
                  <a:lnTo>
                    <a:pt x="13" y="23"/>
                  </a:lnTo>
                  <a:lnTo>
                    <a:pt x="14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963">
              <a:extLst>
                <a:ext uri="{FF2B5EF4-FFF2-40B4-BE49-F238E27FC236}">
                  <a16:creationId xmlns:a16="http://schemas.microsoft.com/office/drawing/2014/main" id="{8C0CDB6E-C2FA-4343-9C37-CD5EE0759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8471" y="4226508"/>
              <a:ext cx="161486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964">
              <a:extLst>
                <a:ext uri="{FF2B5EF4-FFF2-40B4-BE49-F238E27FC236}">
                  <a16:creationId xmlns:a16="http://schemas.microsoft.com/office/drawing/2014/main" id="{6565BA06-C9D5-4135-9FEE-7F7E6F08C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8471" y="4226508"/>
              <a:ext cx="161486" cy="145337"/>
            </a:xfrm>
            <a:custGeom>
              <a:avLst/>
              <a:gdLst>
                <a:gd name="T0" fmla="*/ 0 w 20"/>
                <a:gd name="T1" fmla="*/ 0 h 18"/>
                <a:gd name="T2" fmla="*/ 10 w 20"/>
                <a:gd name="T3" fmla="*/ 17 h 18"/>
                <a:gd name="T4" fmla="*/ 20 w 20"/>
                <a:gd name="T5" fmla="*/ 18 h 18"/>
                <a:gd name="T6" fmla="*/ 16 w 20"/>
                <a:gd name="T7" fmla="*/ 1 h 18"/>
                <a:gd name="T8" fmla="*/ 0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0" y="17"/>
                  </a:lnTo>
                  <a:lnTo>
                    <a:pt x="20" y="18"/>
                  </a:lnTo>
                  <a:lnTo>
                    <a:pt x="1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965">
              <a:extLst>
                <a:ext uri="{FF2B5EF4-FFF2-40B4-BE49-F238E27FC236}">
                  <a16:creationId xmlns:a16="http://schemas.microsoft.com/office/drawing/2014/main" id="{A9F09007-1F23-4CB3-B50B-C14E55FCC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688" y="4331474"/>
              <a:ext cx="201857" cy="137263"/>
            </a:xfrm>
            <a:custGeom>
              <a:avLst/>
              <a:gdLst>
                <a:gd name="T0" fmla="*/ 15 w 25"/>
                <a:gd name="T1" fmla="*/ 0 h 17"/>
                <a:gd name="T2" fmla="*/ 15 w 25"/>
                <a:gd name="T3" fmla="*/ 0 h 17"/>
                <a:gd name="T4" fmla="*/ 0 w 25"/>
                <a:gd name="T5" fmla="*/ 4 h 17"/>
                <a:gd name="T6" fmla="*/ 15 w 25"/>
                <a:gd name="T7" fmla="*/ 17 h 17"/>
                <a:gd name="T8" fmla="*/ 25 w 25"/>
                <a:gd name="T9" fmla="*/ 15 h 17"/>
                <a:gd name="T10" fmla="*/ 15 w 2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5" y="17"/>
                  </a:lnTo>
                  <a:lnTo>
                    <a:pt x="25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966">
              <a:extLst>
                <a:ext uri="{FF2B5EF4-FFF2-40B4-BE49-F238E27FC236}">
                  <a16:creationId xmlns:a16="http://schemas.microsoft.com/office/drawing/2014/main" id="{83188613-28B0-4E82-91B5-1300492B9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688" y="4331474"/>
              <a:ext cx="201857" cy="137263"/>
            </a:xfrm>
            <a:custGeom>
              <a:avLst/>
              <a:gdLst>
                <a:gd name="T0" fmla="*/ 15 w 25"/>
                <a:gd name="T1" fmla="*/ 0 h 17"/>
                <a:gd name="T2" fmla="*/ 15 w 25"/>
                <a:gd name="T3" fmla="*/ 0 h 17"/>
                <a:gd name="T4" fmla="*/ 0 w 25"/>
                <a:gd name="T5" fmla="*/ 4 h 17"/>
                <a:gd name="T6" fmla="*/ 15 w 25"/>
                <a:gd name="T7" fmla="*/ 17 h 17"/>
                <a:gd name="T8" fmla="*/ 25 w 25"/>
                <a:gd name="T9" fmla="*/ 15 h 17"/>
                <a:gd name="T10" fmla="*/ 15 w 2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15" y="0"/>
                  </a:moveTo>
                  <a:lnTo>
                    <a:pt x="15" y="0"/>
                  </a:lnTo>
                  <a:lnTo>
                    <a:pt x="0" y="4"/>
                  </a:lnTo>
                  <a:lnTo>
                    <a:pt x="15" y="17"/>
                  </a:lnTo>
                  <a:lnTo>
                    <a:pt x="25" y="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967">
              <a:extLst>
                <a:ext uri="{FF2B5EF4-FFF2-40B4-BE49-F238E27FC236}">
                  <a16:creationId xmlns:a16="http://schemas.microsoft.com/office/drawing/2014/main" id="{6B09B79B-772E-4E27-87CF-C1F996BB12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8168" y="4307251"/>
              <a:ext cx="1178847" cy="1170772"/>
            </a:xfrm>
            <a:custGeom>
              <a:avLst/>
              <a:gdLst>
                <a:gd name="T0" fmla="*/ 61 w 146"/>
                <a:gd name="T1" fmla="*/ 141 h 145"/>
                <a:gd name="T2" fmla="*/ 73 w 146"/>
                <a:gd name="T3" fmla="*/ 141 h 145"/>
                <a:gd name="T4" fmla="*/ 73 w 146"/>
                <a:gd name="T5" fmla="*/ 138 h 145"/>
                <a:gd name="T6" fmla="*/ 83 w 146"/>
                <a:gd name="T7" fmla="*/ 142 h 145"/>
                <a:gd name="T8" fmla="*/ 94 w 146"/>
                <a:gd name="T9" fmla="*/ 138 h 145"/>
                <a:gd name="T10" fmla="*/ 93 w 146"/>
                <a:gd name="T11" fmla="*/ 135 h 145"/>
                <a:gd name="T12" fmla="*/ 40 w 146"/>
                <a:gd name="T13" fmla="*/ 138 h 145"/>
                <a:gd name="T14" fmla="*/ 54 w 146"/>
                <a:gd name="T15" fmla="*/ 135 h 145"/>
                <a:gd name="T16" fmla="*/ 40 w 146"/>
                <a:gd name="T17" fmla="*/ 134 h 145"/>
                <a:gd name="T18" fmla="*/ 105 w 146"/>
                <a:gd name="T19" fmla="*/ 135 h 145"/>
                <a:gd name="T20" fmla="*/ 107 w 146"/>
                <a:gd name="T21" fmla="*/ 138 h 145"/>
                <a:gd name="T22" fmla="*/ 113 w 146"/>
                <a:gd name="T23" fmla="*/ 125 h 145"/>
                <a:gd name="T24" fmla="*/ 21 w 146"/>
                <a:gd name="T25" fmla="*/ 125 h 145"/>
                <a:gd name="T26" fmla="*/ 36 w 146"/>
                <a:gd name="T27" fmla="*/ 127 h 145"/>
                <a:gd name="T28" fmla="*/ 23 w 146"/>
                <a:gd name="T29" fmla="*/ 121 h 145"/>
                <a:gd name="T30" fmla="*/ 123 w 146"/>
                <a:gd name="T31" fmla="*/ 122 h 145"/>
                <a:gd name="T32" fmla="*/ 125 w 146"/>
                <a:gd name="T33" fmla="*/ 125 h 145"/>
                <a:gd name="T34" fmla="*/ 127 w 146"/>
                <a:gd name="T35" fmla="*/ 110 h 145"/>
                <a:gd name="T36" fmla="*/ 8 w 146"/>
                <a:gd name="T37" fmla="*/ 106 h 145"/>
                <a:gd name="T38" fmla="*/ 21 w 146"/>
                <a:gd name="T39" fmla="*/ 112 h 145"/>
                <a:gd name="T40" fmla="*/ 11 w 146"/>
                <a:gd name="T41" fmla="*/ 103 h 145"/>
                <a:gd name="T42" fmla="*/ 136 w 146"/>
                <a:gd name="T43" fmla="*/ 105 h 145"/>
                <a:gd name="T44" fmla="*/ 139 w 146"/>
                <a:gd name="T45" fmla="*/ 106 h 145"/>
                <a:gd name="T46" fmla="*/ 136 w 146"/>
                <a:gd name="T47" fmla="*/ 92 h 145"/>
                <a:gd name="T48" fmla="*/ 0 w 146"/>
                <a:gd name="T49" fmla="*/ 84 h 145"/>
                <a:gd name="T50" fmla="*/ 11 w 146"/>
                <a:gd name="T51" fmla="*/ 94 h 145"/>
                <a:gd name="T52" fmla="*/ 4 w 146"/>
                <a:gd name="T53" fmla="*/ 83 h 145"/>
                <a:gd name="T54" fmla="*/ 143 w 146"/>
                <a:gd name="T55" fmla="*/ 84 h 145"/>
                <a:gd name="T56" fmla="*/ 146 w 146"/>
                <a:gd name="T57" fmla="*/ 84 h 145"/>
                <a:gd name="T58" fmla="*/ 139 w 146"/>
                <a:gd name="T59" fmla="*/ 72 h 145"/>
                <a:gd name="T60" fmla="*/ 5 w 146"/>
                <a:gd name="T61" fmla="*/ 73 h 145"/>
                <a:gd name="T62" fmla="*/ 8 w 146"/>
                <a:gd name="T63" fmla="*/ 73 h 145"/>
                <a:gd name="T64" fmla="*/ 1 w 146"/>
                <a:gd name="T65" fmla="*/ 60 h 145"/>
                <a:gd name="T66" fmla="*/ 135 w 146"/>
                <a:gd name="T67" fmla="*/ 53 h 145"/>
                <a:gd name="T68" fmla="*/ 146 w 146"/>
                <a:gd name="T69" fmla="*/ 62 h 145"/>
                <a:gd name="T70" fmla="*/ 138 w 146"/>
                <a:gd name="T71" fmla="*/ 51 h 145"/>
                <a:gd name="T72" fmla="*/ 8 w 146"/>
                <a:gd name="T73" fmla="*/ 52 h 145"/>
                <a:gd name="T74" fmla="*/ 11 w 146"/>
                <a:gd name="T75" fmla="*/ 53 h 145"/>
                <a:gd name="T76" fmla="*/ 8 w 146"/>
                <a:gd name="T77" fmla="*/ 39 h 145"/>
                <a:gd name="T78" fmla="*/ 126 w 146"/>
                <a:gd name="T79" fmla="*/ 34 h 145"/>
                <a:gd name="T80" fmla="*/ 139 w 146"/>
                <a:gd name="T81" fmla="*/ 41 h 145"/>
                <a:gd name="T82" fmla="*/ 128 w 146"/>
                <a:gd name="T83" fmla="*/ 32 h 145"/>
                <a:gd name="T84" fmla="*/ 18 w 146"/>
                <a:gd name="T85" fmla="*/ 33 h 145"/>
                <a:gd name="T86" fmla="*/ 21 w 146"/>
                <a:gd name="T87" fmla="*/ 34 h 145"/>
                <a:gd name="T88" fmla="*/ 22 w 146"/>
                <a:gd name="T89" fmla="*/ 20 h 145"/>
                <a:gd name="T90" fmla="*/ 112 w 146"/>
                <a:gd name="T91" fmla="*/ 20 h 145"/>
                <a:gd name="T92" fmla="*/ 126 w 146"/>
                <a:gd name="T93" fmla="*/ 22 h 145"/>
                <a:gd name="T94" fmla="*/ 113 w 146"/>
                <a:gd name="T95" fmla="*/ 17 h 145"/>
                <a:gd name="T96" fmla="*/ 32 w 146"/>
                <a:gd name="T97" fmla="*/ 18 h 145"/>
                <a:gd name="T98" fmla="*/ 41 w 146"/>
                <a:gd name="T99" fmla="*/ 10 h 145"/>
                <a:gd name="T100" fmla="*/ 40 w 146"/>
                <a:gd name="T101" fmla="*/ 7 h 145"/>
                <a:gd name="T102" fmla="*/ 94 w 146"/>
                <a:gd name="T103" fmla="*/ 7 h 145"/>
                <a:gd name="T104" fmla="*/ 105 w 146"/>
                <a:gd name="T105" fmla="*/ 10 h 145"/>
                <a:gd name="T106" fmla="*/ 107 w 146"/>
                <a:gd name="T107" fmla="*/ 7 h 145"/>
                <a:gd name="T108" fmla="*/ 51 w 146"/>
                <a:gd name="T109" fmla="*/ 8 h 145"/>
                <a:gd name="T110" fmla="*/ 62 w 146"/>
                <a:gd name="T111" fmla="*/ 3 h 145"/>
                <a:gd name="T112" fmla="*/ 62 w 146"/>
                <a:gd name="T113" fmla="*/ 0 h 145"/>
                <a:gd name="T114" fmla="*/ 72 w 146"/>
                <a:gd name="T115" fmla="*/ 4 h 145"/>
                <a:gd name="T116" fmla="*/ 84 w 146"/>
                <a:gd name="T117" fmla="*/ 3 h 145"/>
                <a:gd name="T118" fmla="*/ 85 w 146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6" h="145">
                  <a:moveTo>
                    <a:pt x="73" y="138"/>
                  </a:moveTo>
                  <a:lnTo>
                    <a:pt x="62" y="142"/>
                  </a:lnTo>
                  <a:lnTo>
                    <a:pt x="61" y="141"/>
                  </a:lnTo>
                  <a:lnTo>
                    <a:pt x="61" y="145"/>
                  </a:lnTo>
                  <a:lnTo>
                    <a:pt x="62" y="145"/>
                  </a:lnTo>
                  <a:lnTo>
                    <a:pt x="73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3" y="138"/>
                  </a:lnTo>
                  <a:close/>
                  <a:moveTo>
                    <a:pt x="93" y="135"/>
                  </a:moveTo>
                  <a:lnTo>
                    <a:pt x="84" y="142"/>
                  </a:lnTo>
                  <a:lnTo>
                    <a:pt x="83" y="142"/>
                  </a:lnTo>
                  <a:lnTo>
                    <a:pt x="84" y="145"/>
                  </a:lnTo>
                  <a:lnTo>
                    <a:pt x="85" y="145"/>
                  </a:lnTo>
                  <a:lnTo>
                    <a:pt x="94" y="138"/>
                  </a:lnTo>
                  <a:lnTo>
                    <a:pt x="96" y="138"/>
                  </a:lnTo>
                  <a:lnTo>
                    <a:pt x="95" y="135"/>
                  </a:lnTo>
                  <a:lnTo>
                    <a:pt x="93" y="135"/>
                  </a:lnTo>
                  <a:close/>
                  <a:moveTo>
                    <a:pt x="40" y="134"/>
                  </a:moveTo>
                  <a:lnTo>
                    <a:pt x="39" y="137"/>
                  </a:lnTo>
                  <a:lnTo>
                    <a:pt x="40" y="138"/>
                  </a:lnTo>
                  <a:lnTo>
                    <a:pt x="52" y="138"/>
                  </a:lnTo>
                  <a:lnTo>
                    <a:pt x="53" y="138"/>
                  </a:lnTo>
                  <a:lnTo>
                    <a:pt x="54" y="135"/>
                  </a:lnTo>
                  <a:lnTo>
                    <a:pt x="53" y="135"/>
                  </a:lnTo>
                  <a:lnTo>
                    <a:pt x="41" y="135"/>
                  </a:lnTo>
                  <a:lnTo>
                    <a:pt x="40" y="134"/>
                  </a:lnTo>
                  <a:close/>
                  <a:moveTo>
                    <a:pt x="113" y="125"/>
                  </a:moveTo>
                  <a:lnTo>
                    <a:pt x="112" y="125"/>
                  </a:lnTo>
                  <a:lnTo>
                    <a:pt x="105" y="135"/>
                  </a:lnTo>
                  <a:lnTo>
                    <a:pt x="104" y="135"/>
                  </a:lnTo>
                  <a:lnTo>
                    <a:pt x="106" y="138"/>
                  </a:lnTo>
                  <a:lnTo>
                    <a:pt x="107" y="138"/>
                  </a:lnTo>
                  <a:lnTo>
                    <a:pt x="113" y="128"/>
                  </a:lnTo>
                  <a:lnTo>
                    <a:pt x="115" y="128"/>
                  </a:lnTo>
                  <a:lnTo>
                    <a:pt x="113" y="125"/>
                  </a:lnTo>
                  <a:close/>
                  <a:moveTo>
                    <a:pt x="23" y="121"/>
                  </a:moveTo>
                  <a:lnTo>
                    <a:pt x="21" y="124"/>
                  </a:lnTo>
                  <a:lnTo>
                    <a:pt x="21" y="125"/>
                  </a:lnTo>
                  <a:lnTo>
                    <a:pt x="33" y="128"/>
                  </a:lnTo>
                  <a:lnTo>
                    <a:pt x="34" y="129"/>
                  </a:lnTo>
                  <a:lnTo>
                    <a:pt x="36" y="127"/>
                  </a:lnTo>
                  <a:lnTo>
                    <a:pt x="35" y="125"/>
                  </a:lnTo>
                  <a:lnTo>
                    <a:pt x="24" y="122"/>
                  </a:lnTo>
                  <a:lnTo>
                    <a:pt x="23" y="121"/>
                  </a:lnTo>
                  <a:close/>
                  <a:moveTo>
                    <a:pt x="127" y="110"/>
                  </a:moveTo>
                  <a:lnTo>
                    <a:pt x="126" y="111"/>
                  </a:lnTo>
                  <a:lnTo>
                    <a:pt x="123" y="122"/>
                  </a:lnTo>
                  <a:lnTo>
                    <a:pt x="122" y="123"/>
                  </a:lnTo>
                  <a:lnTo>
                    <a:pt x="124" y="125"/>
                  </a:lnTo>
                  <a:lnTo>
                    <a:pt x="125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7" y="110"/>
                  </a:lnTo>
                  <a:close/>
                  <a:moveTo>
                    <a:pt x="11" y="103"/>
                  </a:moveTo>
                  <a:lnTo>
                    <a:pt x="8" y="105"/>
                  </a:lnTo>
                  <a:lnTo>
                    <a:pt x="8" y="106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21" y="112"/>
                  </a:lnTo>
                  <a:lnTo>
                    <a:pt x="21" y="111"/>
                  </a:lnTo>
                  <a:lnTo>
                    <a:pt x="11" y="105"/>
                  </a:lnTo>
                  <a:lnTo>
                    <a:pt x="11" y="103"/>
                  </a:lnTo>
                  <a:close/>
                  <a:moveTo>
                    <a:pt x="136" y="92"/>
                  </a:moveTo>
                  <a:lnTo>
                    <a:pt x="135" y="93"/>
                  </a:lnTo>
                  <a:lnTo>
                    <a:pt x="136" y="105"/>
                  </a:lnTo>
                  <a:lnTo>
                    <a:pt x="135" y="106"/>
                  </a:lnTo>
                  <a:lnTo>
                    <a:pt x="138" y="107"/>
                  </a:lnTo>
                  <a:lnTo>
                    <a:pt x="139" y="106"/>
                  </a:lnTo>
                  <a:lnTo>
                    <a:pt x="138" y="94"/>
                  </a:lnTo>
                  <a:lnTo>
                    <a:pt x="139" y="93"/>
                  </a:lnTo>
                  <a:lnTo>
                    <a:pt x="136" y="92"/>
                  </a:lnTo>
                  <a:close/>
                  <a:moveTo>
                    <a:pt x="4" y="83"/>
                  </a:moveTo>
                  <a:lnTo>
                    <a:pt x="1" y="83"/>
                  </a:lnTo>
                  <a:lnTo>
                    <a:pt x="0" y="84"/>
                  </a:lnTo>
                  <a:lnTo>
                    <a:pt x="8" y="94"/>
                  </a:lnTo>
                  <a:lnTo>
                    <a:pt x="8" y="95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4" y="84"/>
                  </a:lnTo>
                  <a:lnTo>
                    <a:pt x="4" y="83"/>
                  </a:lnTo>
                  <a:close/>
                  <a:moveTo>
                    <a:pt x="139" y="72"/>
                  </a:moveTo>
                  <a:lnTo>
                    <a:pt x="138" y="73"/>
                  </a:lnTo>
                  <a:lnTo>
                    <a:pt x="143" y="84"/>
                  </a:lnTo>
                  <a:lnTo>
                    <a:pt x="142" y="85"/>
                  </a:lnTo>
                  <a:lnTo>
                    <a:pt x="145" y="85"/>
                  </a:lnTo>
                  <a:lnTo>
                    <a:pt x="146" y="8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39" y="72"/>
                  </a:lnTo>
                  <a:close/>
                  <a:moveTo>
                    <a:pt x="1" y="60"/>
                  </a:moveTo>
                  <a:lnTo>
                    <a:pt x="0" y="61"/>
                  </a:lnTo>
                  <a:lnTo>
                    <a:pt x="5" y="73"/>
                  </a:lnTo>
                  <a:lnTo>
                    <a:pt x="4" y="74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4" y="62"/>
                  </a:lnTo>
                  <a:lnTo>
                    <a:pt x="5" y="61"/>
                  </a:lnTo>
                  <a:lnTo>
                    <a:pt x="1" y="60"/>
                  </a:lnTo>
                  <a:close/>
                  <a:moveTo>
                    <a:pt x="138" y="51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3" y="62"/>
                  </a:lnTo>
                  <a:lnTo>
                    <a:pt x="142" y="63"/>
                  </a:lnTo>
                  <a:lnTo>
                    <a:pt x="146" y="62"/>
                  </a:lnTo>
                  <a:lnTo>
                    <a:pt x="146" y="61"/>
                  </a:lnTo>
                  <a:lnTo>
                    <a:pt x="138" y="52"/>
                  </a:lnTo>
                  <a:lnTo>
                    <a:pt x="138" y="51"/>
                  </a:lnTo>
                  <a:close/>
                  <a:moveTo>
                    <a:pt x="8" y="39"/>
                  </a:moveTo>
                  <a:lnTo>
                    <a:pt x="8" y="39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8" y="39"/>
                  </a:lnTo>
                  <a:close/>
                  <a:moveTo>
                    <a:pt x="128" y="32"/>
                  </a:moveTo>
                  <a:lnTo>
                    <a:pt x="126" y="33"/>
                  </a:lnTo>
                  <a:lnTo>
                    <a:pt x="126" y="34"/>
                  </a:lnTo>
                  <a:lnTo>
                    <a:pt x="136" y="41"/>
                  </a:lnTo>
                  <a:lnTo>
                    <a:pt x="136" y="42"/>
                  </a:lnTo>
                  <a:lnTo>
                    <a:pt x="139" y="41"/>
                  </a:lnTo>
                  <a:lnTo>
                    <a:pt x="139" y="39"/>
                  </a:lnTo>
                  <a:lnTo>
                    <a:pt x="128" y="33"/>
                  </a:lnTo>
                  <a:lnTo>
                    <a:pt x="128" y="32"/>
                  </a:lnTo>
                  <a:close/>
                  <a:moveTo>
                    <a:pt x="22" y="20"/>
                  </a:moveTo>
                  <a:lnTo>
                    <a:pt x="21" y="20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9" y="35"/>
                  </a:lnTo>
                  <a:lnTo>
                    <a:pt x="21" y="34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2" y="20"/>
                  </a:lnTo>
                  <a:close/>
                  <a:moveTo>
                    <a:pt x="113" y="17"/>
                  </a:moveTo>
                  <a:lnTo>
                    <a:pt x="111" y="19"/>
                  </a:lnTo>
                  <a:lnTo>
                    <a:pt x="112" y="20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6" y="22"/>
                  </a:lnTo>
                  <a:lnTo>
                    <a:pt x="125" y="20"/>
                  </a:lnTo>
                  <a:lnTo>
                    <a:pt x="113" y="17"/>
                  </a:lnTo>
                  <a:lnTo>
                    <a:pt x="113" y="17"/>
                  </a:lnTo>
                  <a:close/>
                  <a:moveTo>
                    <a:pt x="40" y="7"/>
                  </a:moveTo>
                  <a:lnTo>
                    <a:pt x="33" y="17"/>
                  </a:lnTo>
                  <a:lnTo>
                    <a:pt x="32" y="18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1" y="7"/>
                  </a:lnTo>
                  <a:lnTo>
                    <a:pt x="40" y="7"/>
                  </a:lnTo>
                  <a:close/>
                  <a:moveTo>
                    <a:pt x="107" y="7"/>
                  </a:moveTo>
                  <a:lnTo>
                    <a:pt x="94" y="8"/>
                  </a:lnTo>
                  <a:lnTo>
                    <a:pt x="94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7" y="8"/>
                  </a:lnTo>
                  <a:lnTo>
                    <a:pt x="107" y="7"/>
                  </a:lnTo>
                  <a:close/>
                  <a:moveTo>
                    <a:pt x="62" y="0"/>
                  </a:moveTo>
                  <a:lnTo>
                    <a:pt x="52" y="8"/>
                  </a:lnTo>
                  <a:lnTo>
                    <a:pt x="51" y="8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3" y="0"/>
                  </a:lnTo>
                  <a:lnTo>
                    <a:pt x="62" y="0"/>
                  </a:lnTo>
                  <a:close/>
                  <a:moveTo>
                    <a:pt x="85" y="0"/>
                  </a:moveTo>
                  <a:lnTo>
                    <a:pt x="73" y="4"/>
                  </a:lnTo>
                  <a:lnTo>
                    <a:pt x="72" y="4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84" y="3"/>
                  </a:lnTo>
                  <a:lnTo>
                    <a:pt x="85" y="4"/>
                  </a:lnTo>
                  <a:lnTo>
                    <a:pt x="86" y="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968">
              <a:extLst>
                <a:ext uri="{FF2B5EF4-FFF2-40B4-BE49-F238E27FC236}">
                  <a16:creationId xmlns:a16="http://schemas.microsoft.com/office/drawing/2014/main" id="{B9B5C364-4DDD-4C31-B2AD-E150BBBDD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8168" y="4307251"/>
              <a:ext cx="1178847" cy="1170772"/>
            </a:xfrm>
            <a:custGeom>
              <a:avLst/>
              <a:gdLst>
                <a:gd name="T0" fmla="*/ 61 w 146"/>
                <a:gd name="T1" fmla="*/ 141 h 145"/>
                <a:gd name="T2" fmla="*/ 73 w 146"/>
                <a:gd name="T3" fmla="*/ 141 h 145"/>
                <a:gd name="T4" fmla="*/ 73 w 146"/>
                <a:gd name="T5" fmla="*/ 138 h 145"/>
                <a:gd name="T6" fmla="*/ 83 w 146"/>
                <a:gd name="T7" fmla="*/ 142 h 145"/>
                <a:gd name="T8" fmla="*/ 94 w 146"/>
                <a:gd name="T9" fmla="*/ 138 h 145"/>
                <a:gd name="T10" fmla="*/ 93 w 146"/>
                <a:gd name="T11" fmla="*/ 135 h 145"/>
                <a:gd name="T12" fmla="*/ 40 w 146"/>
                <a:gd name="T13" fmla="*/ 138 h 145"/>
                <a:gd name="T14" fmla="*/ 54 w 146"/>
                <a:gd name="T15" fmla="*/ 135 h 145"/>
                <a:gd name="T16" fmla="*/ 40 w 146"/>
                <a:gd name="T17" fmla="*/ 134 h 145"/>
                <a:gd name="T18" fmla="*/ 105 w 146"/>
                <a:gd name="T19" fmla="*/ 135 h 145"/>
                <a:gd name="T20" fmla="*/ 107 w 146"/>
                <a:gd name="T21" fmla="*/ 138 h 145"/>
                <a:gd name="T22" fmla="*/ 113 w 146"/>
                <a:gd name="T23" fmla="*/ 125 h 145"/>
                <a:gd name="T24" fmla="*/ 21 w 146"/>
                <a:gd name="T25" fmla="*/ 125 h 145"/>
                <a:gd name="T26" fmla="*/ 36 w 146"/>
                <a:gd name="T27" fmla="*/ 127 h 145"/>
                <a:gd name="T28" fmla="*/ 23 w 146"/>
                <a:gd name="T29" fmla="*/ 121 h 145"/>
                <a:gd name="T30" fmla="*/ 123 w 146"/>
                <a:gd name="T31" fmla="*/ 122 h 145"/>
                <a:gd name="T32" fmla="*/ 125 w 146"/>
                <a:gd name="T33" fmla="*/ 125 h 145"/>
                <a:gd name="T34" fmla="*/ 127 w 146"/>
                <a:gd name="T35" fmla="*/ 110 h 145"/>
                <a:gd name="T36" fmla="*/ 8 w 146"/>
                <a:gd name="T37" fmla="*/ 106 h 145"/>
                <a:gd name="T38" fmla="*/ 21 w 146"/>
                <a:gd name="T39" fmla="*/ 112 h 145"/>
                <a:gd name="T40" fmla="*/ 11 w 146"/>
                <a:gd name="T41" fmla="*/ 103 h 145"/>
                <a:gd name="T42" fmla="*/ 136 w 146"/>
                <a:gd name="T43" fmla="*/ 105 h 145"/>
                <a:gd name="T44" fmla="*/ 139 w 146"/>
                <a:gd name="T45" fmla="*/ 106 h 145"/>
                <a:gd name="T46" fmla="*/ 136 w 146"/>
                <a:gd name="T47" fmla="*/ 92 h 145"/>
                <a:gd name="T48" fmla="*/ 0 w 146"/>
                <a:gd name="T49" fmla="*/ 84 h 145"/>
                <a:gd name="T50" fmla="*/ 11 w 146"/>
                <a:gd name="T51" fmla="*/ 94 h 145"/>
                <a:gd name="T52" fmla="*/ 4 w 146"/>
                <a:gd name="T53" fmla="*/ 83 h 145"/>
                <a:gd name="T54" fmla="*/ 143 w 146"/>
                <a:gd name="T55" fmla="*/ 84 h 145"/>
                <a:gd name="T56" fmla="*/ 146 w 146"/>
                <a:gd name="T57" fmla="*/ 84 h 145"/>
                <a:gd name="T58" fmla="*/ 139 w 146"/>
                <a:gd name="T59" fmla="*/ 72 h 145"/>
                <a:gd name="T60" fmla="*/ 5 w 146"/>
                <a:gd name="T61" fmla="*/ 73 h 145"/>
                <a:gd name="T62" fmla="*/ 8 w 146"/>
                <a:gd name="T63" fmla="*/ 73 h 145"/>
                <a:gd name="T64" fmla="*/ 1 w 146"/>
                <a:gd name="T65" fmla="*/ 60 h 145"/>
                <a:gd name="T66" fmla="*/ 135 w 146"/>
                <a:gd name="T67" fmla="*/ 53 h 145"/>
                <a:gd name="T68" fmla="*/ 146 w 146"/>
                <a:gd name="T69" fmla="*/ 62 h 145"/>
                <a:gd name="T70" fmla="*/ 138 w 146"/>
                <a:gd name="T71" fmla="*/ 51 h 145"/>
                <a:gd name="T72" fmla="*/ 8 w 146"/>
                <a:gd name="T73" fmla="*/ 52 h 145"/>
                <a:gd name="T74" fmla="*/ 11 w 146"/>
                <a:gd name="T75" fmla="*/ 53 h 145"/>
                <a:gd name="T76" fmla="*/ 8 w 146"/>
                <a:gd name="T77" fmla="*/ 39 h 145"/>
                <a:gd name="T78" fmla="*/ 126 w 146"/>
                <a:gd name="T79" fmla="*/ 34 h 145"/>
                <a:gd name="T80" fmla="*/ 139 w 146"/>
                <a:gd name="T81" fmla="*/ 41 h 145"/>
                <a:gd name="T82" fmla="*/ 128 w 146"/>
                <a:gd name="T83" fmla="*/ 32 h 145"/>
                <a:gd name="T84" fmla="*/ 18 w 146"/>
                <a:gd name="T85" fmla="*/ 33 h 145"/>
                <a:gd name="T86" fmla="*/ 21 w 146"/>
                <a:gd name="T87" fmla="*/ 34 h 145"/>
                <a:gd name="T88" fmla="*/ 22 w 146"/>
                <a:gd name="T89" fmla="*/ 20 h 145"/>
                <a:gd name="T90" fmla="*/ 112 w 146"/>
                <a:gd name="T91" fmla="*/ 20 h 145"/>
                <a:gd name="T92" fmla="*/ 126 w 146"/>
                <a:gd name="T93" fmla="*/ 22 h 145"/>
                <a:gd name="T94" fmla="*/ 113 w 146"/>
                <a:gd name="T95" fmla="*/ 17 h 145"/>
                <a:gd name="T96" fmla="*/ 32 w 146"/>
                <a:gd name="T97" fmla="*/ 18 h 145"/>
                <a:gd name="T98" fmla="*/ 41 w 146"/>
                <a:gd name="T99" fmla="*/ 10 h 145"/>
                <a:gd name="T100" fmla="*/ 40 w 146"/>
                <a:gd name="T101" fmla="*/ 7 h 145"/>
                <a:gd name="T102" fmla="*/ 94 w 146"/>
                <a:gd name="T103" fmla="*/ 7 h 145"/>
                <a:gd name="T104" fmla="*/ 105 w 146"/>
                <a:gd name="T105" fmla="*/ 10 h 145"/>
                <a:gd name="T106" fmla="*/ 107 w 146"/>
                <a:gd name="T107" fmla="*/ 7 h 145"/>
                <a:gd name="T108" fmla="*/ 51 w 146"/>
                <a:gd name="T109" fmla="*/ 8 h 145"/>
                <a:gd name="T110" fmla="*/ 62 w 146"/>
                <a:gd name="T111" fmla="*/ 3 h 145"/>
                <a:gd name="T112" fmla="*/ 62 w 146"/>
                <a:gd name="T113" fmla="*/ 0 h 145"/>
                <a:gd name="T114" fmla="*/ 72 w 146"/>
                <a:gd name="T115" fmla="*/ 4 h 145"/>
                <a:gd name="T116" fmla="*/ 84 w 146"/>
                <a:gd name="T117" fmla="*/ 3 h 145"/>
                <a:gd name="T118" fmla="*/ 85 w 146"/>
                <a:gd name="T1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6" h="145">
                  <a:moveTo>
                    <a:pt x="73" y="138"/>
                  </a:moveTo>
                  <a:lnTo>
                    <a:pt x="62" y="142"/>
                  </a:lnTo>
                  <a:lnTo>
                    <a:pt x="61" y="141"/>
                  </a:lnTo>
                  <a:lnTo>
                    <a:pt x="61" y="145"/>
                  </a:lnTo>
                  <a:lnTo>
                    <a:pt x="62" y="145"/>
                  </a:lnTo>
                  <a:lnTo>
                    <a:pt x="73" y="141"/>
                  </a:lnTo>
                  <a:lnTo>
                    <a:pt x="74" y="141"/>
                  </a:lnTo>
                  <a:lnTo>
                    <a:pt x="74" y="138"/>
                  </a:lnTo>
                  <a:lnTo>
                    <a:pt x="73" y="138"/>
                  </a:lnTo>
                  <a:moveTo>
                    <a:pt x="93" y="135"/>
                  </a:moveTo>
                  <a:lnTo>
                    <a:pt x="84" y="142"/>
                  </a:lnTo>
                  <a:lnTo>
                    <a:pt x="83" y="142"/>
                  </a:lnTo>
                  <a:lnTo>
                    <a:pt x="84" y="145"/>
                  </a:lnTo>
                  <a:lnTo>
                    <a:pt x="85" y="145"/>
                  </a:lnTo>
                  <a:lnTo>
                    <a:pt x="94" y="138"/>
                  </a:lnTo>
                  <a:lnTo>
                    <a:pt x="96" y="138"/>
                  </a:lnTo>
                  <a:lnTo>
                    <a:pt x="95" y="135"/>
                  </a:lnTo>
                  <a:lnTo>
                    <a:pt x="93" y="135"/>
                  </a:lnTo>
                  <a:moveTo>
                    <a:pt x="40" y="134"/>
                  </a:moveTo>
                  <a:lnTo>
                    <a:pt x="39" y="137"/>
                  </a:lnTo>
                  <a:lnTo>
                    <a:pt x="40" y="138"/>
                  </a:lnTo>
                  <a:lnTo>
                    <a:pt x="52" y="138"/>
                  </a:lnTo>
                  <a:lnTo>
                    <a:pt x="53" y="138"/>
                  </a:lnTo>
                  <a:lnTo>
                    <a:pt x="54" y="135"/>
                  </a:lnTo>
                  <a:lnTo>
                    <a:pt x="53" y="135"/>
                  </a:lnTo>
                  <a:lnTo>
                    <a:pt x="41" y="135"/>
                  </a:lnTo>
                  <a:lnTo>
                    <a:pt x="40" y="134"/>
                  </a:lnTo>
                  <a:moveTo>
                    <a:pt x="113" y="125"/>
                  </a:moveTo>
                  <a:lnTo>
                    <a:pt x="112" y="125"/>
                  </a:lnTo>
                  <a:lnTo>
                    <a:pt x="105" y="135"/>
                  </a:lnTo>
                  <a:lnTo>
                    <a:pt x="104" y="135"/>
                  </a:lnTo>
                  <a:lnTo>
                    <a:pt x="106" y="138"/>
                  </a:lnTo>
                  <a:lnTo>
                    <a:pt x="107" y="138"/>
                  </a:lnTo>
                  <a:lnTo>
                    <a:pt x="113" y="128"/>
                  </a:lnTo>
                  <a:lnTo>
                    <a:pt x="115" y="128"/>
                  </a:lnTo>
                  <a:lnTo>
                    <a:pt x="113" y="125"/>
                  </a:lnTo>
                  <a:moveTo>
                    <a:pt x="23" y="121"/>
                  </a:moveTo>
                  <a:lnTo>
                    <a:pt x="21" y="124"/>
                  </a:lnTo>
                  <a:lnTo>
                    <a:pt x="21" y="125"/>
                  </a:lnTo>
                  <a:lnTo>
                    <a:pt x="33" y="128"/>
                  </a:lnTo>
                  <a:lnTo>
                    <a:pt x="34" y="129"/>
                  </a:lnTo>
                  <a:lnTo>
                    <a:pt x="36" y="127"/>
                  </a:lnTo>
                  <a:lnTo>
                    <a:pt x="35" y="125"/>
                  </a:lnTo>
                  <a:lnTo>
                    <a:pt x="24" y="122"/>
                  </a:lnTo>
                  <a:lnTo>
                    <a:pt x="23" y="121"/>
                  </a:lnTo>
                  <a:moveTo>
                    <a:pt x="127" y="110"/>
                  </a:moveTo>
                  <a:lnTo>
                    <a:pt x="126" y="111"/>
                  </a:lnTo>
                  <a:lnTo>
                    <a:pt x="123" y="122"/>
                  </a:lnTo>
                  <a:lnTo>
                    <a:pt x="122" y="123"/>
                  </a:lnTo>
                  <a:lnTo>
                    <a:pt x="124" y="125"/>
                  </a:lnTo>
                  <a:lnTo>
                    <a:pt x="125" y="125"/>
                  </a:lnTo>
                  <a:lnTo>
                    <a:pt x="128" y="113"/>
                  </a:lnTo>
                  <a:lnTo>
                    <a:pt x="129" y="112"/>
                  </a:lnTo>
                  <a:lnTo>
                    <a:pt x="127" y="110"/>
                  </a:lnTo>
                  <a:moveTo>
                    <a:pt x="11" y="103"/>
                  </a:moveTo>
                  <a:lnTo>
                    <a:pt x="8" y="105"/>
                  </a:lnTo>
                  <a:lnTo>
                    <a:pt x="8" y="106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21" y="112"/>
                  </a:lnTo>
                  <a:lnTo>
                    <a:pt x="21" y="111"/>
                  </a:lnTo>
                  <a:lnTo>
                    <a:pt x="11" y="105"/>
                  </a:lnTo>
                  <a:lnTo>
                    <a:pt x="11" y="103"/>
                  </a:lnTo>
                  <a:moveTo>
                    <a:pt x="136" y="92"/>
                  </a:moveTo>
                  <a:lnTo>
                    <a:pt x="135" y="93"/>
                  </a:lnTo>
                  <a:lnTo>
                    <a:pt x="136" y="105"/>
                  </a:lnTo>
                  <a:lnTo>
                    <a:pt x="135" y="106"/>
                  </a:lnTo>
                  <a:lnTo>
                    <a:pt x="138" y="107"/>
                  </a:lnTo>
                  <a:lnTo>
                    <a:pt x="139" y="106"/>
                  </a:lnTo>
                  <a:lnTo>
                    <a:pt x="138" y="94"/>
                  </a:lnTo>
                  <a:lnTo>
                    <a:pt x="139" y="93"/>
                  </a:lnTo>
                  <a:lnTo>
                    <a:pt x="136" y="92"/>
                  </a:lnTo>
                  <a:moveTo>
                    <a:pt x="4" y="83"/>
                  </a:moveTo>
                  <a:lnTo>
                    <a:pt x="1" y="83"/>
                  </a:lnTo>
                  <a:lnTo>
                    <a:pt x="0" y="84"/>
                  </a:lnTo>
                  <a:lnTo>
                    <a:pt x="8" y="94"/>
                  </a:lnTo>
                  <a:lnTo>
                    <a:pt x="8" y="95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4" y="84"/>
                  </a:lnTo>
                  <a:lnTo>
                    <a:pt x="4" y="83"/>
                  </a:lnTo>
                  <a:moveTo>
                    <a:pt x="139" y="72"/>
                  </a:moveTo>
                  <a:lnTo>
                    <a:pt x="138" y="73"/>
                  </a:lnTo>
                  <a:lnTo>
                    <a:pt x="143" y="84"/>
                  </a:lnTo>
                  <a:lnTo>
                    <a:pt x="142" y="85"/>
                  </a:lnTo>
                  <a:lnTo>
                    <a:pt x="145" y="85"/>
                  </a:lnTo>
                  <a:lnTo>
                    <a:pt x="146" y="84"/>
                  </a:lnTo>
                  <a:lnTo>
                    <a:pt x="141" y="73"/>
                  </a:lnTo>
                  <a:lnTo>
                    <a:pt x="142" y="72"/>
                  </a:lnTo>
                  <a:lnTo>
                    <a:pt x="139" y="72"/>
                  </a:lnTo>
                  <a:moveTo>
                    <a:pt x="1" y="60"/>
                  </a:moveTo>
                  <a:lnTo>
                    <a:pt x="0" y="61"/>
                  </a:lnTo>
                  <a:lnTo>
                    <a:pt x="5" y="73"/>
                  </a:lnTo>
                  <a:lnTo>
                    <a:pt x="4" y="74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4" y="62"/>
                  </a:lnTo>
                  <a:lnTo>
                    <a:pt x="5" y="61"/>
                  </a:lnTo>
                  <a:lnTo>
                    <a:pt x="1" y="60"/>
                  </a:lnTo>
                  <a:moveTo>
                    <a:pt x="138" y="51"/>
                  </a:moveTo>
                  <a:lnTo>
                    <a:pt x="135" y="51"/>
                  </a:lnTo>
                  <a:lnTo>
                    <a:pt x="135" y="53"/>
                  </a:lnTo>
                  <a:lnTo>
                    <a:pt x="143" y="62"/>
                  </a:lnTo>
                  <a:lnTo>
                    <a:pt x="142" y="63"/>
                  </a:lnTo>
                  <a:lnTo>
                    <a:pt x="146" y="62"/>
                  </a:lnTo>
                  <a:lnTo>
                    <a:pt x="146" y="61"/>
                  </a:lnTo>
                  <a:lnTo>
                    <a:pt x="138" y="52"/>
                  </a:lnTo>
                  <a:lnTo>
                    <a:pt x="138" y="51"/>
                  </a:lnTo>
                  <a:moveTo>
                    <a:pt x="8" y="39"/>
                  </a:moveTo>
                  <a:lnTo>
                    <a:pt x="8" y="39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8" y="39"/>
                  </a:lnTo>
                  <a:moveTo>
                    <a:pt x="128" y="32"/>
                  </a:moveTo>
                  <a:lnTo>
                    <a:pt x="126" y="33"/>
                  </a:lnTo>
                  <a:lnTo>
                    <a:pt x="126" y="34"/>
                  </a:lnTo>
                  <a:lnTo>
                    <a:pt x="136" y="41"/>
                  </a:lnTo>
                  <a:lnTo>
                    <a:pt x="136" y="42"/>
                  </a:lnTo>
                  <a:lnTo>
                    <a:pt x="139" y="41"/>
                  </a:lnTo>
                  <a:lnTo>
                    <a:pt x="139" y="39"/>
                  </a:lnTo>
                  <a:lnTo>
                    <a:pt x="128" y="33"/>
                  </a:lnTo>
                  <a:lnTo>
                    <a:pt x="128" y="32"/>
                  </a:lnTo>
                  <a:moveTo>
                    <a:pt x="22" y="20"/>
                  </a:moveTo>
                  <a:lnTo>
                    <a:pt x="21" y="20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9" y="35"/>
                  </a:lnTo>
                  <a:lnTo>
                    <a:pt x="21" y="34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2" y="20"/>
                  </a:lnTo>
                  <a:moveTo>
                    <a:pt x="113" y="17"/>
                  </a:moveTo>
                  <a:lnTo>
                    <a:pt x="111" y="19"/>
                  </a:lnTo>
                  <a:lnTo>
                    <a:pt x="112" y="20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6" y="22"/>
                  </a:lnTo>
                  <a:lnTo>
                    <a:pt x="125" y="20"/>
                  </a:lnTo>
                  <a:lnTo>
                    <a:pt x="113" y="17"/>
                  </a:lnTo>
                  <a:lnTo>
                    <a:pt x="113" y="17"/>
                  </a:lnTo>
                  <a:moveTo>
                    <a:pt x="40" y="7"/>
                  </a:moveTo>
                  <a:lnTo>
                    <a:pt x="33" y="17"/>
                  </a:lnTo>
                  <a:lnTo>
                    <a:pt x="32" y="18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1" y="7"/>
                  </a:lnTo>
                  <a:lnTo>
                    <a:pt x="40" y="7"/>
                  </a:lnTo>
                  <a:moveTo>
                    <a:pt x="107" y="7"/>
                  </a:moveTo>
                  <a:lnTo>
                    <a:pt x="94" y="8"/>
                  </a:lnTo>
                  <a:lnTo>
                    <a:pt x="94" y="7"/>
                  </a:lnTo>
                  <a:lnTo>
                    <a:pt x="92" y="10"/>
                  </a:lnTo>
                  <a:lnTo>
                    <a:pt x="93" y="11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7" y="8"/>
                  </a:lnTo>
                  <a:lnTo>
                    <a:pt x="107" y="7"/>
                  </a:lnTo>
                  <a:moveTo>
                    <a:pt x="62" y="0"/>
                  </a:moveTo>
                  <a:lnTo>
                    <a:pt x="52" y="8"/>
                  </a:lnTo>
                  <a:lnTo>
                    <a:pt x="51" y="8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3" y="0"/>
                  </a:lnTo>
                  <a:lnTo>
                    <a:pt x="62" y="0"/>
                  </a:lnTo>
                  <a:moveTo>
                    <a:pt x="85" y="0"/>
                  </a:moveTo>
                  <a:lnTo>
                    <a:pt x="73" y="4"/>
                  </a:lnTo>
                  <a:lnTo>
                    <a:pt x="72" y="4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84" y="3"/>
                  </a:lnTo>
                  <a:lnTo>
                    <a:pt x="85" y="4"/>
                  </a:lnTo>
                  <a:lnTo>
                    <a:pt x="86" y="1"/>
                  </a:lnTo>
                  <a:lnTo>
                    <a:pt x="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969">
              <a:extLst>
                <a:ext uri="{FF2B5EF4-FFF2-40B4-BE49-F238E27FC236}">
                  <a16:creationId xmlns:a16="http://schemas.microsoft.com/office/drawing/2014/main" id="{00D8F30F-1052-49B8-BC3A-ED5C7437F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2762" y="4573703"/>
              <a:ext cx="88817" cy="56520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3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3" y="7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970">
              <a:extLst>
                <a:ext uri="{FF2B5EF4-FFF2-40B4-BE49-F238E27FC236}">
                  <a16:creationId xmlns:a16="http://schemas.microsoft.com/office/drawing/2014/main" id="{A3C86E59-E848-4324-B292-97E5C5B4C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2762" y="4573703"/>
              <a:ext cx="88817" cy="56520"/>
            </a:xfrm>
            <a:custGeom>
              <a:avLst/>
              <a:gdLst>
                <a:gd name="T0" fmla="*/ 9 w 11"/>
                <a:gd name="T1" fmla="*/ 0 h 7"/>
                <a:gd name="T2" fmla="*/ 0 w 11"/>
                <a:gd name="T3" fmla="*/ 6 h 7"/>
                <a:gd name="T4" fmla="*/ 3 w 11"/>
                <a:gd name="T5" fmla="*/ 7 h 7"/>
                <a:gd name="T6" fmla="*/ 11 w 11"/>
                <a:gd name="T7" fmla="*/ 2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lnTo>
                    <a:pt x="0" y="6"/>
                  </a:lnTo>
                  <a:lnTo>
                    <a:pt x="3" y="7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971">
              <a:extLst>
                <a:ext uri="{FF2B5EF4-FFF2-40B4-BE49-F238E27FC236}">
                  <a16:creationId xmlns:a16="http://schemas.microsoft.com/office/drawing/2014/main" id="{4DC4D358-A508-4EE2-8C09-E2F78FCB5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242" y="4727114"/>
              <a:ext cx="80743" cy="72669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2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1972">
              <a:extLst>
                <a:ext uri="{FF2B5EF4-FFF2-40B4-BE49-F238E27FC236}">
                  <a16:creationId xmlns:a16="http://schemas.microsoft.com/office/drawing/2014/main" id="{4E6D6BBF-44D1-4D18-8803-A4DB4F967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242" y="4727114"/>
              <a:ext cx="80743" cy="72669"/>
            </a:xfrm>
            <a:custGeom>
              <a:avLst/>
              <a:gdLst>
                <a:gd name="T0" fmla="*/ 7 w 10"/>
                <a:gd name="T1" fmla="*/ 0 h 9"/>
                <a:gd name="T2" fmla="*/ 0 w 10"/>
                <a:gd name="T3" fmla="*/ 8 h 9"/>
                <a:gd name="T4" fmla="*/ 4 w 10"/>
                <a:gd name="T5" fmla="*/ 9 h 9"/>
                <a:gd name="T6" fmla="*/ 10 w 10"/>
                <a:gd name="T7" fmla="*/ 2 h 9"/>
                <a:gd name="T8" fmla="*/ 7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lnTo>
                    <a:pt x="0" y="8"/>
                  </a:lnTo>
                  <a:lnTo>
                    <a:pt x="4" y="9"/>
                  </a:lnTo>
                  <a:lnTo>
                    <a:pt x="10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1973">
              <a:extLst>
                <a:ext uri="{FF2B5EF4-FFF2-40B4-BE49-F238E27FC236}">
                  <a16:creationId xmlns:a16="http://schemas.microsoft.com/office/drawing/2014/main" id="{8648C1D3-5090-4B20-B80B-A329E07B9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242" y="4904749"/>
              <a:ext cx="56520" cy="72669"/>
            </a:xfrm>
            <a:custGeom>
              <a:avLst/>
              <a:gdLst>
                <a:gd name="T0" fmla="*/ 3 w 7"/>
                <a:gd name="T1" fmla="*/ 0 h 9"/>
                <a:gd name="T2" fmla="*/ 0 w 7"/>
                <a:gd name="T3" fmla="*/ 9 h 9"/>
                <a:gd name="T4" fmla="*/ 3 w 7"/>
                <a:gd name="T5" fmla="*/ 9 h 9"/>
                <a:gd name="T6" fmla="*/ 7 w 7"/>
                <a:gd name="T7" fmla="*/ 0 h 9"/>
                <a:gd name="T8" fmla="*/ 3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3" y="0"/>
                  </a:move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1974">
              <a:extLst>
                <a:ext uri="{FF2B5EF4-FFF2-40B4-BE49-F238E27FC236}">
                  <a16:creationId xmlns:a16="http://schemas.microsoft.com/office/drawing/2014/main" id="{BC80C54A-E253-4A61-BE63-67D414AC2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242" y="4904749"/>
              <a:ext cx="56520" cy="72669"/>
            </a:xfrm>
            <a:custGeom>
              <a:avLst/>
              <a:gdLst>
                <a:gd name="T0" fmla="*/ 3 w 7"/>
                <a:gd name="T1" fmla="*/ 0 h 9"/>
                <a:gd name="T2" fmla="*/ 0 w 7"/>
                <a:gd name="T3" fmla="*/ 9 h 9"/>
                <a:gd name="T4" fmla="*/ 3 w 7"/>
                <a:gd name="T5" fmla="*/ 9 h 9"/>
                <a:gd name="T6" fmla="*/ 7 w 7"/>
                <a:gd name="T7" fmla="*/ 0 h 9"/>
                <a:gd name="T8" fmla="*/ 3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3" y="0"/>
                  </a:moveTo>
                  <a:lnTo>
                    <a:pt x="0" y="9"/>
                  </a:lnTo>
                  <a:lnTo>
                    <a:pt x="3" y="9"/>
                  </a:lnTo>
                  <a:lnTo>
                    <a:pt x="7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1975">
              <a:extLst>
                <a:ext uri="{FF2B5EF4-FFF2-40B4-BE49-F238E27FC236}">
                  <a16:creationId xmlns:a16="http://schemas.microsoft.com/office/drawing/2014/main" id="{4D053A0A-5EC3-4509-98DE-7977F2B4A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2762" y="5066234"/>
              <a:ext cx="24223" cy="88817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1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1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1976">
              <a:extLst>
                <a:ext uri="{FF2B5EF4-FFF2-40B4-BE49-F238E27FC236}">
                  <a16:creationId xmlns:a16="http://schemas.microsoft.com/office/drawing/2014/main" id="{E98B8CB0-B91B-4D70-8EC4-B1BE4E928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2762" y="5066234"/>
              <a:ext cx="24223" cy="88817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1 h 11"/>
                <a:gd name="T4" fmla="*/ 0 w 3"/>
                <a:gd name="T5" fmla="*/ 11 h 11"/>
                <a:gd name="T6" fmla="*/ 3 w 3"/>
                <a:gd name="T7" fmla="*/ 9 h 11"/>
                <a:gd name="T8" fmla="*/ 3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lnTo>
                    <a:pt x="0" y="1"/>
                  </a:lnTo>
                  <a:lnTo>
                    <a:pt x="0" y="11"/>
                  </a:lnTo>
                  <a:lnTo>
                    <a:pt x="3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1977">
              <a:extLst>
                <a:ext uri="{FF2B5EF4-FFF2-40B4-BE49-F238E27FC236}">
                  <a16:creationId xmlns:a16="http://schemas.microsoft.com/office/drawing/2014/main" id="{28E8257A-1FB9-42B8-9973-B2D880070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3505" y="5211572"/>
              <a:ext cx="40371" cy="96891"/>
            </a:xfrm>
            <a:custGeom>
              <a:avLst/>
              <a:gdLst>
                <a:gd name="T0" fmla="*/ 3 w 5"/>
                <a:gd name="T1" fmla="*/ 0 h 12"/>
                <a:gd name="T2" fmla="*/ 0 w 5"/>
                <a:gd name="T3" fmla="*/ 2 h 12"/>
                <a:gd name="T4" fmla="*/ 3 w 5"/>
                <a:gd name="T5" fmla="*/ 12 h 12"/>
                <a:gd name="T6" fmla="*/ 5 w 5"/>
                <a:gd name="T7" fmla="*/ 9 h 12"/>
                <a:gd name="T8" fmla="*/ 3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3" y="0"/>
                  </a:moveTo>
                  <a:lnTo>
                    <a:pt x="0" y="2"/>
                  </a:lnTo>
                  <a:lnTo>
                    <a:pt x="3" y="12"/>
                  </a:lnTo>
                  <a:lnTo>
                    <a:pt x="5" y="9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1978">
              <a:extLst>
                <a:ext uri="{FF2B5EF4-FFF2-40B4-BE49-F238E27FC236}">
                  <a16:creationId xmlns:a16="http://schemas.microsoft.com/office/drawing/2014/main" id="{9A4ECF5F-6DDF-4F67-8647-78A8D52D5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3505" y="5211572"/>
              <a:ext cx="40371" cy="96891"/>
            </a:xfrm>
            <a:custGeom>
              <a:avLst/>
              <a:gdLst>
                <a:gd name="T0" fmla="*/ 3 w 5"/>
                <a:gd name="T1" fmla="*/ 0 h 12"/>
                <a:gd name="T2" fmla="*/ 0 w 5"/>
                <a:gd name="T3" fmla="*/ 2 h 12"/>
                <a:gd name="T4" fmla="*/ 3 w 5"/>
                <a:gd name="T5" fmla="*/ 12 h 12"/>
                <a:gd name="T6" fmla="*/ 5 w 5"/>
                <a:gd name="T7" fmla="*/ 9 h 12"/>
                <a:gd name="T8" fmla="*/ 3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3" y="0"/>
                  </a:moveTo>
                  <a:lnTo>
                    <a:pt x="0" y="2"/>
                  </a:lnTo>
                  <a:lnTo>
                    <a:pt x="3" y="12"/>
                  </a:lnTo>
                  <a:lnTo>
                    <a:pt x="5" y="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1979">
              <a:extLst>
                <a:ext uri="{FF2B5EF4-FFF2-40B4-BE49-F238E27FC236}">
                  <a16:creationId xmlns:a16="http://schemas.microsoft.com/office/drawing/2014/main" id="{D4FA46A0-9ECA-4CBE-BF03-10A4B3614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2694" y="5332686"/>
              <a:ext cx="48446" cy="80743"/>
            </a:xfrm>
            <a:custGeom>
              <a:avLst/>
              <a:gdLst>
                <a:gd name="T0" fmla="*/ 2 w 6"/>
                <a:gd name="T1" fmla="*/ 0 h 10"/>
                <a:gd name="T2" fmla="*/ 0 w 6"/>
                <a:gd name="T3" fmla="*/ 2 h 10"/>
                <a:gd name="T4" fmla="*/ 5 w 6"/>
                <a:gd name="T5" fmla="*/ 10 h 10"/>
                <a:gd name="T6" fmla="*/ 6 w 6"/>
                <a:gd name="T7" fmla="*/ 7 h 10"/>
                <a:gd name="T8" fmla="*/ 2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lnTo>
                    <a:pt x="0" y="2"/>
                  </a:lnTo>
                  <a:lnTo>
                    <a:pt x="5" y="10"/>
                  </a:lnTo>
                  <a:lnTo>
                    <a:pt x="6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1980">
              <a:extLst>
                <a:ext uri="{FF2B5EF4-FFF2-40B4-BE49-F238E27FC236}">
                  <a16:creationId xmlns:a16="http://schemas.microsoft.com/office/drawing/2014/main" id="{E39789C3-A775-4D22-BB34-9FD5CB62C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2694" y="5332686"/>
              <a:ext cx="48446" cy="80743"/>
            </a:xfrm>
            <a:custGeom>
              <a:avLst/>
              <a:gdLst>
                <a:gd name="T0" fmla="*/ 2 w 6"/>
                <a:gd name="T1" fmla="*/ 0 h 10"/>
                <a:gd name="T2" fmla="*/ 0 w 6"/>
                <a:gd name="T3" fmla="*/ 2 h 10"/>
                <a:gd name="T4" fmla="*/ 5 w 6"/>
                <a:gd name="T5" fmla="*/ 10 h 10"/>
                <a:gd name="T6" fmla="*/ 6 w 6"/>
                <a:gd name="T7" fmla="*/ 7 h 10"/>
                <a:gd name="T8" fmla="*/ 2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lnTo>
                    <a:pt x="0" y="2"/>
                  </a:lnTo>
                  <a:lnTo>
                    <a:pt x="5" y="10"/>
                  </a:lnTo>
                  <a:lnTo>
                    <a:pt x="6" y="7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1981">
              <a:extLst>
                <a:ext uri="{FF2B5EF4-FFF2-40B4-BE49-F238E27FC236}">
                  <a16:creationId xmlns:a16="http://schemas.microsoft.com/office/drawing/2014/main" id="{E30C0F7C-68FC-4B5A-9BB0-A54E4C611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105" y="5397280"/>
              <a:ext cx="64594" cy="80743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1982">
              <a:extLst>
                <a:ext uri="{FF2B5EF4-FFF2-40B4-BE49-F238E27FC236}">
                  <a16:creationId xmlns:a16="http://schemas.microsoft.com/office/drawing/2014/main" id="{C54660C1-B89B-4751-A928-8374DE02D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105" y="5397280"/>
              <a:ext cx="64594" cy="80743"/>
            </a:xfrm>
            <a:custGeom>
              <a:avLst/>
              <a:gdLst>
                <a:gd name="T0" fmla="*/ 1 w 8"/>
                <a:gd name="T1" fmla="*/ 0 h 10"/>
                <a:gd name="T2" fmla="*/ 0 w 8"/>
                <a:gd name="T3" fmla="*/ 3 h 10"/>
                <a:gd name="T4" fmla="*/ 8 w 8"/>
                <a:gd name="T5" fmla="*/ 10 h 10"/>
                <a:gd name="T6" fmla="*/ 8 w 8"/>
                <a:gd name="T7" fmla="*/ 6 h 10"/>
                <a:gd name="T8" fmla="*/ 1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lnTo>
                    <a:pt x="0" y="3"/>
                  </a:lnTo>
                  <a:lnTo>
                    <a:pt x="8" y="10"/>
                  </a:lnTo>
                  <a:lnTo>
                    <a:pt x="8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1983">
              <a:extLst>
                <a:ext uri="{FF2B5EF4-FFF2-40B4-BE49-F238E27FC236}">
                  <a16:creationId xmlns:a16="http://schemas.microsoft.com/office/drawing/2014/main" id="{ECB85005-D065-464D-A3A0-25F06D696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5665" y="5421503"/>
              <a:ext cx="80743" cy="56520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3 h 7"/>
                <a:gd name="T4" fmla="*/ 10 w 10"/>
                <a:gd name="T5" fmla="*/ 7 h 7"/>
                <a:gd name="T6" fmla="*/ 9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3"/>
                  </a:lnTo>
                  <a:lnTo>
                    <a:pt x="10" y="7"/>
                  </a:lnTo>
                  <a:lnTo>
                    <a:pt x="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1984">
              <a:extLst>
                <a:ext uri="{FF2B5EF4-FFF2-40B4-BE49-F238E27FC236}">
                  <a16:creationId xmlns:a16="http://schemas.microsoft.com/office/drawing/2014/main" id="{3759ADC3-B70C-4929-9A0E-0BF63AC9E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5665" y="5421503"/>
              <a:ext cx="80743" cy="56520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3 h 7"/>
                <a:gd name="T4" fmla="*/ 10 w 10"/>
                <a:gd name="T5" fmla="*/ 7 h 7"/>
                <a:gd name="T6" fmla="*/ 9 w 10"/>
                <a:gd name="T7" fmla="*/ 4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3"/>
                  </a:lnTo>
                  <a:lnTo>
                    <a:pt x="10" y="7"/>
                  </a:ln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1985">
              <a:extLst>
                <a:ext uri="{FF2B5EF4-FFF2-40B4-BE49-F238E27FC236}">
                  <a16:creationId xmlns:a16="http://schemas.microsoft.com/office/drawing/2014/main" id="{305BAAB6-F8AF-484C-9983-4B9E58613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5225" y="5397280"/>
              <a:ext cx="88817" cy="24223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1986">
              <a:extLst>
                <a:ext uri="{FF2B5EF4-FFF2-40B4-BE49-F238E27FC236}">
                  <a16:creationId xmlns:a16="http://schemas.microsoft.com/office/drawing/2014/main" id="{D925191F-7992-4B6C-BB1E-67E077ECE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5225" y="5397280"/>
              <a:ext cx="88817" cy="24223"/>
            </a:xfrm>
            <a:custGeom>
              <a:avLst/>
              <a:gdLst>
                <a:gd name="T0" fmla="*/ 0 w 11"/>
                <a:gd name="T1" fmla="*/ 0 h 3"/>
                <a:gd name="T2" fmla="*/ 1 w 11"/>
                <a:gd name="T3" fmla="*/ 3 h 3"/>
                <a:gd name="T4" fmla="*/ 11 w 11"/>
                <a:gd name="T5" fmla="*/ 3 h 3"/>
                <a:gd name="T6" fmla="*/ 9 w 11"/>
                <a:gd name="T7" fmla="*/ 0 h 3"/>
                <a:gd name="T8" fmla="*/ 0 w 1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1" y="3"/>
                  </a:lnTo>
                  <a:lnTo>
                    <a:pt x="11" y="3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987">
              <a:extLst>
                <a:ext uri="{FF2B5EF4-FFF2-40B4-BE49-F238E27FC236}">
                  <a16:creationId xmlns:a16="http://schemas.microsoft.com/office/drawing/2014/main" id="{93B96D2E-501E-4248-A3A2-9883E77FD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0563" y="5300389"/>
              <a:ext cx="88817" cy="40371"/>
            </a:xfrm>
            <a:custGeom>
              <a:avLst/>
              <a:gdLst>
                <a:gd name="T0" fmla="*/ 9 w 11"/>
                <a:gd name="T1" fmla="*/ 0 h 5"/>
                <a:gd name="T2" fmla="*/ 0 w 11"/>
                <a:gd name="T3" fmla="*/ 2 h 5"/>
                <a:gd name="T4" fmla="*/ 2 w 11"/>
                <a:gd name="T5" fmla="*/ 5 h 5"/>
                <a:gd name="T6" fmla="*/ 11 w 11"/>
                <a:gd name="T7" fmla="*/ 2 h 5"/>
                <a:gd name="T8" fmla="*/ 9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988">
              <a:extLst>
                <a:ext uri="{FF2B5EF4-FFF2-40B4-BE49-F238E27FC236}">
                  <a16:creationId xmlns:a16="http://schemas.microsoft.com/office/drawing/2014/main" id="{FA026F20-044A-4656-86A2-912102BA5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0563" y="5300389"/>
              <a:ext cx="88817" cy="40371"/>
            </a:xfrm>
            <a:custGeom>
              <a:avLst/>
              <a:gdLst>
                <a:gd name="T0" fmla="*/ 9 w 11"/>
                <a:gd name="T1" fmla="*/ 0 h 5"/>
                <a:gd name="T2" fmla="*/ 0 w 11"/>
                <a:gd name="T3" fmla="*/ 2 h 5"/>
                <a:gd name="T4" fmla="*/ 2 w 11"/>
                <a:gd name="T5" fmla="*/ 5 h 5"/>
                <a:gd name="T6" fmla="*/ 11 w 11"/>
                <a:gd name="T7" fmla="*/ 2 h 5"/>
                <a:gd name="T8" fmla="*/ 9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11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1989">
              <a:extLst>
                <a:ext uri="{FF2B5EF4-FFF2-40B4-BE49-F238E27FC236}">
                  <a16:creationId xmlns:a16="http://schemas.microsoft.com/office/drawing/2014/main" id="{51AF4FFE-1B71-4233-8248-97904E572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3603" y="5163126"/>
              <a:ext cx="88817" cy="48446"/>
            </a:xfrm>
            <a:custGeom>
              <a:avLst/>
              <a:gdLst>
                <a:gd name="T0" fmla="*/ 8 w 11"/>
                <a:gd name="T1" fmla="*/ 0 h 6"/>
                <a:gd name="T2" fmla="*/ 0 w 11"/>
                <a:gd name="T3" fmla="*/ 4 h 6"/>
                <a:gd name="T4" fmla="*/ 2 w 11"/>
                <a:gd name="T5" fmla="*/ 6 h 6"/>
                <a:gd name="T6" fmla="*/ 11 w 11"/>
                <a:gd name="T7" fmla="*/ 1 h 6"/>
                <a:gd name="T8" fmla="*/ 8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8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11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1990">
              <a:extLst>
                <a:ext uri="{FF2B5EF4-FFF2-40B4-BE49-F238E27FC236}">
                  <a16:creationId xmlns:a16="http://schemas.microsoft.com/office/drawing/2014/main" id="{1EC22C1F-6C6D-4C82-8F4F-2059EE663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3603" y="5163126"/>
              <a:ext cx="88817" cy="48446"/>
            </a:xfrm>
            <a:custGeom>
              <a:avLst/>
              <a:gdLst>
                <a:gd name="T0" fmla="*/ 8 w 11"/>
                <a:gd name="T1" fmla="*/ 0 h 6"/>
                <a:gd name="T2" fmla="*/ 0 w 11"/>
                <a:gd name="T3" fmla="*/ 4 h 6"/>
                <a:gd name="T4" fmla="*/ 2 w 11"/>
                <a:gd name="T5" fmla="*/ 6 h 6"/>
                <a:gd name="T6" fmla="*/ 11 w 11"/>
                <a:gd name="T7" fmla="*/ 1 h 6"/>
                <a:gd name="T8" fmla="*/ 8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8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11" y="1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1991">
              <a:extLst>
                <a:ext uri="{FF2B5EF4-FFF2-40B4-BE49-F238E27FC236}">
                  <a16:creationId xmlns:a16="http://schemas.microsoft.com/office/drawing/2014/main" id="{47D2F26C-0581-4953-B068-6F603923B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271" y="4993566"/>
              <a:ext cx="72669" cy="64594"/>
            </a:xfrm>
            <a:custGeom>
              <a:avLst/>
              <a:gdLst>
                <a:gd name="T0" fmla="*/ 6 w 9"/>
                <a:gd name="T1" fmla="*/ 0 h 8"/>
                <a:gd name="T2" fmla="*/ 0 w 9"/>
                <a:gd name="T3" fmla="*/ 7 h 8"/>
                <a:gd name="T4" fmla="*/ 3 w 9"/>
                <a:gd name="T5" fmla="*/ 8 h 8"/>
                <a:gd name="T6" fmla="*/ 9 w 9"/>
                <a:gd name="T7" fmla="*/ 0 h 8"/>
                <a:gd name="T8" fmla="*/ 6 w 9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1992">
              <a:extLst>
                <a:ext uri="{FF2B5EF4-FFF2-40B4-BE49-F238E27FC236}">
                  <a16:creationId xmlns:a16="http://schemas.microsoft.com/office/drawing/2014/main" id="{E3357899-7118-455E-8708-53A7F9887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271" y="4993566"/>
              <a:ext cx="72669" cy="64594"/>
            </a:xfrm>
            <a:custGeom>
              <a:avLst/>
              <a:gdLst>
                <a:gd name="T0" fmla="*/ 6 w 9"/>
                <a:gd name="T1" fmla="*/ 0 h 8"/>
                <a:gd name="T2" fmla="*/ 0 w 9"/>
                <a:gd name="T3" fmla="*/ 7 h 8"/>
                <a:gd name="T4" fmla="*/ 3 w 9"/>
                <a:gd name="T5" fmla="*/ 8 h 8"/>
                <a:gd name="T6" fmla="*/ 9 w 9"/>
                <a:gd name="T7" fmla="*/ 0 h 8"/>
                <a:gd name="T8" fmla="*/ 6 w 9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0" y="7"/>
                  </a:lnTo>
                  <a:lnTo>
                    <a:pt x="3" y="8"/>
                  </a:lnTo>
                  <a:lnTo>
                    <a:pt x="9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1993">
              <a:extLst>
                <a:ext uri="{FF2B5EF4-FFF2-40B4-BE49-F238E27FC236}">
                  <a16:creationId xmlns:a16="http://schemas.microsoft.com/office/drawing/2014/main" id="{BB2ED48F-D1D0-43F9-81CF-36FFBF5DB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0494" y="4807857"/>
              <a:ext cx="56520" cy="80743"/>
            </a:xfrm>
            <a:custGeom>
              <a:avLst/>
              <a:gdLst>
                <a:gd name="T0" fmla="*/ 7 w 7"/>
                <a:gd name="T1" fmla="*/ 0 h 10"/>
                <a:gd name="T2" fmla="*/ 3 w 7"/>
                <a:gd name="T3" fmla="*/ 1 h 10"/>
                <a:gd name="T4" fmla="*/ 0 w 7"/>
                <a:gd name="T5" fmla="*/ 10 h 10"/>
                <a:gd name="T6" fmla="*/ 3 w 7"/>
                <a:gd name="T7" fmla="*/ 10 h 10"/>
                <a:gd name="T8" fmla="*/ 7 w 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lnTo>
                    <a:pt x="3" y="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1994">
              <a:extLst>
                <a:ext uri="{FF2B5EF4-FFF2-40B4-BE49-F238E27FC236}">
                  <a16:creationId xmlns:a16="http://schemas.microsoft.com/office/drawing/2014/main" id="{5080D1DC-3F39-4143-B74E-21C68DC9A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0494" y="4807857"/>
              <a:ext cx="56520" cy="80743"/>
            </a:xfrm>
            <a:custGeom>
              <a:avLst/>
              <a:gdLst>
                <a:gd name="T0" fmla="*/ 7 w 7"/>
                <a:gd name="T1" fmla="*/ 0 h 10"/>
                <a:gd name="T2" fmla="*/ 3 w 7"/>
                <a:gd name="T3" fmla="*/ 1 h 10"/>
                <a:gd name="T4" fmla="*/ 0 w 7"/>
                <a:gd name="T5" fmla="*/ 10 h 10"/>
                <a:gd name="T6" fmla="*/ 3 w 7"/>
                <a:gd name="T7" fmla="*/ 10 h 10"/>
                <a:gd name="T8" fmla="*/ 7 w 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lnTo>
                    <a:pt x="3" y="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" name="Freeform 1995">
              <a:extLst>
                <a:ext uri="{FF2B5EF4-FFF2-40B4-BE49-F238E27FC236}">
                  <a16:creationId xmlns:a16="http://schemas.microsoft.com/office/drawing/2014/main" id="{01320962-6EC7-45EF-AFA8-F8AE2588B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8197" y="4638297"/>
              <a:ext cx="32297" cy="80743"/>
            </a:xfrm>
            <a:custGeom>
              <a:avLst/>
              <a:gdLst>
                <a:gd name="T0" fmla="*/ 4 w 4"/>
                <a:gd name="T1" fmla="*/ 0 h 10"/>
                <a:gd name="T2" fmla="*/ 1 w 4"/>
                <a:gd name="T3" fmla="*/ 1 h 10"/>
                <a:gd name="T4" fmla="*/ 0 w 4"/>
                <a:gd name="T5" fmla="*/ 10 h 10"/>
                <a:gd name="T6" fmla="*/ 3 w 4"/>
                <a:gd name="T7" fmla="*/ 10 h 10"/>
                <a:gd name="T8" fmla="*/ 4 w 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0"/>
                  </a:moveTo>
                  <a:lnTo>
                    <a:pt x="1" y="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" name="Freeform 1996">
              <a:extLst>
                <a:ext uri="{FF2B5EF4-FFF2-40B4-BE49-F238E27FC236}">
                  <a16:creationId xmlns:a16="http://schemas.microsoft.com/office/drawing/2014/main" id="{D4165A5A-C173-4774-8156-4B0BFA17A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8197" y="4638297"/>
              <a:ext cx="32297" cy="80743"/>
            </a:xfrm>
            <a:custGeom>
              <a:avLst/>
              <a:gdLst>
                <a:gd name="T0" fmla="*/ 4 w 4"/>
                <a:gd name="T1" fmla="*/ 0 h 10"/>
                <a:gd name="T2" fmla="*/ 1 w 4"/>
                <a:gd name="T3" fmla="*/ 1 h 10"/>
                <a:gd name="T4" fmla="*/ 0 w 4"/>
                <a:gd name="T5" fmla="*/ 10 h 10"/>
                <a:gd name="T6" fmla="*/ 3 w 4"/>
                <a:gd name="T7" fmla="*/ 10 h 10"/>
                <a:gd name="T8" fmla="*/ 4 w 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0"/>
                  </a:moveTo>
                  <a:lnTo>
                    <a:pt x="1" y="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1997">
              <a:extLst>
                <a:ext uri="{FF2B5EF4-FFF2-40B4-BE49-F238E27FC236}">
                  <a16:creationId xmlns:a16="http://schemas.microsoft.com/office/drawing/2014/main" id="{4F7ADB64-CC0F-4B23-B0AD-D345705B7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1306" y="4484886"/>
              <a:ext cx="40371" cy="88817"/>
            </a:xfrm>
            <a:custGeom>
              <a:avLst/>
              <a:gdLst>
                <a:gd name="T0" fmla="*/ 3 w 5"/>
                <a:gd name="T1" fmla="*/ 0 h 11"/>
                <a:gd name="T2" fmla="*/ 0 w 5"/>
                <a:gd name="T3" fmla="*/ 3 h 11"/>
                <a:gd name="T4" fmla="*/ 3 w 5"/>
                <a:gd name="T5" fmla="*/ 11 h 11"/>
                <a:gd name="T6" fmla="*/ 5 w 5"/>
                <a:gd name="T7" fmla="*/ 10 h 11"/>
                <a:gd name="T8" fmla="*/ 3 w 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3" y="0"/>
                  </a:moveTo>
                  <a:lnTo>
                    <a:pt x="0" y="3"/>
                  </a:lnTo>
                  <a:lnTo>
                    <a:pt x="3" y="11"/>
                  </a:lnTo>
                  <a:lnTo>
                    <a:pt x="5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1998">
              <a:extLst>
                <a:ext uri="{FF2B5EF4-FFF2-40B4-BE49-F238E27FC236}">
                  <a16:creationId xmlns:a16="http://schemas.microsoft.com/office/drawing/2014/main" id="{1DF90DE2-5516-4A06-A6B3-E3ADD36CE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1306" y="4484886"/>
              <a:ext cx="40371" cy="88817"/>
            </a:xfrm>
            <a:custGeom>
              <a:avLst/>
              <a:gdLst>
                <a:gd name="T0" fmla="*/ 3 w 5"/>
                <a:gd name="T1" fmla="*/ 0 h 11"/>
                <a:gd name="T2" fmla="*/ 0 w 5"/>
                <a:gd name="T3" fmla="*/ 3 h 11"/>
                <a:gd name="T4" fmla="*/ 3 w 5"/>
                <a:gd name="T5" fmla="*/ 11 h 11"/>
                <a:gd name="T6" fmla="*/ 5 w 5"/>
                <a:gd name="T7" fmla="*/ 10 h 11"/>
                <a:gd name="T8" fmla="*/ 3 w 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3" y="0"/>
                  </a:moveTo>
                  <a:lnTo>
                    <a:pt x="0" y="3"/>
                  </a:lnTo>
                  <a:lnTo>
                    <a:pt x="3" y="11"/>
                  </a:lnTo>
                  <a:lnTo>
                    <a:pt x="5" y="1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1999">
              <a:extLst>
                <a:ext uri="{FF2B5EF4-FFF2-40B4-BE49-F238E27FC236}">
                  <a16:creationId xmlns:a16="http://schemas.microsoft.com/office/drawing/2014/main" id="{ACCDAF47-0418-4CF9-B4D5-48B5D1452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043" y="4371845"/>
              <a:ext cx="56520" cy="88817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9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2000">
              <a:extLst>
                <a:ext uri="{FF2B5EF4-FFF2-40B4-BE49-F238E27FC236}">
                  <a16:creationId xmlns:a16="http://schemas.microsoft.com/office/drawing/2014/main" id="{153FF280-F51E-4B01-8353-35DD9CBD8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043" y="4371845"/>
              <a:ext cx="56520" cy="88817"/>
            </a:xfrm>
            <a:custGeom>
              <a:avLst/>
              <a:gdLst>
                <a:gd name="T0" fmla="*/ 1 w 7"/>
                <a:gd name="T1" fmla="*/ 0 h 11"/>
                <a:gd name="T2" fmla="*/ 0 w 7"/>
                <a:gd name="T3" fmla="*/ 3 h 11"/>
                <a:gd name="T4" fmla="*/ 5 w 7"/>
                <a:gd name="T5" fmla="*/ 11 h 11"/>
                <a:gd name="T6" fmla="*/ 7 w 7"/>
                <a:gd name="T7" fmla="*/ 9 h 11"/>
                <a:gd name="T8" fmla="*/ 1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0"/>
                  </a:moveTo>
                  <a:lnTo>
                    <a:pt x="0" y="3"/>
                  </a:lnTo>
                  <a:lnTo>
                    <a:pt x="5" y="11"/>
                  </a:lnTo>
                  <a:lnTo>
                    <a:pt x="7" y="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2001">
              <a:extLst>
                <a:ext uri="{FF2B5EF4-FFF2-40B4-BE49-F238E27FC236}">
                  <a16:creationId xmlns:a16="http://schemas.microsoft.com/office/drawing/2014/main" id="{89CE357B-76C6-4FEC-963E-BE90A5F13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483" y="4315325"/>
              <a:ext cx="72669" cy="72669"/>
            </a:xfrm>
            <a:custGeom>
              <a:avLst/>
              <a:gdLst>
                <a:gd name="T0" fmla="*/ 1 w 9"/>
                <a:gd name="T1" fmla="*/ 0 h 9"/>
                <a:gd name="T2" fmla="*/ 0 w 9"/>
                <a:gd name="T3" fmla="*/ 3 h 9"/>
                <a:gd name="T4" fmla="*/ 7 w 9"/>
                <a:gd name="T5" fmla="*/ 9 h 9"/>
                <a:gd name="T6" fmla="*/ 9 w 9"/>
                <a:gd name="T7" fmla="*/ 6 h 9"/>
                <a:gd name="T8" fmla="*/ 1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1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9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2002">
              <a:extLst>
                <a:ext uri="{FF2B5EF4-FFF2-40B4-BE49-F238E27FC236}">
                  <a16:creationId xmlns:a16="http://schemas.microsoft.com/office/drawing/2014/main" id="{F641636A-9E3E-4E40-AF43-61B92EBB7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483" y="4315325"/>
              <a:ext cx="72669" cy="72669"/>
            </a:xfrm>
            <a:custGeom>
              <a:avLst/>
              <a:gdLst>
                <a:gd name="T0" fmla="*/ 1 w 9"/>
                <a:gd name="T1" fmla="*/ 0 h 9"/>
                <a:gd name="T2" fmla="*/ 0 w 9"/>
                <a:gd name="T3" fmla="*/ 3 h 9"/>
                <a:gd name="T4" fmla="*/ 7 w 9"/>
                <a:gd name="T5" fmla="*/ 9 h 9"/>
                <a:gd name="T6" fmla="*/ 9 w 9"/>
                <a:gd name="T7" fmla="*/ 6 h 9"/>
                <a:gd name="T8" fmla="*/ 1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1" y="0"/>
                  </a:moveTo>
                  <a:lnTo>
                    <a:pt x="0" y="3"/>
                  </a:lnTo>
                  <a:lnTo>
                    <a:pt x="7" y="9"/>
                  </a:lnTo>
                  <a:lnTo>
                    <a:pt x="9" y="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2003">
              <a:extLst>
                <a:ext uri="{FF2B5EF4-FFF2-40B4-BE49-F238E27FC236}">
                  <a16:creationId xmlns:a16="http://schemas.microsoft.com/office/drawing/2014/main" id="{A3998CA3-D3DE-4664-B8D8-E528EFA20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6848" y="4307251"/>
              <a:ext cx="72669" cy="56520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4 h 7"/>
                <a:gd name="T4" fmla="*/ 9 w 9"/>
                <a:gd name="T5" fmla="*/ 7 h 7"/>
                <a:gd name="T6" fmla="*/ 9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4"/>
                  </a:lnTo>
                  <a:lnTo>
                    <a:pt x="9" y="7"/>
                  </a:lnTo>
                  <a:lnTo>
                    <a:pt x="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2004">
              <a:extLst>
                <a:ext uri="{FF2B5EF4-FFF2-40B4-BE49-F238E27FC236}">
                  <a16:creationId xmlns:a16="http://schemas.microsoft.com/office/drawing/2014/main" id="{1053D26A-EDA3-4511-B42D-83003167B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6848" y="4307251"/>
              <a:ext cx="72669" cy="56520"/>
            </a:xfrm>
            <a:custGeom>
              <a:avLst/>
              <a:gdLst>
                <a:gd name="T0" fmla="*/ 0 w 9"/>
                <a:gd name="T1" fmla="*/ 0 h 7"/>
                <a:gd name="T2" fmla="*/ 0 w 9"/>
                <a:gd name="T3" fmla="*/ 4 h 7"/>
                <a:gd name="T4" fmla="*/ 9 w 9"/>
                <a:gd name="T5" fmla="*/ 7 h 7"/>
                <a:gd name="T6" fmla="*/ 9 w 9"/>
                <a:gd name="T7" fmla="*/ 4 h 7"/>
                <a:gd name="T8" fmla="*/ 0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lnTo>
                    <a:pt x="0" y="4"/>
                  </a:lnTo>
                  <a:lnTo>
                    <a:pt x="9" y="7"/>
                  </a:ln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2005">
              <a:extLst>
                <a:ext uri="{FF2B5EF4-FFF2-40B4-BE49-F238E27FC236}">
                  <a16:creationId xmlns:a16="http://schemas.microsoft.com/office/drawing/2014/main" id="{D1C8E1EE-B5C6-4568-B081-9B081EE39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214" y="4363771"/>
              <a:ext cx="88817" cy="32297"/>
            </a:xfrm>
            <a:custGeom>
              <a:avLst/>
              <a:gdLst>
                <a:gd name="T0" fmla="*/ 0 w 11"/>
                <a:gd name="T1" fmla="*/ 0 h 4"/>
                <a:gd name="T2" fmla="*/ 1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1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2006">
              <a:extLst>
                <a:ext uri="{FF2B5EF4-FFF2-40B4-BE49-F238E27FC236}">
                  <a16:creationId xmlns:a16="http://schemas.microsoft.com/office/drawing/2014/main" id="{7C70B853-9E99-421E-A13C-F27B15EF5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214" y="4363771"/>
              <a:ext cx="88817" cy="32297"/>
            </a:xfrm>
            <a:custGeom>
              <a:avLst/>
              <a:gdLst>
                <a:gd name="T0" fmla="*/ 0 w 11"/>
                <a:gd name="T1" fmla="*/ 0 h 4"/>
                <a:gd name="T2" fmla="*/ 1 w 11"/>
                <a:gd name="T3" fmla="*/ 3 h 4"/>
                <a:gd name="T4" fmla="*/ 11 w 11"/>
                <a:gd name="T5" fmla="*/ 4 h 4"/>
                <a:gd name="T6" fmla="*/ 10 w 11"/>
                <a:gd name="T7" fmla="*/ 1 h 4"/>
                <a:gd name="T8" fmla="*/ 0 w 1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">
                  <a:moveTo>
                    <a:pt x="0" y="0"/>
                  </a:moveTo>
                  <a:lnTo>
                    <a:pt x="1" y="3"/>
                  </a:lnTo>
                  <a:lnTo>
                    <a:pt x="11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2007">
              <a:extLst>
                <a:ext uri="{FF2B5EF4-FFF2-40B4-BE49-F238E27FC236}">
                  <a16:creationId xmlns:a16="http://schemas.microsoft.com/office/drawing/2014/main" id="{F01B7B9E-2D12-4121-B9AD-71A2A1652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5802" y="4452588"/>
              <a:ext cx="96892" cy="40371"/>
            </a:xfrm>
            <a:custGeom>
              <a:avLst/>
              <a:gdLst>
                <a:gd name="T0" fmla="*/ 10 w 12"/>
                <a:gd name="T1" fmla="*/ 0 h 5"/>
                <a:gd name="T2" fmla="*/ 0 w 12"/>
                <a:gd name="T3" fmla="*/ 2 h 5"/>
                <a:gd name="T4" fmla="*/ 3 w 12"/>
                <a:gd name="T5" fmla="*/ 5 h 5"/>
                <a:gd name="T6" fmla="*/ 12 w 12"/>
                <a:gd name="T7" fmla="*/ 2 h 5"/>
                <a:gd name="T8" fmla="*/ 10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10" y="0"/>
                  </a:moveTo>
                  <a:lnTo>
                    <a:pt x="0" y="2"/>
                  </a:lnTo>
                  <a:lnTo>
                    <a:pt x="3" y="5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1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2008">
              <a:extLst>
                <a:ext uri="{FF2B5EF4-FFF2-40B4-BE49-F238E27FC236}">
                  <a16:creationId xmlns:a16="http://schemas.microsoft.com/office/drawing/2014/main" id="{57233390-E86D-4BDF-80DE-8A13FCA8C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5802" y="4452588"/>
              <a:ext cx="96892" cy="40371"/>
            </a:xfrm>
            <a:custGeom>
              <a:avLst/>
              <a:gdLst>
                <a:gd name="T0" fmla="*/ 10 w 12"/>
                <a:gd name="T1" fmla="*/ 0 h 5"/>
                <a:gd name="T2" fmla="*/ 0 w 12"/>
                <a:gd name="T3" fmla="*/ 2 h 5"/>
                <a:gd name="T4" fmla="*/ 3 w 12"/>
                <a:gd name="T5" fmla="*/ 5 h 5"/>
                <a:gd name="T6" fmla="*/ 12 w 12"/>
                <a:gd name="T7" fmla="*/ 2 h 5"/>
                <a:gd name="T8" fmla="*/ 10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10" y="0"/>
                  </a:moveTo>
                  <a:lnTo>
                    <a:pt x="0" y="2"/>
                  </a:lnTo>
                  <a:lnTo>
                    <a:pt x="3" y="5"/>
                  </a:lnTo>
                  <a:lnTo>
                    <a:pt x="12" y="2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2009">
              <a:extLst>
                <a:ext uri="{FF2B5EF4-FFF2-40B4-BE49-F238E27FC236}">
                  <a16:creationId xmlns:a16="http://schemas.microsoft.com/office/drawing/2014/main" id="{3BA93636-B6C6-49F1-97A0-9FD72A9F6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465" y="4331474"/>
              <a:ext cx="1122327" cy="1122326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89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1 w 139"/>
                <a:gd name="T17" fmla="*/ 50 h 139"/>
                <a:gd name="T18" fmla="*/ 139 w 139"/>
                <a:gd name="T19" fmla="*/ 59 h 139"/>
                <a:gd name="T20" fmla="*/ 134 w 139"/>
                <a:gd name="T21" fmla="*/ 70 h 139"/>
                <a:gd name="T22" fmla="*/ 139 w 139"/>
                <a:gd name="T23" fmla="*/ 81 h 139"/>
                <a:gd name="T24" fmla="*/ 131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89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8 w 139"/>
                <a:gd name="T43" fmla="*/ 139 h 139"/>
                <a:gd name="T44" fmla="*/ 49 w 139"/>
                <a:gd name="T45" fmla="*/ 132 h 139"/>
                <a:gd name="T46" fmla="*/ 37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7 w 139"/>
                <a:gd name="T75" fmla="*/ 7 h 139"/>
                <a:gd name="T76" fmla="*/ 49 w 139"/>
                <a:gd name="T77" fmla="*/ 8 h 139"/>
                <a:gd name="T78" fmla="*/ 58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89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1" y="50"/>
                  </a:lnTo>
                  <a:lnTo>
                    <a:pt x="139" y="59"/>
                  </a:lnTo>
                  <a:lnTo>
                    <a:pt x="134" y="70"/>
                  </a:lnTo>
                  <a:lnTo>
                    <a:pt x="139" y="81"/>
                  </a:lnTo>
                  <a:lnTo>
                    <a:pt x="131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89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8" y="139"/>
                  </a:lnTo>
                  <a:lnTo>
                    <a:pt x="49" y="132"/>
                  </a:lnTo>
                  <a:lnTo>
                    <a:pt x="37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7" y="7"/>
                  </a:lnTo>
                  <a:lnTo>
                    <a:pt x="49" y="8"/>
                  </a:lnTo>
                  <a:lnTo>
                    <a:pt x="58" y="0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2010">
              <a:extLst>
                <a:ext uri="{FF2B5EF4-FFF2-40B4-BE49-F238E27FC236}">
                  <a16:creationId xmlns:a16="http://schemas.microsoft.com/office/drawing/2014/main" id="{3BDB0879-D6E9-4387-8BE6-AC86F76D6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465" y="4331474"/>
              <a:ext cx="1122327" cy="1122326"/>
            </a:xfrm>
            <a:custGeom>
              <a:avLst/>
              <a:gdLst>
                <a:gd name="T0" fmla="*/ 69 w 139"/>
                <a:gd name="T1" fmla="*/ 4 h 139"/>
                <a:gd name="T2" fmla="*/ 80 w 139"/>
                <a:gd name="T3" fmla="*/ 0 h 139"/>
                <a:gd name="T4" fmla="*/ 89 w 139"/>
                <a:gd name="T5" fmla="*/ 8 h 139"/>
                <a:gd name="T6" fmla="*/ 101 w 139"/>
                <a:gd name="T7" fmla="*/ 7 h 139"/>
                <a:gd name="T8" fmla="*/ 108 w 139"/>
                <a:gd name="T9" fmla="*/ 17 h 139"/>
                <a:gd name="T10" fmla="*/ 119 w 139"/>
                <a:gd name="T11" fmla="*/ 20 h 139"/>
                <a:gd name="T12" fmla="*/ 122 w 139"/>
                <a:gd name="T13" fmla="*/ 31 h 139"/>
                <a:gd name="T14" fmla="*/ 132 w 139"/>
                <a:gd name="T15" fmla="*/ 38 h 139"/>
                <a:gd name="T16" fmla="*/ 131 w 139"/>
                <a:gd name="T17" fmla="*/ 50 h 139"/>
                <a:gd name="T18" fmla="*/ 139 w 139"/>
                <a:gd name="T19" fmla="*/ 59 h 139"/>
                <a:gd name="T20" fmla="*/ 134 w 139"/>
                <a:gd name="T21" fmla="*/ 70 h 139"/>
                <a:gd name="T22" fmla="*/ 139 w 139"/>
                <a:gd name="T23" fmla="*/ 81 h 139"/>
                <a:gd name="T24" fmla="*/ 131 w 139"/>
                <a:gd name="T25" fmla="*/ 90 h 139"/>
                <a:gd name="T26" fmla="*/ 132 w 139"/>
                <a:gd name="T27" fmla="*/ 102 h 139"/>
                <a:gd name="T28" fmla="*/ 122 w 139"/>
                <a:gd name="T29" fmla="*/ 108 h 139"/>
                <a:gd name="T30" fmla="*/ 119 w 139"/>
                <a:gd name="T31" fmla="*/ 119 h 139"/>
                <a:gd name="T32" fmla="*/ 108 w 139"/>
                <a:gd name="T33" fmla="*/ 122 h 139"/>
                <a:gd name="T34" fmla="*/ 101 w 139"/>
                <a:gd name="T35" fmla="*/ 132 h 139"/>
                <a:gd name="T36" fmla="*/ 89 w 139"/>
                <a:gd name="T37" fmla="*/ 132 h 139"/>
                <a:gd name="T38" fmla="*/ 80 w 139"/>
                <a:gd name="T39" fmla="*/ 139 h 139"/>
                <a:gd name="T40" fmla="*/ 69 w 139"/>
                <a:gd name="T41" fmla="*/ 135 h 139"/>
                <a:gd name="T42" fmla="*/ 58 w 139"/>
                <a:gd name="T43" fmla="*/ 139 h 139"/>
                <a:gd name="T44" fmla="*/ 49 w 139"/>
                <a:gd name="T45" fmla="*/ 132 h 139"/>
                <a:gd name="T46" fmla="*/ 37 w 139"/>
                <a:gd name="T47" fmla="*/ 132 h 139"/>
                <a:gd name="T48" fmla="*/ 31 w 139"/>
                <a:gd name="T49" fmla="*/ 122 h 139"/>
                <a:gd name="T50" fmla="*/ 20 w 139"/>
                <a:gd name="T51" fmla="*/ 119 h 139"/>
                <a:gd name="T52" fmla="*/ 17 w 139"/>
                <a:gd name="T53" fmla="*/ 108 h 139"/>
                <a:gd name="T54" fmla="*/ 7 w 139"/>
                <a:gd name="T55" fmla="*/ 102 h 139"/>
                <a:gd name="T56" fmla="*/ 7 w 139"/>
                <a:gd name="T57" fmla="*/ 90 h 139"/>
                <a:gd name="T58" fmla="*/ 0 w 139"/>
                <a:gd name="T59" fmla="*/ 81 h 139"/>
                <a:gd name="T60" fmla="*/ 4 w 139"/>
                <a:gd name="T61" fmla="*/ 70 h 139"/>
                <a:gd name="T62" fmla="*/ 0 w 139"/>
                <a:gd name="T63" fmla="*/ 59 h 139"/>
                <a:gd name="T64" fmla="*/ 7 w 139"/>
                <a:gd name="T65" fmla="*/ 50 h 139"/>
                <a:gd name="T66" fmla="*/ 7 w 139"/>
                <a:gd name="T67" fmla="*/ 38 h 139"/>
                <a:gd name="T68" fmla="*/ 17 w 139"/>
                <a:gd name="T69" fmla="*/ 31 h 139"/>
                <a:gd name="T70" fmla="*/ 20 w 139"/>
                <a:gd name="T71" fmla="*/ 20 h 139"/>
                <a:gd name="T72" fmla="*/ 31 w 139"/>
                <a:gd name="T73" fmla="*/ 17 h 139"/>
                <a:gd name="T74" fmla="*/ 37 w 139"/>
                <a:gd name="T75" fmla="*/ 7 h 139"/>
                <a:gd name="T76" fmla="*/ 49 w 139"/>
                <a:gd name="T77" fmla="*/ 8 h 139"/>
                <a:gd name="T78" fmla="*/ 58 w 139"/>
                <a:gd name="T79" fmla="*/ 0 h 139"/>
                <a:gd name="T80" fmla="*/ 69 w 139"/>
                <a:gd name="T81" fmla="*/ 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" h="139">
                  <a:moveTo>
                    <a:pt x="69" y="4"/>
                  </a:moveTo>
                  <a:lnTo>
                    <a:pt x="80" y="0"/>
                  </a:lnTo>
                  <a:lnTo>
                    <a:pt x="89" y="8"/>
                  </a:lnTo>
                  <a:lnTo>
                    <a:pt x="101" y="7"/>
                  </a:lnTo>
                  <a:lnTo>
                    <a:pt x="108" y="17"/>
                  </a:lnTo>
                  <a:lnTo>
                    <a:pt x="119" y="20"/>
                  </a:lnTo>
                  <a:lnTo>
                    <a:pt x="122" y="31"/>
                  </a:lnTo>
                  <a:lnTo>
                    <a:pt x="132" y="38"/>
                  </a:lnTo>
                  <a:lnTo>
                    <a:pt x="131" y="50"/>
                  </a:lnTo>
                  <a:lnTo>
                    <a:pt x="139" y="59"/>
                  </a:lnTo>
                  <a:lnTo>
                    <a:pt x="134" y="70"/>
                  </a:lnTo>
                  <a:lnTo>
                    <a:pt x="139" y="81"/>
                  </a:lnTo>
                  <a:lnTo>
                    <a:pt x="131" y="90"/>
                  </a:lnTo>
                  <a:lnTo>
                    <a:pt x="132" y="102"/>
                  </a:lnTo>
                  <a:lnTo>
                    <a:pt x="122" y="108"/>
                  </a:lnTo>
                  <a:lnTo>
                    <a:pt x="119" y="119"/>
                  </a:lnTo>
                  <a:lnTo>
                    <a:pt x="108" y="122"/>
                  </a:lnTo>
                  <a:lnTo>
                    <a:pt x="101" y="132"/>
                  </a:lnTo>
                  <a:lnTo>
                    <a:pt x="89" y="132"/>
                  </a:lnTo>
                  <a:lnTo>
                    <a:pt x="80" y="139"/>
                  </a:lnTo>
                  <a:lnTo>
                    <a:pt x="69" y="135"/>
                  </a:lnTo>
                  <a:lnTo>
                    <a:pt x="58" y="139"/>
                  </a:lnTo>
                  <a:lnTo>
                    <a:pt x="49" y="132"/>
                  </a:lnTo>
                  <a:lnTo>
                    <a:pt x="37" y="132"/>
                  </a:lnTo>
                  <a:lnTo>
                    <a:pt x="31" y="122"/>
                  </a:lnTo>
                  <a:lnTo>
                    <a:pt x="20" y="119"/>
                  </a:lnTo>
                  <a:lnTo>
                    <a:pt x="17" y="108"/>
                  </a:lnTo>
                  <a:lnTo>
                    <a:pt x="7" y="102"/>
                  </a:lnTo>
                  <a:lnTo>
                    <a:pt x="7" y="90"/>
                  </a:lnTo>
                  <a:lnTo>
                    <a:pt x="0" y="81"/>
                  </a:lnTo>
                  <a:lnTo>
                    <a:pt x="4" y="70"/>
                  </a:lnTo>
                  <a:lnTo>
                    <a:pt x="0" y="59"/>
                  </a:lnTo>
                  <a:lnTo>
                    <a:pt x="7" y="50"/>
                  </a:lnTo>
                  <a:lnTo>
                    <a:pt x="7" y="38"/>
                  </a:lnTo>
                  <a:lnTo>
                    <a:pt x="17" y="31"/>
                  </a:lnTo>
                  <a:lnTo>
                    <a:pt x="20" y="20"/>
                  </a:lnTo>
                  <a:lnTo>
                    <a:pt x="31" y="17"/>
                  </a:lnTo>
                  <a:lnTo>
                    <a:pt x="37" y="7"/>
                  </a:lnTo>
                  <a:lnTo>
                    <a:pt x="49" y="8"/>
                  </a:lnTo>
                  <a:lnTo>
                    <a:pt x="58" y="0"/>
                  </a:lnTo>
                  <a:lnTo>
                    <a:pt x="6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Oval 2011">
              <a:extLst>
                <a:ext uri="{FF2B5EF4-FFF2-40B4-BE49-F238E27FC236}">
                  <a16:creationId xmlns:a16="http://schemas.microsoft.com/office/drawing/2014/main" id="{E1B6F8F9-85FC-4D75-A322-99BF2104B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6545" y="4565628"/>
              <a:ext cx="662092" cy="662092"/>
            </a:xfrm>
            <a:prstGeom prst="ellipse">
              <a:avLst/>
            </a:prstGeom>
            <a:solidFill>
              <a:srgbClr val="C3C3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Oval 2012">
              <a:extLst>
                <a:ext uri="{FF2B5EF4-FFF2-40B4-BE49-F238E27FC236}">
                  <a16:creationId xmlns:a16="http://schemas.microsoft.com/office/drawing/2014/main" id="{ACBB3B9F-1DFE-454C-827D-9C721AE59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842" y="4597926"/>
              <a:ext cx="597498" cy="597497"/>
            </a:xfrm>
            <a:prstGeom prst="ellipse">
              <a:avLst/>
            </a:prstGeom>
            <a:solidFill>
              <a:srgbClr val="E84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2013">
              <a:extLst>
                <a:ext uri="{FF2B5EF4-FFF2-40B4-BE49-F238E27FC236}">
                  <a16:creationId xmlns:a16="http://schemas.microsoft.com/office/drawing/2014/main" id="{F2C677EB-2153-4A8E-8FD6-0107EEACF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6985" y="4581777"/>
              <a:ext cx="226080" cy="153412"/>
            </a:xfrm>
            <a:custGeom>
              <a:avLst/>
              <a:gdLst>
                <a:gd name="T0" fmla="*/ 34 w 97"/>
                <a:gd name="T1" fmla="*/ 0 h 64"/>
                <a:gd name="T2" fmla="*/ 34 w 97"/>
                <a:gd name="T3" fmla="*/ 0 h 64"/>
                <a:gd name="T4" fmla="*/ 29 w 97"/>
                <a:gd name="T5" fmla="*/ 3 h 64"/>
                <a:gd name="T6" fmla="*/ 3 w 97"/>
                <a:gd name="T7" fmla="*/ 20 h 64"/>
                <a:gd name="T8" fmla="*/ 0 w 97"/>
                <a:gd name="T9" fmla="*/ 22 h 64"/>
                <a:gd name="T10" fmla="*/ 91 w 97"/>
                <a:gd name="T11" fmla="*/ 64 h 64"/>
                <a:gd name="T12" fmla="*/ 97 w 97"/>
                <a:gd name="T13" fmla="*/ 54 h 64"/>
                <a:gd name="T14" fmla="*/ 34 w 97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64"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3" y="60"/>
                    <a:pt x="95" y="57"/>
                    <a:pt x="97" y="54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2014">
              <a:extLst>
                <a:ext uri="{FF2B5EF4-FFF2-40B4-BE49-F238E27FC236}">
                  <a16:creationId xmlns:a16="http://schemas.microsoft.com/office/drawing/2014/main" id="{0B4E718D-A724-4530-AA03-543C2D05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916" y="4710966"/>
              <a:ext cx="40371" cy="40371"/>
            </a:xfrm>
            <a:custGeom>
              <a:avLst/>
              <a:gdLst>
                <a:gd name="T0" fmla="*/ 6 w 16"/>
                <a:gd name="T1" fmla="*/ 0 h 15"/>
                <a:gd name="T2" fmla="*/ 0 w 16"/>
                <a:gd name="T3" fmla="*/ 10 h 15"/>
                <a:gd name="T4" fmla="*/ 12 w 16"/>
                <a:gd name="T5" fmla="*/ 15 h 15"/>
                <a:gd name="T6" fmla="*/ 16 w 16"/>
                <a:gd name="T7" fmla="*/ 8 h 15"/>
                <a:gd name="T8" fmla="*/ 6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0"/>
                  </a:moveTo>
                  <a:cubicBezTo>
                    <a:pt x="4" y="3"/>
                    <a:pt x="2" y="6"/>
                    <a:pt x="0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3"/>
                    <a:pt x="15" y="10"/>
                    <a:pt x="16" y="8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2015">
              <a:extLst>
                <a:ext uri="{FF2B5EF4-FFF2-40B4-BE49-F238E27FC236}">
                  <a16:creationId xmlns:a16="http://schemas.microsoft.com/office/drawing/2014/main" id="{BACEBD45-9385-4F93-BD10-45D6107B0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214" y="4735188"/>
              <a:ext cx="64594" cy="48446"/>
            </a:xfrm>
            <a:custGeom>
              <a:avLst/>
              <a:gdLst>
                <a:gd name="T0" fmla="*/ 4 w 28"/>
                <a:gd name="T1" fmla="*/ 0 h 20"/>
                <a:gd name="T2" fmla="*/ 0 w 28"/>
                <a:gd name="T3" fmla="*/ 7 h 20"/>
                <a:gd name="T4" fmla="*/ 28 w 28"/>
                <a:gd name="T5" fmla="*/ 20 h 20"/>
                <a:gd name="T6" fmla="*/ 4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2016">
              <a:extLst>
                <a:ext uri="{FF2B5EF4-FFF2-40B4-BE49-F238E27FC236}">
                  <a16:creationId xmlns:a16="http://schemas.microsoft.com/office/drawing/2014/main" id="{C0092263-27EC-47A3-9343-94E218FA1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465" y="4735188"/>
              <a:ext cx="242229" cy="96891"/>
            </a:xfrm>
            <a:custGeom>
              <a:avLst/>
              <a:gdLst>
                <a:gd name="T0" fmla="*/ 25 w 102"/>
                <a:gd name="T1" fmla="*/ 0 h 41"/>
                <a:gd name="T2" fmla="*/ 25 w 102"/>
                <a:gd name="T3" fmla="*/ 0 h 41"/>
                <a:gd name="T4" fmla="*/ 23 w 102"/>
                <a:gd name="T5" fmla="*/ 3 h 41"/>
                <a:gd name="T6" fmla="*/ 3 w 102"/>
                <a:gd name="T7" fmla="*/ 27 h 41"/>
                <a:gd name="T8" fmla="*/ 0 w 102"/>
                <a:gd name="T9" fmla="*/ 31 h 41"/>
                <a:gd name="T10" fmla="*/ 100 w 102"/>
                <a:gd name="T11" fmla="*/ 41 h 41"/>
                <a:gd name="T12" fmla="*/ 102 w 102"/>
                <a:gd name="T13" fmla="*/ 30 h 41"/>
                <a:gd name="T14" fmla="*/ 25 w 10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41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7"/>
                    <a:pt x="101" y="33"/>
                    <a:pt x="102" y="3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2017">
              <a:extLst>
                <a:ext uri="{FF2B5EF4-FFF2-40B4-BE49-F238E27FC236}">
                  <a16:creationId xmlns:a16="http://schemas.microsoft.com/office/drawing/2014/main" id="{9388F71A-ABA3-4AFB-8E92-9C3540926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4619" y="4807857"/>
              <a:ext cx="32297" cy="24223"/>
            </a:xfrm>
            <a:custGeom>
              <a:avLst/>
              <a:gdLst>
                <a:gd name="T0" fmla="*/ 2 w 14"/>
                <a:gd name="T1" fmla="*/ 0 h 12"/>
                <a:gd name="T2" fmla="*/ 0 w 14"/>
                <a:gd name="T3" fmla="*/ 11 h 12"/>
                <a:gd name="T4" fmla="*/ 13 w 14"/>
                <a:gd name="T5" fmla="*/ 12 h 12"/>
                <a:gd name="T6" fmla="*/ 14 w 14"/>
                <a:gd name="T7" fmla="*/ 4 h 12"/>
                <a:gd name="T8" fmla="*/ 2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2" y="0"/>
                  </a:moveTo>
                  <a:cubicBezTo>
                    <a:pt x="1" y="3"/>
                    <a:pt x="0" y="7"/>
                    <a:pt x="0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0"/>
                    <a:pt x="14" y="7"/>
                    <a:pt x="14" y="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2018">
              <a:extLst>
                <a:ext uri="{FF2B5EF4-FFF2-40B4-BE49-F238E27FC236}">
                  <a16:creationId xmlns:a16="http://schemas.microsoft.com/office/drawing/2014/main" id="{D49479B3-CDBC-47B9-9920-58A5E6C96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916" y="4815931"/>
              <a:ext cx="72669" cy="24223"/>
            </a:xfrm>
            <a:custGeom>
              <a:avLst/>
              <a:gdLst>
                <a:gd name="T0" fmla="*/ 1 w 30"/>
                <a:gd name="T1" fmla="*/ 0 h 11"/>
                <a:gd name="T2" fmla="*/ 0 w 30"/>
                <a:gd name="T3" fmla="*/ 8 h 11"/>
                <a:gd name="T4" fmla="*/ 30 w 30"/>
                <a:gd name="T5" fmla="*/ 11 h 11"/>
                <a:gd name="T6" fmla="*/ 1 w 30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1">
                  <a:moveTo>
                    <a:pt x="1" y="0"/>
                  </a:moveTo>
                  <a:cubicBezTo>
                    <a:pt x="1" y="3"/>
                    <a:pt x="0" y="6"/>
                    <a:pt x="0" y="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2019">
              <a:extLst>
                <a:ext uri="{FF2B5EF4-FFF2-40B4-BE49-F238E27FC236}">
                  <a16:creationId xmlns:a16="http://schemas.microsoft.com/office/drawing/2014/main" id="{6FE8443E-32FA-4D4A-8BA1-7C0CBA482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465" y="4896674"/>
              <a:ext cx="234155" cy="88817"/>
            </a:xfrm>
            <a:custGeom>
              <a:avLst/>
              <a:gdLst>
                <a:gd name="T0" fmla="*/ 14 w 98"/>
                <a:gd name="T1" fmla="*/ 0 h 37"/>
                <a:gd name="T2" fmla="*/ 14 w 98"/>
                <a:gd name="T3" fmla="*/ 0 h 37"/>
                <a:gd name="T4" fmla="*/ 13 w 98"/>
                <a:gd name="T5" fmla="*/ 4 h 37"/>
                <a:gd name="T6" fmla="*/ 1 w 98"/>
                <a:gd name="T7" fmla="*/ 33 h 37"/>
                <a:gd name="T8" fmla="*/ 0 w 98"/>
                <a:gd name="T9" fmla="*/ 37 h 37"/>
                <a:gd name="T10" fmla="*/ 98 w 98"/>
                <a:gd name="T11" fmla="*/ 17 h 37"/>
                <a:gd name="T12" fmla="*/ 97 w 98"/>
                <a:gd name="T13" fmla="*/ 5 h 37"/>
                <a:gd name="T14" fmla="*/ 14 w 98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37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3"/>
                    <a:pt x="97" y="9"/>
                    <a:pt x="97" y="5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2020">
              <a:extLst>
                <a:ext uri="{FF2B5EF4-FFF2-40B4-BE49-F238E27FC236}">
                  <a16:creationId xmlns:a16="http://schemas.microsoft.com/office/drawing/2014/main" id="{835324BB-CCBA-44ED-8A3D-FE5305406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6545" y="4904749"/>
              <a:ext cx="40371" cy="32297"/>
            </a:xfrm>
            <a:custGeom>
              <a:avLst/>
              <a:gdLst>
                <a:gd name="T0" fmla="*/ 0 w 14"/>
                <a:gd name="T1" fmla="*/ 0 h 12"/>
                <a:gd name="T2" fmla="*/ 1 w 14"/>
                <a:gd name="T3" fmla="*/ 12 h 12"/>
                <a:gd name="T4" fmla="*/ 14 w 14"/>
                <a:gd name="T5" fmla="*/ 9 h 12"/>
                <a:gd name="T6" fmla="*/ 13 w 14"/>
                <a:gd name="T7" fmla="*/ 1 h 12"/>
                <a:gd name="T8" fmla="*/ 0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cubicBezTo>
                    <a:pt x="0" y="4"/>
                    <a:pt x="1" y="8"/>
                    <a:pt x="1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6"/>
                    <a:pt x="13" y="3"/>
                    <a:pt x="13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2021">
              <a:extLst>
                <a:ext uri="{FF2B5EF4-FFF2-40B4-BE49-F238E27FC236}">
                  <a16:creationId xmlns:a16="http://schemas.microsoft.com/office/drawing/2014/main" id="{26F40953-57F6-4FF2-8FF9-9FA54418D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842" y="4912823"/>
              <a:ext cx="72669" cy="16149"/>
            </a:xfrm>
            <a:custGeom>
              <a:avLst/>
              <a:gdLst>
                <a:gd name="T0" fmla="*/ 0 w 31"/>
                <a:gd name="T1" fmla="*/ 0 h 8"/>
                <a:gd name="T2" fmla="*/ 1 w 31"/>
                <a:gd name="T3" fmla="*/ 8 h 8"/>
                <a:gd name="T4" fmla="*/ 31 w 31"/>
                <a:gd name="T5" fmla="*/ 2 h 8"/>
                <a:gd name="T6" fmla="*/ 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0" y="0"/>
                  </a:moveTo>
                  <a:cubicBezTo>
                    <a:pt x="0" y="2"/>
                    <a:pt x="0" y="5"/>
                    <a:pt x="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2022">
              <a:extLst>
                <a:ext uri="{FF2B5EF4-FFF2-40B4-BE49-F238E27FC236}">
                  <a16:creationId xmlns:a16="http://schemas.microsoft.com/office/drawing/2014/main" id="{A81C6DAD-7C57-4B63-866A-BB51B2B52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6985" y="5001640"/>
              <a:ext cx="201857" cy="153412"/>
            </a:xfrm>
            <a:custGeom>
              <a:avLst/>
              <a:gdLst>
                <a:gd name="T0" fmla="*/ 82 w 86"/>
                <a:gd name="T1" fmla="*/ 0 h 62"/>
                <a:gd name="T2" fmla="*/ 2 w 86"/>
                <a:gd name="T3" fmla="*/ 22 h 62"/>
                <a:gd name="T4" fmla="*/ 0 w 86"/>
                <a:gd name="T5" fmla="*/ 62 h 62"/>
                <a:gd name="T6" fmla="*/ 86 w 86"/>
                <a:gd name="T7" fmla="*/ 11 h 62"/>
                <a:gd name="T8" fmla="*/ 82 w 8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2">
                  <a:moveTo>
                    <a:pt x="82" y="0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8"/>
                    <a:pt x="83" y="4"/>
                    <a:pt x="82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Freeform 2023">
              <a:extLst>
                <a:ext uri="{FF2B5EF4-FFF2-40B4-BE49-F238E27FC236}">
                  <a16:creationId xmlns:a16="http://schemas.microsoft.com/office/drawing/2014/main" id="{0BC7A0F8-4720-46EC-B748-0CE2D8635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0768" y="4993566"/>
              <a:ext cx="40371" cy="40371"/>
            </a:xfrm>
            <a:custGeom>
              <a:avLst/>
              <a:gdLst>
                <a:gd name="T0" fmla="*/ 12 w 16"/>
                <a:gd name="T1" fmla="*/ 0 h 14"/>
                <a:gd name="T2" fmla="*/ 0 w 16"/>
                <a:gd name="T3" fmla="*/ 3 h 14"/>
                <a:gd name="T4" fmla="*/ 4 w 16"/>
                <a:gd name="T5" fmla="*/ 14 h 14"/>
                <a:gd name="T6" fmla="*/ 16 w 16"/>
                <a:gd name="T7" fmla="*/ 8 h 14"/>
                <a:gd name="T8" fmla="*/ 12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3" y="11"/>
                    <a:pt x="4" y="1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4" y="5"/>
                    <a:pt x="13" y="3"/>
                    <a:pt x="1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2024">
              <a:extLst>
                <a:ext uri="{FF2B5EF4-FFF2-40B4-BE49-F238E27FC236}">
                  <a16:creationId xmlns:a16="http://schemas.microsoft.com/office/drawing/2014/main" id="{0273178C-C4F5-4299-9663-E4AF6E00C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991" y="4977417"/>
              <a:ext cx="72669" cy="40371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8 h 16"/>
                <a:gd name="T4" fmla="*/ 4 w 30"/>
                <a:gd name="T5" fmla="*/ 16 h 16"/>
                <a:gd name="T6" fmla="*/ 30 w 30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1"/>
                    <a:pt x="2" y="13"/>
                    <a:pt x="4" y="16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8" name="Freeform 2025">
              <a:extLst>
                <a:ext uri="{FF2B5EF4-FFF2-40B4-BE49-F238E27FC236}">
                  <a16:creationId xmlns:a16="http://schemas.microsoft.com/office/drawing/2014/main" id="{F9A42A21-D287-4E6D-A29B-A4C1473F8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7728" y="5098532"/>
              <a:ext cx="177634" cy="193783"/>
            </a:xfrm>
            <a:custGeom>
              <a:avLst/>
              <a:gdLst>
                <a:gd name="T0" fmla="*/ 69 w 77"/>
                <a:gd name="T1" fmla="*/ 0 h 83"/>
                <a:gd name="T2" fmla="*/ 0 w 77"/>
                <a:gd name="T3" fmla="*/ 45 h 83"/>
                <a:gd name="T4" fmla="*/ 10 w 77"/>
                <a:gd name="T5" fmla="*/ 83 h 83"/>
                <a:gd name="T6" fmla="*/ 77 w 77"/>
                <a:gd name="T7" fmla="*/ 9 h 83"/>
                <a:gd name="T8" fmla="*/ 69 w 7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3">
                  <a:moveTo>
                    <a:pt x="69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0" y="83"/>
                    <a:pt x="10" y="83"/>
                    <a:pt x="10" y="8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6"/>
                    <a:pt x="72" y="3"/>
                    <a:pt x="6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2026">
              <a:extLst>
                <a:ext uri="{FF2B5EF4-FFF2-40B4-BE49-F238E27FC236}">
                  <a16:creationId xmlns:a16="http://schemas.microsoft.com/office/drawing/2014/main" id="{7BF4E8B4-F01C-4F3A-9873-45BB63889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214" y="5082383"/>
              <a:ext cx="40371" cy="40371"/>
            </a:xfrm>
            <a:custGeom>
              <a:avLst/>
              <a:gdLst>
                <a:gd name="T0" fmla="*/ 11 w 16"/>
                <a:gd name="T1" fmla="*/ 0 h 16"/>
                <a:gd name="T2" fmla="*/ 0 w 16"/>
                <a:gd name="T3" fmla="*/ 7 h 16"/>
                <a:gd name="T4" fmla="*/ 8 w 16"/>
                <a:gd name="T5" fmla="*/ 16 h 16"/>
                <a:gd name="T6" fmla="*/ 16 w 16"/>
                <a:gd name="T7" fmla="*/ 6 h 16"/>
                <a:gd name="T8" fmla="*/ 11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3" y="10"/>
                    <a:pt x="5" y="13"/>
                    <a:pt x="8" y="1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4"/>
                    <a:pt x="13" y="2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Freeform 2027">
              <a:extLst>
                <a:ext uri="{FF2B5EF4-FFF2-40B4-BE49-F238E27FC236}">
                  <a16:creationId xmlns:a16="http://schemas.microsoft.com/office/drawing/2014/main" id="{BD9CE9AD-3AE7-4AD0-9C1E-9EDB64AAA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3436" y="5042012"/>
              <a:ext cx="64594" cy="56520"/>
            </a:xfrm>
            <a:custGeom>
              <a:avLst/>
              <a:gdLst>
                <a:gd name="T0" fmla="*/ 26 w 26"/>
                <a:gd name="T1" fmla="*/ 0 h 23"/>
                <a:gd name="T2" fmla="*/ 0 w 26"/>
                <a:gd name="T3" fmla="*/ 17 h 23"/>
                <a:gd name="T4" fmla="*/ 5 w 26"/>
                <a:gd name="T5" fmla="*/ 23 h 23"/>
                <a:gd name="T6" fmla="*/ 26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26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" y="19"/>
                    <a:pt x="4" y="21"/>
                    <a:pt x="5" y="23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2028">
              <a:extLst>
                <a:ext uri="{FF2B5EF4-FFF2-40B4-BE49-F238E27FC236}">
                  <a16:creationId xmlns:a16="http://schemas.microsoft.com/office/drawing/2014/main" id="{8A637DE2-9422-4967-B57F-ED8EDF756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0768" y="5163126"/>
              <a:ext cx="145337" cy="234154"/>
            </a:xfrm>
            <a:custGeom>
              <a:avLst/>
              <a:gdLst>
                <a:gd name="T0" fmla="*/ 53 w 63"/>
                <a:gd name="T1" fmla="*/ 0 h 98"/>
                <a:gd name="T2" fmla="*/ 0 w 63"/>
                <a:gd name="T3" fmla="*/ 64 h 98"/>
                <a:gd name="T4" fmla="*/ 22 w 63"/>
                <a:gd name="T5" fmla="*/ 98 h 98"/>
                <a:gd name="T6" fmla="*/ 63 w 63"/>
                <a:gd name="T7" fmla="*/ 7 h 98"/>
                <a:gd name="T8" fmla="*/ 53 w 63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8">
                  <a:moveTo>
                    <a:pt x="53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5"/>
                    <a:pt x="56" y="3"/>
                    <a:pt x="5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2" name="Freeform 2029">
              <a:extLst>
                <a:ext uri="{FF2B5EF4-FFF2-40B4-BE49-F238E27FC236}">
                  <a16:creationId xmlns:a16="http://schemas.microsoft.com/office/drawing/2014/main" id="{1BF5A295-38C2-476F-8ACC-B9C00705E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1882" y="5146977"/>
              <a:ext cx="40371" cy="40371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9 h 16"/>
                <a:gd name="T4" fmla="*/ 10 w 15"/>
                <a:gd name="T5" fmla="*/ 16 h 16"/>
                <a:gd name="T6" fmla="*/ 15 w 15"/>
                <a:gd name="T7" fmla="*/ 4 h 16"/>
                <a:gd name="T8" fmla="*/ 8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7" y="14"/>
                    <a:pt x="10" y="1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2"/>
                    <a:pt x="11" y="1"/>
                    <a:pt x="8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3" name="Freeform 2030">
              <a:extLst>
                <a:ext uri="{FF2B5EF4-FFF2-40B4-BE49-F238E27FC236}">
                  <a16:creationId xmlns:a16="http://schemas.microsoft.com/office/drawing/2014/main" id="{08FF0007-3BF2-4A2D-BF65-105EE72E5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105" y="5090457"/>
              <a:ext cx="48446" cy="64594"/>
            </a:xfrm>
            <a:custGeom>
              <a:avLst/>
              <a:gdLst>
                <a:gd name="T0" fmla="*/ 20 w 20"/>
                <a:gd name="T1" fmla="*/ 0 h 28"/>
                <a:gd name="T2" fmla="*/ 0 w 20"/>
                <a:gd name="T3" fmla="*/ 24 h 28"/>
                <a:gd name="T4" fmla="*/ 7 w 20"/>
                <a:gd name="T5" fmla="*/ 28 h 28"/>
                <a:gd name="T6" fmla="*/ 20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5" y="26"/>
                    <a:pt x="7" y="28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Freeform 2031">
              <a:extLst>
                <a:ext uri="{FF2B5EF4-FFF2-40B4-BE49-F238E27FC236}">
                  <a16:creationId xmlns:a16="http://schemas.microsoft.com/office/drawing/2014/main" id="{E4F18FCD-2479-4FFE-9429-7779E1D1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105" y="5211572"/>
              <a:ext cx="96892" cy="242229"/>
            </a:xfrm>
            <a:custGeom>
              <a:avLst/>
              <a:gdLst>
                <a:gd name="T0" fmla="*/ 30 w 41"/>
                <a:gd name="T1" fmla="*/ 0 h 103"/>
                <a:gd name="T2" fmla="*/ 0 w 41"/>
                <a:gd name="T3" fmla="*/ 78 h 103"/>
                <a:gd name="T4" fmla="*/ 31 w 41"/>
                <a:gd name="T5" fmla="*/ 103 h 103"/>
                <a:gd name="T6" fmla="*/ 41 w 41"/>
                <a:gd name="T7" fmla="*/ 3 h 103"/>
                <a:gd name="T8" fmla="*/ 30 w 4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3">
                  <a:moveTo>
                    <a:pt x="30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7" y="2"/>
                    <a:pt x="33" y="1"/>
                    <a:pt x="3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Freeform 2032">
              <a:extLst>
                <a:ext uri="{FF2B5EF4-FFF2-40B4-BE49-F238E27FC236}">
                  <a16:creationId xmlns:a16="http://schemas.microsoft.com/office/drawing/2014/main" id="{F1737FC6-70AD-446D-921D-F40BE7CEE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774" y="5179274"/>
              <a:ext cx="32297" cy="40371"/>
            </a:xfrm>
            <a:custGeom>
              <a:avLst/>
              <a:gdLst>
                <a:gd name="T0" fmla="*/ 4 w 12"/>
                <a:gd name="T1" fmla="*/ 0 h 15"/>
                <a:gd name="T2" fmla="*/ 0 w 12"/>
                <a:gd name="T3" fmla="*/ 12 h 15"/>
                <a:gd name="T4" fmla="*/ 11 w 12"/>
                <a:gd name="T5" fmla="*/ 15 h 15"/>
                <a:gd name="T6" fmla="*/ 12 w 12"/>
                <a:gd name="T7" fmla="*/ 2 h 15"/>
                <a:gd name="T8" fmla="*/ 4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4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7" y="14"/>
                    <a:pt x="11" y="15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9" y="2"/>
                    <a:pt x="7" y="1"/>
                    <a:pt x="4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Freeform 2033">
              <a:extLst>
                <a:ext uri="{FF2B5EF4-FFF2-40B4-BE49-F238E27FC236}">
                  <a16:creationId xmlns:a16="http://schemas.microsoft.com/office/drawing/2014/main" id="{88D4F016-DFCA-4C04-91C9-8020FC4C2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6848" y="5114680"/>
              <a:ext cx="24223" cy="72669"/>
            </a:xfrm>
            <a:custGeom>
              <a:avLst/>
              <a:gdLst>
                <a:gd name="T0" fmla="*/ 11 w 11"/>
                <a:gd name="T1" fmla="*/ 0 h 30"/>
                <a:gd name="T2" fmla="*/ 0 w 11"/>
                <a:gd name="T3" fmla="*/ 28 h 30"/>
                <a:gd name="T4" fmla="*/ 8 w 11"/>
                <a:gd name="T5" fmla="*/ 30 h 30"/>
                <a:gd name="T6" fmla="*/ 11 w 11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0">
                  <a:moveTo>
                    <a:pt x="11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3" y="29"/>
                    <a:pt x="5" y="30"/>
                    <a:pt x="8" y="3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2034">
              <a:extLst>
                <a:ext uri="{FF2B5EF4-FFF2-40B4-BE49-F238E27FC236}">
                  <a16:creationId xmlns:a16="http://schemas.microsoft.com/office/drawing/2014/main" id="{23FCE6D6-62FD-46B4-97B8-5CA2D256B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591" y="5219646"/>
              <a:ext cx="88817" cy="234154"/>
            </a:xfrm>
            <a:custGeom>
              <a:avLst/>
              <a:gdLst>
                <a:gd name="T0" fmla="*/ 17 w 37"/>
                <a:gd name="T1" fmla="*/ 0 h 98"/>
                <a:gd name="T2" fmla="*/ 5 w 37"/>
                <a:gd name="T3" fmla="*/ 1 h 98"/>
                <a:gd name="T4" fmla="*/ 0 w 37"/>
                <a:gd name="T5" fmla="*/ 83 h 98"/>
                <a:gd name="T6" fmla="*/ 37 w 37"/>
                <a:gd name="T7" fmla="*/ 98 h 98"/>
                <a:gd name="T8" fmla="*/ 17 w 3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8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2035">
              <a:extLst>
                <a:ext uri="{FF2B5EF4-FFF2-40B4-BE49-F238E27FC236}">
                  <a16:creationId xmlns:a16="http://schemas.microsoft.com/office/drawing/2014/main" id="{28211008-38CA-467A-9963-E260FECFD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740" y="5187349"/>
              <a:ext cx="24223" cy="40371"/>
            </a:xfrm>
            <a:custGeom>
              <a:avLst/>
              <a:gdLst>
                <a:gd name="T0" fmla="*/ 9 w 12"/>
                <a:gd name="T1" fmla="*/ 0 h 14"/>
                <a:gd name="T2" fmla="*/ 1 w 12"/>
                <a:gd name="T3" fmla="*/ 1 h 14"/>
                <a:gd name="T4" fmla="*/ 0 w 12"/>
                <a:gd name="T5" fmla="*/ 14 h 14"/>
                <a:gd name="T6" fmla="*/ 12 w 12"/>
                <a:gd name="T7" fmla="*/ 13 h 14"/>
                <a:gd name="T8" fmla="*/ 9 w 1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cubicBezTo>
                    <a:pt x="6" y="1"/>
                    <a:pt x="4" y="1"/>
                    <a:pt x="1" y="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4"/>
                    <a:pt x="8" y="13"/>
                    <a:pt x="12" y="13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2036">
              <a:extLst>
                <a:ext uri="{FF2B5EF4-FFF2-40B4-BE49-F238E27FC236}">
                  <a16:creationId xmlns:a16="http://schemas.microsoft.com/office/drawing/2014/main" id="{E5D02D6D-3186-44AC-8103-234656C97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740" y="5122754"/>
              <a:ext cx="16149" cy="72669"/>
            </a:xfrm>
            <a:custGeom>
              <a:avLst/>
              <a:gdLst>
                <a:gd name="T0" fmla="*/ 2 w 8"/>
                <a:gd name="T1" fmla="*/ 0 h 30"/>
                <a:gd name="T2" fmla="*/ 0 w 8"/>
                <a:gd name="T3" fmla="*/ 30 h 30"/>
                <a:gd name="T4" fmla="*/ 8 w 8"/>
                <a:gd name="T5" fmla="*/ 29 h 30"/>
                <a:gd name="T6" fmla="*/ 2 w 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0">
                  <a:moveTo>
                    <a:pt x="2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5" y="30"/>
                    <a:pt x="8" y="29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2037">
              <a:extLst>
                <a:ext uri="{FF2B5EF4-FFF2-40B4-BE49-F238E27FC236}">
                  <a16:creationId xmlns:a16="http://schemas.microsoft.com/office/drawing/2014/main" id="{33105754-4BFA-4981-8124-4D3E01396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0631" y="5195423"/>
              <a:ext cx="145337" cy="201857"/>
            </a:xfrm>
            <a:custGeom>
              <a:avLst/>
              <a:gdLst>
                <a:gd name="T0" fmla="*/ 11 w 60"/>
                <a:gd name="T1" fmla="*/ 0 h 87"/>
                <a:gd name="T2" fmla="*/ 0 w 60"/>
                <a:gd name="T3" fmla="*/ 4 h 87"/>
                <a:gd name="T4" fmla="*/ 20 w 60"/>
                <a:gd name="T5" fmla="*/ 85 h 87"/>
                <a:gd name="T6" fmla="*/ 60 w 60"/>
                <a:gd name="T7" fmla="*/ 87 h 87"/>
                <a:gd name="T8" fmla="*/ 11 w 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7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2038">
              <a:extLst>
                <a:ext uri="{FF2B5EF4-FFF2-40B4-BE49-F238E27FC236}">
                  <a16:creationId xmlns:a16="http://schemas.microsoft.com/office/drawing/2014/main" id="{64FB1429-4A56-4D31-977E-292D97182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0631" y="5163126"/>
              <a:ext cx="32297" cy="40371"/>
            </a:xfrm>
            <a:custGeom>
              <a:avLst/>
              <a:gdLst>
                <a:gd name="T0" fmla="*/ 7 w 14"/>
                <a:gd name="T1" fmla="*/ 0 h 15"/>
                <a:gd name="T2" fmla="*/ 0 w 14"/>
                <a:gd name="T3" fmla="*/ 3 h 15"/>
                <a:gd name="T4" fmla="*/ 3 w 14"/>
                <a:gd name="T5" fmla="*/ 15 h 15"/>
                <a:gd name="T6" fmla="*/ 14 w 14"/>
                <a:gd name="T7" fmla="*/ 11 h 15"/>
                <a:gd name="T8" fmla="*/ 7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7" y="14"/>
                    <a:pt x="10" y="12"/>
                    <a:pt x="14" y="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2039">
              <a:extLst>
                <a:ext uri="{FF2B5EF4-FFF2-40B4-BE49-F238E27FC236}">
                  <a16:creationId xmlns:a16="http://schemas.microsoft.com/office/drawing/2014/main" id="{85B11F21-A216-4EAD-A2D6-F0DDC26EC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6408" y="5098532"/>
              <a:ext cx="40371" cy="72669"/>
            </a:xfrm>
            <a:custGeom>
              <a:avLst/>
              <a:gdLst>
                <a:gd name="T0" fmla="*/ 0 w 15"/>
                <a:gd name="T1" fmla="*/ 0 h 30"/>
                <a:gd name="T2" fmla="*/ 8 w 15"/>
                <a:gd name="T3" fmla="*/ 30 h 30"/>
                <a:gd name="T4" fmla="*/ 15 w 15"/>
                <a:gd name="T5" fmla="*/ 27 h 30"/>
                <a:gd name="T6" fmla="*/ 0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0" y="0"/>
                  </a:moveTo>
                  <a:cubicBezTo>
                    <a:pt x="8" y="30"/>
                    <a:pt x="8" y="30"/>
                    <a:pt x="8" y="30"/>
                  </a:cubicBezTo>
                  <a:cubicBezTo>
                    <a:pt x="10" y="29"/>
                    <a:pt x="13" y="28"/>
                    <a:pt x="15" y="2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2040">
              <a:extLst>
                <a:ext uri="{FF2B5EF4-FFF2-40B4-BE49-F238E27FC236}">
                  <a16:creationId xmlns:a16="http://schemas.microsoft.com/office/drawing/2014/main" id="{EDAD1600-9FAA-4791-A0FB-570F343D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9448" y="5138903"/>
              <a:ext cx="201857" cy="177634"/>
            </a:xfrm>
            <a:custGeom>
              <a:avLst/>
              <a:gdLst>
                <a:gd name="T0" fmla="*/ 9 w 83"/>
                <a:gd name="T1" fmla="*/ 0 h 77"/>
                <a:gd name="T2" fmla="*/ 0 w 83"/>
                <a:gd name="T3" fmla="*/ 7 h 77"/>
                <a:gd name="T4" fmla="*/ 45 w 83"/>
                <a:gd name="T5" fmla="*/ 77 h 77"/>
                <a:gd name="T6" fmla="*/ 83 w 83"/>
                <a:gd name="T7" fmla="*/ 67 h 77"/>
                <a:gd name="T8" fmla="*/ 9 w 83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7">
                  <a:moveTo>
                    <a:pt x="9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" name="Freeform 2041">
              <a:extLst>
                <a:ext uri="{FF2B5EF4-FFF2-40B4-BE49-F238E27FC236}">
                  <a16:creationId xmlns:a16="http://schemas.microsoft.com/office/drawing/2014/main" id="{04C333F1-6EB1-4C54-A26A-2E31629BC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300" y="5114680"/>
              <a:ext cx="40371" cy="40371"/>
            </a:xfrm>
            <a:custGeom>
              <a:avLst/>
              <a:gdLst>
                <a:gd name="T0" fmla="*/ 7 w 16"/>
                <a:gd name="T1" fmla="*/ 0 h 16"/>
                <a:gd name="T2" fmla="*/ 0 w 16"/>
                <a:gd name="T3" fmla="*/ 6 h 16"/>
                <a:gd name="T4" fmla="*/ 7 w 16"/>
                <a:gd name="T5" fmla="*/ 16 h 16"/>
                <a:gd name="T6" fmla="*/ 16 w 16"/>
                <a:gd name="T7" fmla="*/ 9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5" y="2"/>
                    <a:pt x="2" y="4"/>
                    <a:pt x="0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4"/>
                    <a:pt x="13" y="11"/>
                    <a:pt x="16" y="9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" name="Freeform 2042">
              <a:extLst>
                <a:ext uri="{FF2B5EF4-FFF2-40B4-BE49-F238E27FC236}">
                  <a16:creationId xmlns:a16="http://schemas.microsoft.com/office/drawing/2014/main" id="{42513E6E-73F5-4A7E-AA84-F3A585CFC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003" y="5066234"/>
              <a:ext cx="48446" cy="64594"/>
            </a:xfrm>
            <a:custGeom>
              <a:avLst/>
              <a:gdLst>
                <a:gd name="T0" fmla="*/ 0 w 23"/>
                <a:gd name="T1" fmla="*/ 0 h 27"/>
                <a:gd name="T2" fmla="*/ 16 w 23"/>
                <a:gd name="T3" fmla="*/ 27 h 27"/>
                <a:gd name="T4" fmla="*/ 23 w 23"/>
                <a:gd name="T5" fmla="*/ 21 h 27"/>
                <a:gd name="T6" fmla="*/ 0 w 2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7">
                  <a:moveTo>
                    <a:pt x="0" y="0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3"/>
                    <a:pt x="23" y="2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Freeform 2043">
              <a:extLst>
                <a:ext uri="{FF2B5EF4-FFF2-40B4-BE49-F238E27FC236}">
                  <a16:creationId xmlns:a16="http://schemas.microsoft.com/office/drawing/2014/main" id="{240CDED5-1375-4F09-B27B-FCE2A75D2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117" y="5058160"/>
              <a:ext cx="234155" cy="145337"/>
            </a:xfrm>
            <a:custGeom>
              <a:avLst/>
              <a:gdLst>
                <a:gd name="T0" fmla="*/ 6 w 98"/>
                <a:gd name="T1" fmla="*/ 0 h 63"/>
                <a:gd name="T2" fmla="*/ 0 w 98"/>
                <a:gd name="T3" fmla="*/ 10 h 63"/>
                <a:gd name="T4" fmla="*/ 64 w 98"/>
                <a:gd name="T5" fmla="*/ 63 h 63"/>
                <a:gd name="T6" fmla="*/ 98 w 98"/>
                <a:gd name="T7" fmla="*/ 41 h 63"/>
                <a:gd name="T8" fmla="*/ 6 w 98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3">
                  <a:moveTo>
                    <a:pt x="6" y="0"/>
                  </a:moveTo>
                  <a:cubicBezTo>
                    <a:pt x="5" y="3"/>
                    <a:pt x="3" y="7"/>
                    <a:pt x="0" y="10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2044">
              <a:extLst>
                <a:ext uri="{FF2B5EF4-FFF2-40B4-BE49-F238E27FC236}">
                  <a16:creationId xmlns:a16="http://schemas.microsoft.com/office/drawing/2014/main" id="{9E852A29-7DC5-4E36-90D8-E6C1F739A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94" y="5042012"/>
              <a:ext cx="40371" cy="40371"/>
            </a:xfrm>
            <a:custGeom>
              <a:avLst/>
              <a:gdLst>
                <a:gd name="T0" fmla="*/ 5 w 16"/>
                <a:gd name="T1" fmla="*/ 0 h 15"/>
                <a:gd name="T2" fmla="*/ 0 w 16"/>
                <a:gd name="T3" fmla="*/ 7 h 15"/>
                <a:gd name="T4" fmla="*/ 10 w 16"/>
                <a:gd name="T5" fmla="*/ 15 h 15"/>
                <a:gd name="T6" fmla="*/ 16 w 16"/>
                <a:gd name="T7" fmla="*/ 5 h 15"/>
                <a:gd name="T8" fmla="*/ 5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5" y="0"/>
                  </a:moveTo>
                  <a:cubicBezTo>
                    <a:pt x="3" y="2"/>
                    <a:pt x="2" y="5"/>
                    <a:pt x="0" y="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12"/>
                    <a:pt x="15" y="8"/>
                    <a:pt x="16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" name="Freeform 2045">
              <a:extLst>
                <a:ext uri="{FF2B5EF4-FFF2-40B4-BE49-F238E27FC236}">
                  <a16:creationId xmlns:a16="http://schemas.microsoft.com/office/drawing/2014/main" id="{CAD11314-DD5B-47C9-AD70-A9D9D6487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1374" y="5009714"/>
              <a:ext cx="64594" cy="48446"/>
            </a:xfrm>
            <a:custGeom>
              <a:avLst/>
              <a:gdLst>
                <a:gd name="T0" fmla="*/ 0 w 28"/>
                <a:gd name="T1" fmla="*/ 0 h 20"/>
                <a:gd name="T2" fmla="*/ 23 w 28"/>
                <a:gd name="T3" fmla="*/ 20 h 20"/>
                <a:gd name="T4" fmla="*/ 28 w 28"/>
                <a:gd name="T5" fmla="*/ 13 h 20"/>
                <a:gd name="T6" fmla="*/ 0 w 28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0">
                  <a:moveTo>
                    <a:pt x="0" y="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8"/>
                    <a:pt x="26" y="15"/>
                    <a:pt x="28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" name="Freeform 2046">
              <a:extLst>
                <a:ext uri="{FF2B5EF4-FFF2-40B4-BE49-F238E27FC236}">
                  <a16:creationId xmlns:a16="http://schemas.microsoft.com/office/drawing/2014/main" id="{8D536477-0BAC-4E47-A616-5DB86AAFB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2488" y="4961269"/>
              <a:ext cx="250303" cy="96891"/>
            </a:xfrm>
            <a:custGeom>
              <a:avLst/>
              <a:gdLst>
                <a:gd name="T0" fmla="*/ 3 w 103"/>
                <a:gd name="T1" fmla="*/ 0 h 41"/>
                <a:gd name="T2" fmla="*/ 0 w 103"/>
                <a:gd name="T3" fmla="*/ 11 h 41"/>
                <a:gd name="T4" fmla="*/ 78 w 103"/>
                <a:gd name="T5" fmla="*/ 41 h 41"/>
                <a:gd name="T6" fmla="*/ 103 w 103"/>
                <a:gd name="T7" fmla="*/ 10 h 41"/>
                <a:gd name="T8" fmla="*/ 3 w 103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41">
                  <a:moveTo>
                    <a:pt x="3" y="0"/>
                  </a:moveTo>
                  <a:cubicBezTo>
                    <a:pt x="2" y="4"/>
                    <a:pt x="2" y="7"/>
                    <a:pt x="0" y="1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Freeform 2047">
              <a:extLst>
                <a:ext uri="{FF2B5EF4-FFF2-40B4-BE49-F238E27FC236}">
                  <a16:creationId xmlns:a16="http://schemas.microsoft.com/office/drawing/2014/main" id="{FBF0D048-0BA0-481E-BDA8-B6110F56E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8266" y="4953194"/>
              <a:ext cx="32297" cy="32297"/>
            </a:xfrm>
            <a:custGeom>
              <a:avLst/>
              <a:gdLst>
                <a:gd name="T0" fmla="*/ 1 w 14"/>
                <a:gd name="T1" fmla="*/ 0 h 12"/>
                <a:gd name="T2" fmla="*/ 0 w 14"/>
                <a:gd name="T3" fmla="*/ 8 h 12"/>
                <a:gd name="T4" fmla="*/ 11 w 14"/>
                <a:gd name="T5" fmla="*/ 12 h 12"/>
                <a:gd name="T6" fmla="*/ 14 w 14"/>
                <a:gd name="T7" fmla="*/ 1 h 12"/>
                <a:gd name="T8" fmla="*/ 1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" y="0"/>
                  </a:moveTo>
                  <a:cubicBezTo>
                    <a:pt x="1" y="2"/>
                    <a:pt x="0" y="5"/>
                    <a:pt x="0" y="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3" y="8"/>
                    <a:pt x="13" y="5"/>
                    <a:pt x="14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" name="Freeform 2048">
              <a:extLst>
                <a:ext uri="{FF2B5EF4-FFF2-40B4-BE49-F238E27FC236}">
                  <a16:creationId xmlns:a16="http://schemas.microsoft.com/office/drawing/2014/main" id="{A929CF32-1263-4C73-AF9B-1E3D9CBC6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5597" y="4945120"/>
              <a:ext cx="72669" cy="32297"/>
            </a:xfrm>
            <a:custGeom>
              <a:avLst/>
              <a:gdLst>
                <a:gd name="T0" fmla="*/ 0 w 30"/>
                <a:gd name="T1" fmla="*/ 0 h 12"/>
                <a:gd name="T2" fmla="*/ 29 w 30"/>
                <a:gd name="T3" fmla="*/ 12 h 12"/>
                <a:gd name="T4" fmla="*/ 30 w 30"/>
                <a:gd name="T5" fmla="*/ 4 h 12"/>
                <a:gd name="T6" fmla="*/ 0 w 30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2">
                  <a:moveTo>
                    <a:pt x="0" y="0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9"/>
                    <a:pt x="30" y="6"/>
                    <a:pt x="30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" name="Freeform 2049">
              <a:extLst>
                <a:ext uri="{FF2B5EF4-FFF2-40B4-BE49-F238E27FC236}">
                  <a16:creationId xmlns:a16="http://schemas.microsoft.com/office/drawing/2014/main" id="{CB8FC644-573F-458E-BF84-3382FE839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8637" y="4807857"/>
              <a:ext cx="234155" cy="88817"/>
            </a:xfrm>
            <a:custGeom>
              <a:avLst/>
              <a:gdLst>
                <a:gd name="T0" fmla="*/ 98 w 98"/>
                <a:gd name="T1" fmla="*/ 0 h 37"/>
                <a:gd name="T2" fmla="*/ 0 w 98"/>
                <a:gd name="T3" fmla="*/ 20 h 37"/>
                <a:gd name="T4" fmla="*/ 1 w 98"/>
                <a:gd name="T5" fmla="*/ 32 h 37"/>
                <a:gd name="T6" fmla="*/ 83 w 98"/>
                <a:gd name="T7" fmla="*/ 37 h 37"/>
                <a:gd name="T8" fmla="*/ 98 w 9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7">
                  <a:moveTo>
                    <a:pt x="98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1" y="28"/>
                    <a:pt x="1" y="32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" name="Freeform 2050">
              <a:extLst>
                <a:ext uri="{FF2B5EF4-FFF2-40B4-BE49-F238E27FC236}">
                  <a16:creationId xmlns:a16="http://schemas.microsoft.com/office/drawing/2014/main" id="{84F0F2F6-AC2F-4A17-B914-3B79EFEA1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6340" y="4856303"/>
              <a:ext cx="32297" cy="24223"/>
            </a:xfrm>
            <a:custGeom>
              <a:avLst/>
              <a:gdLst>
                <a:gd name="T0" fmla="*/ 13 w 14"/>
                <a:gd name="T1" fmla="*/ 0 h 12"/>
                <a:gd name="T2" fmla="*/ 0 w 14"/>
                <a:gd name="T3" fmla="*/ 3 h 12"/>
                <a:gd name="T4" fmla="*/ 1 w 14"/>
                <a:gd name="T5" fmla="*/ 11 h 12"/>
                <a:gd name="T6" fmla="*/ 14 w 14"/>
                <a:gd name="T7" fmla="*/ 12 h 12"/>
                <a:gd name="T8" fmla="*/ 13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3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1" y="8"/>
                    <a:pt x="1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8"/>
                    <a:pt x="13" y="4"/>
                    <a:pt x="13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" name="Freeform 2051">
              <a:extLst>
                <a:ext uri="{FF2B5EF4-FFF2-40B4-BE49-F238E27FC236}">
                  <a16:creationId xmlns:a16="http://schemas.microsoft.com/office/drawing/2014/main" id="{1D1EDBAC-A4D8-4F93-8EFA-FB14A26D5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3671" y="4864377"/>
              <a:ext cx="72669" cy="16149"/>
            </a:xfrm>
            <a:custGeom>
              <a:avLst/>
              <a:gdLst>
                <a:gd name="T0" fmla="*/ 30 w 31"/>
                <a:gd name="T1" fmla="*/ 0 h 8"/>
                <a:gd name="T2" fmla="*/ 0 w 31"/>
                <a:gd name="T3" fmla="*/ 6 h 8"/>
                <a:gd name="T4" fmla="*/ 31 w 31"/>
                <a:gd name="T5" fmla="*/ 8 h 8"/>
                <a:gd name="T6" fmla="*/ 30 w 31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8">
                  <a:moveTo>
                    <a:pt x="3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5"/>
                    <a:pt x="31" y="3"/>
                    <a:pt x="3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" name="Freeform 2052">
              <a:extLst>
                <a:ext uri="{FF2B5EF4-FFF2-40B4-BE49-F238E27FC236}">
                  <a16:creationId xmlns:a16="http://schemas.microsoft.com/office/drawing/2014/main" id="{C5E87F95-CCC7-4AA3-BAE9-EAD622887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6340" y="4638297"/>
              <a:ext cx="209932" cy="145337"/>
            </a:xfrm>
            <a:custGeom>
              <a:avLst/>
              <a:gdLst>
                <a:gd name="T0" fmla="*/ 87 w 87"/>
                <a:gd name="T1" fmla="*/ 0 h 61"/>
                <a:gd name="T2" fmla="*/ 0 w 87"/>
                <a:gd name="T3" fmla="*/ 51 h 61"/>
                <a:gd name="T4" fmla="*/ 5 w 87"/>
                <a:gd name="T5" fmla="*/ 61 h 61"/>
                <a:gd name="T6" fmla="*/ 85 w 87"/>
                <a:gd name="T7" fmla="*/ 40 h 61"/>
                <a:gd name="T8" fmla="*/ 87 w 87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1">
                  <a:moveTo>
                    <a:pt x="87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2" y="54"/>
                    <a:pt x="3" y="58"/>
                    <a:pt x="5" y="61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" name="Freeform 2053">
              <a:extLst>
                <a:ext uri="{FF2B5EF4-FFF2-40B4-BE49-F238E27FC236}">
                  <a16:creationId xmlns:a16="http://schemas.microsoft.com/office/drawing/2014/main" id="{10EB0788-C963-4930-8D5F-D053103F8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117" y="4759411"/>
              <a:ext cx="40371" cy="32297"/>
            </a:xfrm>
            <a:custGeom>
              <a:avLst/>
              <a:gdLst>
                <a:gd name="T0" fmla="*/ 11 w 16"/>
                <a:gd name="T1" fmla="*/ 0 h 14"/>
                <a:gd name="T2" fmla="*/ 0 w 16"/>
                <a:gd name="T3" fmla="*/ 6 h 14"/>
                <a:gd name="T4" fmla="*/ 3 w 16"/>
                <a:gd name="T5" fmla="*/ 14 h 14"/>
                <a:gd name="T6" fmla="*/ 16 w 16"/>
                <a:gd name="T7" fmla="*/ 10 h 14"/>
                <a:gd name="T8" fmla="*/ 11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11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2" y="11"/>
                    <a:pt x="3" y="1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7"/>
                    <a:pt x="13" y="3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" name="Freeform 2054">
              <a:extLst>
                <a:ext uri="{FF2B5EF4-FFF2-40B4-BE49-F238E27FC236}">
                  <a16:creationId xmlns:a16="http://schemas.microsoft.com/office/drawing/2014/main" id="{F44A0735-5B42-4277-B9BB-ED193FDE2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7523" y="4775560"/>
              <a:ext cx="72669" cy="32297"/>
            </a:xfrm>
            <a:custGeom>
              <a:avLst/>
              <a:gdLst>
                <a:gd name="T0" fmla="*/ 26 w 29"/>
                <a:gd name="T1" fmla="*/ 0 h 16"/>
                <a:gd name="T2" fmla="*/ 0 w 29"/>
                <a:gd name="T3" fmla="*/ 16 h 16"/>
                <a:gd name="T4" fmla="*/ 29 w 29"/>
                <a:gd name="T5" fmla="*/ 8 h 16"/>
                <a:gd name="T6" fmla="*/ 26 w 2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26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5"/>
                    <a:pt x="27" y="3"/>
                    <a:pt x="2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" name="Freeform 2055">
              <a:extLst>
                <a:ext uri="{FF2B5EF4-FFF2-40B4-BE49-F238E27FC236}">
                  <a16:creationId xmlns:a16="http://schemas.microsoft.com/office/drawing/2014/main" id="{40F7182B-40E0-41A4-8D69-23B6F978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9820" y="4492960"/>
              <a:ext cx="185709" cy="201857"/>
            </a:xfrm>
            <a:custGeom>
              <a:avLst/>
              <a:gdLst>
                <a:gd name="T0" fmla="*/ 66 w 76"/>
                <a:gd name="T1" fmla="*/ 0 h 84"/>
                <a:gd name="T2" fmla="*/ 0 w 76"/>
                <a:gd name="T3" fmla="*/ 75 h 84"/>
                <a:gd name="T4" fmla="*/ 7 w 76"/>
                <a:gd name="T5" fmla="*/ 84 h 84"/>
                <a:gd name="T6" fmla="*/ 76 w 76"/>
                <a:gd name="T7" fmla="*/ 38 h 84"/>
                <a:gd name="T8" fmla="*/ 75 w 76"/>
                <a:gd name="T9" fmla="*/ 35 h 84"/>
                <a:gd name="T10" fmla="*/ 68 w 76"/>
                <a:gd name="T11" fmla="*/ 5 h 84"/>
                <a:gd name="T12" fmla="*/ 66 w 7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84">
                  <a:moveTo>
                    <a:pt x="66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" y="78"/>
                    <a:pt x="5" y="81"/>
                    <a:pt x="7" y="8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2056">
              <a:extLst>
                <a:ext uri="{FF2B5EF4-FFF2-40B4-BE49-F238E27FC236}">
                  <a16:creationId xmlns:a16="http://schemas.microsoft.com/office/drawing/2014/main" id="{5B08A777-CAA5-40FB-8F94-5D06AB879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3671" y="4670594"/>
              <a:ext cx="32297" cy="40371"/>
            </a:xfrm>
            <a:custGeom>
              <a:avLst/>
              <a:gdLst>
                <a:gd name="T0" fmla="*/ 9 w 16"/>
                <a:gd name="T1" fmla="*/ 0 h 16"/>
                <a:gd name="T2" fmla="*/ 0 w 16"/>
                <a:gd name="T3" fmla="*/ 9 h 16"/>
                <a:gd name="T4" fmla="*/ 5 w 16"/>
                <a:gd name="T5" fmla="*/ 16 h 16"/>
                <a:gd name="T6" fmla="*/ 16 w 16"/>
                <a:gd name="T7" fmla="*/ 9 h 16"/>
                <a:gd name="T8" fmla="*/ 9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4" y="14"/>
                    <a:pt x="5" y="1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6"/>
                    <a:pt x="11" y="3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2057">
              <a:extLst>
                <a:ext uri="{FF2B5EF4-FFF2-40B4-BE49-F238E27FC236}">
                  <a16:creationId xmlns:a16="http://schemas.microsoft.com/office/drawing/2014/main" id="{B8C85F32-1FC6-45C0-A020-9DA624BC1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5225" y="4694817"/>
              <a:ext cx="56520" cy="56520"/>
            </a:xfrm>
            <a:custGeom>
              <a:avLst/>
              <a:gdLst>
                <a:gd name="T0" fmla="*/ 20 w 25"/>
                <a:gd name="T1" fmla="*/ 0 h 24"/>
                <a:gd name="T2" fmla="*/ 0 w 25"/>
                <a:gd name="T3" fmla="*/ 24 h 24"/>
                <a:gd name="T4" fmla="*/ 25 w 25"/>
                <a:gd name="T5" fmla="*/ 7 h 24"/>
                <a:gd name="T6" fmla="*/ 20 w 2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2" y="2"/>
                    <a:pt x="20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2058">
              <a:extLst>
                <a:ext uri="{FF2B5EF4-FFF2-40B4-BE49-F238E27FC236}">
                  <a16:creationId xmlns:a16="http://schemas.microsoft.com/office/drawing/2014/main" id="{ACC7F918-F441-45FF-98C0-549C0358B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9077" y="4387994"/>
              <a:ext cx="153412" cy="234154"/>
            </a:xfrm>
            <a:custGeom>
              <a:avLst/>
              <a:gdLst>
                <a:gd name="T0" fmla="*/ 41 w 63"/>
                <a:gd name="T1" fmla="*/ 0 h 98"/>
                <a:gd name="T2" fmla="*/ 41 w 63"/>
                <a:gd name="T3" fmla="*/ 0 h 98"/>
                <a:gd name="T4" fmla="*/ 0 w 63"/>
                <a:gd name="T5" fmla="*/ 91 h 98"/>
                <a:gd name="T6" fmla="*/ 10 w 63"/>
                <a:gd name="T7" fmla="*/ 98 h 98"/>
                <a:gd name="T8" fmla="*/ 63 w 63"/>
                <a:gd name="T9" fmla="*/ 34 h 98"/>
                <a:gd name="T10" fmla="*/ 60 w 63"/>
                <a:gd name="T11" fmla="*/ 30 h 98"/>
                <a:gd name="T12" fmla="*/ 44 w 63"/>
                <a:gd name="T13" fmla="*/ 4 h 98"/>
                <a:gd name="T14" fmla="*/ 41 w 6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98">
                  <a:moveTo>
                    <a:pt x="41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3"/>
                    <a:pt x="7" y="95"/>
                    <a:pt x="10" y="98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2059">
              <a:extLst>
                <a:ext uri="{FF2B5EF4-FFF2-40B4-BE49-F238E27FC236}">
                  <a16:creationId xmlns:a16="http://schemas.microsoft.com/office/drawing/2014/main" id="{859F7D21-6251-4D81-BDF0-E639B90FE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003" y="4606000"/>
              <a:ext cx="32297" cy="40371"/>
            </a:xfrm>
            <a:custGeom>
              <a:avLst/>
              <a:gdLst>
                <a:gd name="T0" fmla="*/ 5 w 15"/>
                <a:gd name="T1" fmla="*/ 0 h 16"/>
                <a:gd name="T2" fmla="*/ 0 w 15"/>
                <a:gd name="T3" fmla="*/ 12 h 16"/>
                <a:gd name="T4" fmla="*/ 7 w 15"/>
                <a:gd name="T5" fmla="*/ 16 h 16"/>
                <a:gd name="T6" fmla="*/ 15 w 15"/>
                <a:gd name="T7" fmla="*/ 7 h 16"/>
                <a:gd name="T8" fmla="*/ 5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5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" y="14"/>
                    <a:pt x="4" y="15"/>
                    <a:pt x="7" y="1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2" y="4"/>
                    <a:pt x="8" y="2"/>
                    <a:pt x="5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2060">
              <a:extLst>
                <a:ext uri="{FF2B5EF4-FFF2-40B4-BE49-F238E27FC236}">
                  <a16:creationId xmlns:a16="http://schemas.microsoft.com/office/drawing/2014/main" id="{95A9351B-0428-4370-AF3F-4158190A0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8705" y="4638297"/>
              <a:ext cx="48446" cy="64594"/>
            </a:xfrm>
            <a:custGeom>
              <a:avLst/>
              <a:gdLst>
                <a:gd name="T0" fmla="*/ 13 w 20"/>
                <a:gd name="T1" fmla="*/ 0 h 28"/>
                <a:gd name="T2" fmla="*/ 0 w 20"/>
                <a:gd name="T3" fmla="*/ 28 h 28"/>
                <a:gd name="T4" fmla="*/ 20 w 20"/>
                <a:gd name="T5" fmla="*/ 4 h 28"/>
                <a:gd name="T6" fmla="*/ 13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13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7" y="3"/>
                    <a:pt x="15" y="2"/>
                    <a:pt x="1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Freeform 2061">
              <a:extLst>
                <a:ext uri="{FF2B5EF4-FFF2-40B4-BE49-F238E27FC236}">
                  <a16:creationId xmlns:a16="http://schemas.microsoft.com/office/drawing/2014/main" id="{B0C03C00-6B9C-449D-BA38-E45C78094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2185" y="4331474"/>
              <a:ext cx="96892" cy="242229"/>
            </a:xfrm>
            <a:custGeom>
              <a:avLst/>
              <a:gdLst>
                <a:gd name="T0" fmla="*/ 10 w 41"/>
                <a:gd name="T1" fmla="*/ 0 h 102"/>
                <a:gd name="T2" fmla="*/ 10 w 41"/>
                <a:gd name="T3" fmla="*/ 0 h 102"/>
                <a:gd name="T4" fmla="*/ 0 w 41"/>
                <a:gd name="T5" fmla="*/ 100 h 102"/>
                <a:gd name="T6" fmla="*/ 11 w 41"/>
                <a:gd name="T7" fmla="*/ 102 h 102"/>
                <a:gd name="T8" fmla="*/ 41 w 41"/>
                <a:gd name="T9" fmla="*/ 25 h 102"/>
                <a:gd name="T10" fmla="*/ 38 w 41"/>
                <a:gd name="T11" fmla="*/ 23 h 102"/>
                <a:gd name="T12" fmla="*/ 14 w 41"/>
                <a:gd name="T13" fmla="*/ 3 h 102"/>
                <a:gd name="T14" fmla="*/ 10 w 4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2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0"/>
                    <a:pt x="7" y="101"/>
                    <a:pt x="11" y="10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2062">
              <a:extLst>
                <a:ext uri="{FF2B5EF4-FFF2-40B4-BE49-F238E27FC236}">
                  <a16:creationId xmlns:a16="http://schemas.microsoft.com/office/drawing/2014/main" id="{43A22DC5-1575-4C9F-B470-2493968F8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2185" y="4573703"/>
              <a:ext cx="24223" cy="32297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12 h 14"/>
                <a:gd name="T4" fmla="*/ 8 w 13"/>
                <a:gd name="T5" fmla="*/ 14 h 14"/>
                <a:gd name="T6" fmla="*/ 13 w 13"/>
                <a:gd name="T7" fmla="*/ 2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4"/>
                    <a:pt x="8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6" y="0"/>
                    <a:pt x="2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2063">
              <a:extLst>
                <a:ext uri="{FF2B5EF4-FFF2-40B4-BE49-F238E27FC236}">
                  <a16:creationId xmlns:a16="http://schemas.microsoft.com/office/drawing/2014/main" id="{19DC3F2C-E07A-414A-8840-8A64F53F5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4111" y="4597926"/>
              <a:ext cx="24223" cy="80743"/>
            </a:xfrm>
            <a:custGeom>
              <a:avLst/>
              <a:gdLst>
                <a:gd name="T0" fmla="*/ 3 w 11"/>
                <a:gd name="T1" fmla="*/ 0 h 31"/>
                <a:gd name="T2" fmla="*/ 0 w 11"/>
                <a:gd name="T3" fmla="*/ 31 h 31"/>
                <a:gd name="T4" fmla="*/ 11 w 11"/>
                <a:gd name="T5" fmla="*/ 2 h 31"/>
                <a:gd name="T6" fmla="*/ 3 w 1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1">
                  <a:moveTo>
                    <a:pt x="3" y="0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6" y="1"/>
                    <a:pt x="3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2064">
              <a:extLst>
                <a:ext uri="{FF2B5EF4-FFF2-40B4-BE49-F238E27FC236}">
                  <a16:creationId xmlns:a16="http://schemas.microsoft.com/office/drawing/2014/main" id="{0D2728DA-6963-421F-BCE3-62DB6D823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774" y="4331474"/>
              <a:ext cx="88817" cy="234154"/>
            </a:xfrm>
            <a:custGeom>
              <a:avLst/>
              <a:gdLst>
                <a:gd name="T0" fmla="*/ 0 w 37"/>
                <a:gd name="T1" fmla="*/ 0 h 98"/>
                <a:gd name="T2" fmla="*/ 21 w 37"/>
                <a:gd name="T3" fmla="*/ 98 h 98"/>
                <a:gd name="T4" fmla="*/ 32 w 37"/>
                <a:gd name="T5" fmla="*/ 97 h 98"/>
                <a:gd name="T6" fmla="*/ 37 w 37"/>
                <a:gd name="T7" fmla="*/ 14 h 98"/>
                <a:gd name="T8" fmla="*/ 33 w 37"/>
                <a:gd name="T9" fmla="*/ 13 h 98"/>
                <a:gd name="T10" fmla="*/ 4 w 37"/>
                <a:gd name="T11" fmla="*/ 2 h 98"/>
                <a:gd name="T12" fmla="*/ 0 w 3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8">
                  <a:moveTo>
                    <a:pt x="0" y="0"/>
                  </a:moveTo>
                  <a:cubicBezTo>
                    <a:pt x="21" y="98"/>
                    <a:pt x="21" y="98"/>
                    <a:pt x="21" y="98"/>
                  </a:cubicBezTo>
                  <a:cubicBezTo>
                    <a:pt x="25" y="98"/>
                    <a:pt x="29" y="97"/>
                    <a:pt x="32" y="9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2065">
              <a:extLst>
                <a:ext uri="{FF2B5EF4-FFF2-40B4-BE49-F238E27FC236}">
                  <a16:creationId xmlns:a16="http://schemas.microsoft.com/office/drawing/2014/main" id="{16E25B43-1D9F-4A25-BA99-1FC40A63E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294" y="4565628"/>
              <a:ext cx="24223" cy="32297"/>
            </a:xfrm>
            <a:custGeom>
              <a:avLst/>
              <a:gdLst>
                <a:gd name="T0" fmla="*/ 11 w 11"/>
                <a:gd name="T1" fmla="*/ 0 h 14"/>
                <a:gd name="T2" fmla="*/ 0 w 11"/>
                <a:gd name="T3" fmla="*/ 1 h 14"/>
                <a:gd name="T4" fmla="*/ 3 w 11"/>
                <a:gd name="T5" fmla="*/ 14 h 14"/>
                <a:gd name="T6" fmla="*/ 11 w 11"/>
                <a:gd name="T7" fmla="*/ 13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3"/>
                    <a:pt x="8" y="13"/>
                    <a:pt x="11" y="1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2066">
              <a:extLst>
                <a:ext uri="{FF2B5EF4-FFF2-40B4-BE49-F238E27FC236}">
                  <a16:creationId xmlns:a16="http://schemas.microsoft.com/office/drawing/2014/main" id="{D91E4CE5-E362-43F7-8782-7442DD367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294" y="4597926"/>
              <a:ext cx="24223" cy="72669"/>
            </a:xfrm>
            <a:custGeom>
              <a:avLst/>
              <a:gdLst>
                <a:gd name="T0" fmla="*/ 8 w 8"/>
                <a:gd name="T1" fmla="*/ 0 h 31"/>
                <a:gd name="T2" fmla="*/ 0 w 8"/>
                <a:gd name="T3" fmla="*/ 1 h 31"/>
                <a:gd name="T4" fmla="*/ 6 w 8"/>
                <a:gd name="T5" fmla="*/ 31 h 31"/>
                <a:gd name="T6" fmla="*/ 8 w 8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1">
                  <a:moveTo>
                    <a:pt x="8" y="0"/>
                  </a:moveTo>
                  <a:cubicBezTo>
                    <a:pt x="5" y="0"/>
                    <a:pt x="2" y="0"/>
                    <a:pt x="0" y="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2067">
              <a:extLst>
                <a:ext uri="{FF2B5EF4-FFF2-40B4-BE49-F238E27FC236}">
                  <a16:creationId xmlns:a16="http://schemas.microsoft.com/office/drawing/2014/main" id="{207C2A53-881B-4D49-BC76-B70E36070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214" y="4387994"/>
              <a:ext cx="145337" cy="209932"/>
            </a:xfrm>
            <a:custGeom>
              <a:avLst/>
              <a:gdLst>
                <a:gd name="T0" fmla="*/ 0 w 60"/>
                <a:gd name="T1" fmla="*/ 0 h 87"/>
                <a:gd name="T2" fmla="*/ 49 w 60"/>
                <a:gd name="T3" fmla="*/ 87 h 87"/>
                <a:gd name="T4" fmla="*/ 60 w 60"/>
                <a:gd name="T5" fmla="*/ 83 h 87"/>
                <a:gd name="T6" fmla="*/ 40 w 60"/>
                <a:gd name="T7" fmla="*/ 2 h 87"/>
                <a:gd name="T8" fmla="*/ 35 w 60"/>
                <a:gd name="T9" fmla="*/ 2 h 87"/>
                <a:gd name="T10" fmla="*/ 4 w 60"/>
                <a:gd name="T11" fmla="*/ 0 h 87"/>
                <a:gd name="T12" fmla="*/ 0 w 60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87">
                  <a:moveTo>
                    <a:pt x="0" y="0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53" y="86"/>
                    <a:pt x="56" y="84"/>
                    <a:pt x="60" y="8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2068">
              <a:extLst>
                <a:ext uri="{FF2B5EF4-FFF2-40B4-BE49-F238E27FC236}">
                  <a16:creationId xmlns:a16="http://schemas.microsoft.com/office/drawing/2014/main" id="{770A3146-A7FC-4EB9-8DAB-B5A228991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328" y="4589851"/>
              <a:ext cx="32297" cy="32297"/>
            </a:xfrm>
            <a:custGeom>
              <a:avLst/>
              <a:gdLst>
                <a:gd name="T0" fmla="*/ 11 w 14"/>
                <a:gd name="T1" fmla="*/ 0 h 15"/>
                <a:gd name="T2" fmla="*/ 0 w 14"/>
                <a:gd name="T3" fmla="*/ 4 h 15"/>
                <a:gd name="T4" fmla="*/ 7 w 14"/>
                <a:gd name="T5" fmla="*/ 15 h 15"/>
                <a:gd name="T6" fmla="*/ 14 w 14"/>
                <a:gd name="T7" fmla="*/ 12 h 15"/>
                <a:gd name="T8" fmla="*/ 11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1" y="0"/>
                  </a:moveTo>
                  <a:cubicBezTo>
                    <a:pt x="7" y="1"/>
                    <a:pt x="4" y="3"/>
                    <a:pt x="0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4"/>
                    <a:pt x="12" y="13"/>
                    <a:pt x="14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2069">
              <a:extLst>
                <a:ext uri="{FF2B5EF4-FFF2-40B4-BE49-F238E27FC236}">
                  <a16:creationId xmlns:a16="http://schemas.microsoft.com/office/drawing/2014/main" id="{B00C883B-F204-4739-AE2F-8DF9E723C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6477" y="4614074"/>
              <a:ext cx="32297" cy="72669"/>
            </a:xfrm>
            <a:custGeom>
              <a:avLst/>
              <a:gdLst>
                <a:gd name="T0" fmla="*/ 7 w 15"/>
                <a:gd name="T1" fmla="*/ 0 h 30"/>
                <a:gd name="T2" fmla="*/ 0 w 15"/>
                <a:gd name="T3" fmla="*/ 3 h 30"/>
                <a:gd name="T4" fmla="*/ 15 w 15"/>
                <a:gd name="T5" fmla="*/ 30 h 30"/>
                <a:gd name="T6" fmla="*/ 7 w 1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0">
                  <a:moveTo>
                    <a:pt x="7" y="0"/>
                  </a:moveTo>
                  <a:cubicBezTo>
                    <a:pt x="5" y="1"/>
                    <a:pt x="2" y="2"/>
                    <a:pt x="0" y="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2070">
              <a:extLst>
                <a:ext uri="{FF2B5EF4-FFF2-40B4-BE49-F238E27FC236}">
                  <a16:creationId xmlns:a16="http://schemas.microsoft.com/office/drawing/2014/main" id="{6E2CE2F6-7CF9-4897-9757-2E11F3EE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1951" y="4468737"/>
              <a:ext cx="193783" cy="185709"/>
            </a:xfrm>
            <a:custGeom>
              <a:avLst/>
              <a:gdLst>
                <a:gd name="T0" fmla="*/ 38 w 83"/>
                <a:gd name="T1" fmla="*/ 0 h 77"/>
                <a:gd name="T2" fmla="*/ 38 w 83"/>
                <a:gd name="T3" fmla="*/ 0 h 77"/>
                <a:gd name="T4" fmla="*/ 34 w 83"/>
                <a:gd name="T5" fmla="*/ 1 h 77"/>
                <a:gd name="T6" fmla="*/ 4 w 83"/>
                <a:gd name="T7" fmla="*/ 8 h 77"/>
                <a:gd name="T8" fmla="*/ 0 w 83"/>
                <a:gd name="T9" fmla="*/ 10 h 77"/>
                <a:gd name="T10" fmla="*/ 74 w 83"/>
                <a:gd name="T11" fmla="*/ 77 h 77"/>
                <a:gd name="T12" fmla="*/ 83 w 83"/>
                <a:gd name="T13" fmla="*/ 69 h 77"/>
                <a:gd name="T14" fmla="*/ 38 w 83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77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7" y="74"/>
                    <a:pt x="80" y="72"/>
                    <a:pt x="83" y="69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DBD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2071">
              <a:extLst>
                <a:ext uri="{FF2B5EF4-FFF2-40B4-BE49-F238E27FC236}">
                  <a16:creationId xmlns:a16="http://schemas.microsoft.com/office/drawing/2014/main" id="{70DC8D21-9B5A-40EE-91BD-D8AD43586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1511" y="4638297"/>
              <a:ext cx="40371" cy="40371"/>
            </a:xfrm>
            <a:custGeom>
              <a:avLst/>
              <a:gdLst>
                <a:gd name="T0" fmla="*/ 9 w 16"/>
                <a:gd name="T1" fmla="*/ 0 h 17"/>
                <a:gd name="T2" fmla="*/ 0 w 16"/>
                <a:gd name="T3" fmla="*/ 8 h 17"/>
                <a:gd name="T4" fmla="*/ 10 w 16"/>
                <a:gd name="T5" fmla="*/ 17 h 17"/>
                <a:gd name="T6" fmla="*/ 16 w 16"/>
                <a:gd name="T7" fmla="*/ 11 h 17"/>
                <a:gd name="T8" fmla="*/ 9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9" y="0"/>
                  </a:moveTo>
                  <a:cubicBezTo>
                    <a:pt x="6" y="3"/>
                    <a:pt x="3" y="5"/>
                    <a:pt x="0" y="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5"/>
                    <a:pt x="14" y="13"/>
                    <a:pt x="16" y="1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A8A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2072">
              <a:extLst>
                <a:ext uri="{FF2B5EF4-FFF2-40B4-BE49-F238E27FC236}">
                  <a16:creationId xmlns:a16="http://schemas.microsoft.com/office/drawing/2014/main" id="{E74CFB6B-E8A4-46EF-8B63-F3BA262F2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5734" y="4662520"/>
              <a:ext cx="56520" cy="56520"/>
            </a:xfrm>
            <a:custGeom>
              <a:avLst/>
              <a:gdLst>
                <a:gd name="T0" fmla="*/ 6 w 22"/>
                <a:gd name="T1" fmla="*/ 0 h 26"/>
                <a:gd name="T2" fmla="*/ 0 w 22"/>
                <a:gd name="T3" fmla="*/ 6 h 26"/>
                <a:gd name="T4" fmla="*/ 22 w 22"/>
                <a:gd name="T5" fmla="*/ 26 h 26"/>
                <a:gd name="T6" fmla="*/ 6 w 22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4" y="2"/>
                    <a:pt x="2" y="4"/>
                    <a:pt x="0" y="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CF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8446189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3499</TotalTime>
  <Words>5430</Words>
  <Application>Microsoft Office PowerPoint</Application>
  <PresentationFormat>Panorámica</PresentationFormat>
  <Paragraphs>933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Arial</vt:lpstr>
      <vt:lpstr>Arial Unicode MS</vt:lpstr>
      <vt:lpstr>Calibri</vt:lpstr>
      <vt:lpstr>FZShuTi</vt:lpstr>
      <vt:lpstr>Times New Roman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109</cp:revision>
  <dcterms:created xsi:type="dcterms:W3CDTF">2020-01-20T05:08:25Z</dcterms:created>
  <dcterms:modified xsi:type="dcterms:W3CDTF">2023-11-22T15:13:33Z</dcterms:modified>
</cp:coreProperties>
</file>