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1b28ef904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1b28ef904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1b28ef90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1b28ef90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2e97dd0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2e97dd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2e97dd036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2e97dd036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1b28ef904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1b28ef904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62e97dd03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62e97dd03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62e97dd03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62e97dd03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62e97dd03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62e97dd03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1b28ef904_2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1b28ef904_2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62e97dd036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62e97dd036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1b28ef90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1b28ef90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d9c7775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d9c7775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51b28ef904_2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51b28ef904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1b28ef90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1b28ef90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1b28ef90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1b28ef90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1b28ef90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1b28ef90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1b28ef90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1b28ef90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1b28ef90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1b28ef90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1b28ef90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1b28ef90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1b28ef904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1b28ef90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2774838">
            <a:off x="1836110" y="676038"/>
            <a:ext cx="545733" cy="545878"/>
          </a:xfrm>
          <a:prstGeom prst="frame">
            <a:avLst>
              <a:gd fmla="val 15116" name="adj1"/>
            </a:avLst>
          </a:prstGeom>
          <a:solidFill>
            <a:srgbClr val="F82D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5139942">
            <a:off x="7669037" y="3535046"/>
            <a:ext cx="1309946" cy="1305758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F6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2763469">
            <a:off x="7794014" y="3295780"/>
            <a:ext cx="436642" cy="434708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1235560"/>
            <a:ext cx="1414739" cy="2462400"/>
          </a:xfrm>
          <a:custGeom>
            <a:rect b="b" l="l" r="r" t="t"/>
            <a:pathLst>
              <a:path extrusionOk="0" h="3240000" w="1873826">
                <a:moveTo>
                  <a:pt x="253826" y="0"/>
                </a:moveTo>
                <a:cubicBezTo>
                  <a:pt x="1148527" y="0"/>
                  <a:pt x="1873826" y="725299"/>
                  <a:pt x="1873826" y="1620000"/>
                </a:cubicBezTo>
                <a:cubicBezTo>
                  <a:pt x="1873826" y="2514701"/>
                  <a:pt x="1148527" y="3240000"/>
                  <a:pt x="253826" y="3240000"/>
                </a:cubicBezTo>
                <a:cubicBezTo>
                  <a:pt x="197907" y="3240000"/>
                  <a:pt x="142650" y="3237167"/>
                  <a:pt x="88191" y="3231636"/>
                </a:cubicBezTo>
                <a:lnTo>
                  <a:pt x="0" y="3218177"/>
                </a:lnTo>
                <a:lnTo>
                  <a:pt x="0" y="2571326"/>
                </a:lnTo>
                <a:lnTo>
                  <a:pt x="55205" y="2585521"/>
                </a:lnTo>
                <a:cubicBezTo>
                  <a:pt x="119361" y="2598649"/>
                  <a:pt x="185789" y="2605543"/>
                  <a:pt x="253826" y="2605543"/>
                </a:cubicBezTo>
                <a:cubicBezTo>
                  <a:pt x="798126" y="2605543"/>
                  <a:pt x="1239369" y="2164300"/>
                  <a:pt x="1239369" y="1620000"/>
                </a:cubicBezTo>
                <a:cubicBezTo>
                  <a:pt x="1239369" y="1075700"/>
                  <a:pt x="798126" y="634457"/>
                  <a:pt x="253826" y="634457"/>
                </a:cubicBezTo>
                <a:cubicBezTo>
                  <a:pt x="185789" y="634457"/>
                  <a:pt x="119361" y="641352"/>
                  <a:pt x="55205" y="654480"/>
                </a:cubicBezTo>
                <a:lnTo>
                  <a:pt x="0" y="668675"/>
                </a:lnTo>
                <a:lnTo>
                  <a:pt x="0" y="21823"/>
                </a:lnTo>
                <a:lnTo>
                  <a:pt x="88191" y="8364"/>
                </a:lnTo>
                <a:cubicBezTo>
                  <a:pt x="142650" y="2833"/>
                  <a:pt x="197907" y="0"/>
                  <a:pt x="253826" y="0"/>
                </a:cubicBez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2352175">
            <a:off x="2708580" y="-927951"/>
            <a:ext cx="1636056" cy="163810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1029117">
            <a:off x="6965868" y="3605610"/>
            <a:ext cx="436409" cy="435924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1031180">
            <a:off x="392723" y="4045887"/>
            <a:ext cx="544199" cy="54680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084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33312" y="4177671"/>
            <a:ext cx="462600" cy="410400"/>
          </a:xfrm>
          <a:prstGeom prst="parallelogram">
            <a:avLst>
              <a:gd fmla="val 58654" name="adj"/>
            </a:avLst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491022" y="2678853"/>
            <a:ext cx="369000" cy="3264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164567" y="4372351"/>
            <a:ext cx="372000" cy="3714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183696" y="455541"/>
            <a:ext cx="299100" cy="3012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325569" y="4027146"/>
            <a:ext cx="299100" cy="3012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449832" y="511570"/>
            <a:ext cx="870000" cy="8748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-2835274">
            <a:off x="7237332" y="2460436"/>
            <a:ext cx="1294983" cy="22263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954470" y="4558149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01C4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8027113" y="837920"/>
            <a:ext cx="1296826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91095" y="1702902"/>
            <a:ext cx="2649144" cy="344058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/>
          <p:nvPr>
            <p:ph type="ctrTitle"/>
          </p:nvPr>
        </p:nvSpPr>
        <p:spPr>
          <a:xfrm>
            <a:off x="311702" y="1365650"/>
            <a:ext cx="6179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29" name="Google Shape;2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2"/>
            <a:ext cx="2649144" cy="34405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7" name="Google Shape;19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11"/>
          <p:cNvSpPr/>
          <p:nvPr/>
        </p:nvSpPr>
        <p:spPr>
          <a:xfrm rot="-5139942">
            <a:off x="7669037" y="3535046"/>
            <a:ext cx="1309946" cy="1305758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/>
          <p:nvPr/>
        </p:nvSpPr>
        <p:spPr>
          <a:xfrm rot="2763469">
            <a:off x="7794014" y="3295780"/>
            <a:ext cx="436642" cy="434708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 rot="1029117">
            <a:off x="6965868" y="3605610"/>
            <a:ext cx="436409" cy="435924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8491022" y="2678853"/>
            <a:ext cx="369000" cy="3264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7164567" y="4372351"/>
            <a:ext cx="372000" cy="3714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7449832" y="511570"/>
            <a:ext cx="870000" cy="8748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 rot="-2835274">
            <a:off x="7237332" y="2460436"/>
            <a:ext cx="1294983" cy="22263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 rot="5400000">
            <a:off x="8027113" y="837920"/>
            <a:ext cx="1296826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picture">
  <p:cSld name="SECTION_TITLE_AND_DESCRIPTION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>
            <p:ph idx="1" type="subTitle"/>
          </p:nvPr>
        </p:nvSpPr>
        <p:spPr>
          <a:xfrm>
            <a:off x="334150" y="30179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8" name="Google Shape;20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12"/>
          <p:cNvSpPr/>
          <p:nvPr/>
        </p:nvSpPr>
        <p:spPr>
          <a:xfrm flipH="1" rot="-5663447">
            <a:off x="8337976" y="108612"/>
            <a:ext cx="666155" cy="651271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 flipH="1" rot="8037020">
            <a:off x="8405550" y="669530"/>
            <a:ext cx="220018" cy="217872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 flipH="1" rot="9781802">
            <a:off x="7992444" y="510701"/>
            <a:ext cx="218933" cy="220324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/>
          <p:nvPr/>
        </p:nvSpPr>
        <p:spPr>
          <a:xfrm flipH="1" rot="10800000">
            <a:off x="8753481" y="1036406"/>
            <a:ext cx="185400" cy="1644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 flipH="1" rot="10800000">
            <a:off x="8092131" y="151933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 flipH="1" rot="10800000">
            <a:off x="8234360" y="1856644"/>
            <a:ext cx="433800" cy="4446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 flipH="1" rot="-8100000">
            <a:off x="8139009" y="1179049"/>
            <a:ext cx="611330" cy="104704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 flipH="1" rot="5400000">
            <a:off x="8477881" y="1985421"/>
            <a:ext cx="734868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 rot="5663447">
            <a:off x="74433" y="97725"/>
            <a:ext cx="666155" cy="651271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 rot="-8037020">
            <a:off x="452996" y="658643"/>
            <a:ext cx="220018" cy="217872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 rot="-9781802">
            <a:off x="867187" y="499813"/>
            <a:ext cx="218933" cy="220324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 rot="10800000">
            <a:off x="139683" y="1025519"/>
            <a:ext cx="185400" cy="1644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 rot="10800000">
            <a:off x="801032" y="141046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 rot="10800000">
            <a:off x="410404" y="1845757"/>
            <a:ext cx="433800" cy="4446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 rot="8100000">
            <a:off x="328226" y="1168162"/>
            <a:ext cx="611330" cy="104704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 rot="-5400000">
            <a:off x="-134185" y="1974534"/>
            <a:ext cx="734868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 txBox="1"/>
          <p:nvPr>
            <p:ph type="title"/>
          </p:nvPr>
        </p:nvSpPr>
        <p:spPr>
          <a:xfrm>
            <a:off x="334150" y="14480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228" name="Google Shape;2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">
  <p:cSld name="BIG_NUMBER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/>
          <p:nvPr/>
        </p:nvSpPr>
        <p:spPr>
          <a:xfrm rot="5663447">
            <a:off x="78008" y="185937"/>
            <a:ext cx="666155" cy="651271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"/>
          <p:cNvSpPr/>
          <p:nvPr/>
        </p:nvSpPr>
        <p:spPr>
          <a:xfrm rot="-8037020">
            <a:off x="456571" y="746855"/>
            <a:ext cx="220018" cy="217872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4"/>
          <p:cNvSpPr/>
          <p:nvPr/>
        </p:nvSpPr>
        <p:spPr>
          <a:xfrm rot="-9781802">
            <a:off x="870762" y="588026"/>
            <a:ext cx="218933" cy="220324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4"/>
          <p:cNvSpPr/>
          <p:nvPr/>
        </p:nvSpPr>
        <p:spPr>
          <a:xfrm rot="10800000">
            <a:off x="143258" y="1113731"/>
            <a:ext cx="185400" cy="1644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 rot="10800000">
            <a:off x="804607" y="229258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 rot="10800000">
            <a:off x="413979" y="1933969"/>
            <a:ext cx="433800" cy="4446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 rot="8100000">
            <a:off x="331801" y="1256374"/>
            <a:ext cx="611330" cy="104704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 rot="-5400000">
            <a:off x="-130610" y="2062746"/>
            <a:ext cx="734868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 rot="-5139942">
            <a:off x="8356855" y="4280276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 rot="2763469">
            <a:off x="8419343" y="4160570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/>
          <p:nvPr/>
        </p:nvSpPr>
        <p:spPr>
          <a:xfrm rot="1031375">
            <a:off x="8005248" y="4315558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8767847" y="3852052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8104620" y="4698903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8247252" y="2768279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 rot="-2807395">
            <a:off x="8142149" y="3743151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 rot="5400000">
            <a:off x="8535893" y="2931442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2">
            <a:alphaModFix/>
          </a:blip>
          <a:srcRect b="0" l="28073" r="0" t="0"/>
          <a:stretch/>
        </p:blipFill>
        <p:spPr>
          <a:xfrm rot="-5400000">
            <a:off x="1988650" y="-2013500"/>
            <a:ext cx="5148650" cy="9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48" name="Google Shape;24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14"/>
          <p:cNvSpPr txBox="1"/>
          <p:nvPr>
            <p:ph type="title"/>
          </p:nvPr>
        </p:nvSpPr>
        <p:spPr>
          <a:xfrm>
            <a:off x="311700" y="6140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 type="blank">
  <p:cSld name="BLANK"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4" name="Google Shape;254;p15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5" name="Google Shape;255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16"/>
          <p:cNvSpPr txBox="1"/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3" name="Google Shape;263;p16"/>
          <p:cNvSpPr txBox="1"/>
          <p:nvPr>
            <p:ph idx="1" type="subTitle"/>
          </p:nvPr>
        </p:nvSpPr>
        <p:spPr>
          <a:xfrm>
            <a:off x="265500" y="3107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4" name="Google Shape;264;p16"/>
          <p:cNvSpPr/>
          <p:nvPr/>
        </p:nvSpPr>
        <p:spPr>
          <a:xfrm rot="260058">
            <a:off x="110219" y="429734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/>
          <p:nvPr/>
        </p:nvSpPr>
        <p:spPr>
          <a:xfrm rot="8163469">
            <a:off x="665961" y="491606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/>
          <p:nvPr/>
        </p:nvSpPr>
        <p:spPr>
          <a:xfrm rot="6431375">
            <a:off x="510758" y="77224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 rot="5400000">
            <a:off x="1018519" y="850329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 rot="5400000">
            <a:off x="159668" y="176602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 rot="5400000">
            <a:off x="1839942" y="317884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/>
          <p:nvPr/>
        </p:nvSpPr>
        <p:spPr>
          <a:xfrm rot="2592605">
            <a:off x="918775" y="483889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 rot="10800000">
            <a:off x="1733245" y="876404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/>
          <p:nvPr/>
        </p:nvSpPr>
        <p:spPr>
          <a:xfrm flipH="1" rot="10539942">
            <a:off x="2586682" y="200265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/>
          <p:nvPr/>
        </p:nvSpPr>
        <p:spPr>
          <a:xfrm flipH="1" rot="2636531">
            <a:off x="3142424" y="573813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/>
          <p:nvPr/>
        </p:nvSpPr>
        <p:spPr>
          <a:xfrm flipH="1" rot="4368625">
            <a:off x="2987220" y="987693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6"/>
          <p:cNvSpPr/>
          <p:nvPr/>
        </p:nvSpPr>
        <p:spPr>
          <a:xfrm flipH="1" rot="5400000">
            <a:off x="3494982" y="269349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/>
          <p:nvPr/>
        </p:nvSpPr>
        <p:spPr>
          <a:xfrm flipH="1" rot="5400000">
            <a:off x="2636131" y="920576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/>
          <p:cNvSpPr/>
          <p:nvPr/>
        </p:nvSpPr>
        <p:spPr>
          <a:xfrm flipH="1" rot="5400000">
            <a:off x="4316405" y="527594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/>
          <p:nvPr/>
        </p:nvSpPr>
        <p:spPr>
          <a:xfrm flipH="1" rot="8207395">
            <a:off x="3395237" y="686402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/>
          <p:nvPr/>
        </p:nvSpPr>
        <p:spPr>
          <a:xfrm flipH="1">
            <a:off x="4209708" y="295419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/>
          <p:nvPr/>
        </p:nvSpPr>
        <p:spPr>
          <a:xfrm rot="260058">
            <a:off x="5169769" y="394646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/>
          <p:nvPr/>
        </p:nvSpPr>
        <p:spPr>
          <a:xfrm rot="8163469">
            <a:off x="5725511" y="456519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 rot="6431375">
            <a:off x="5570308" y="42136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 rot="5400000">
            <a:off x="6078069" y="815242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 rot="5400000">
            <a:off x="5219218" y="141514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 rot="5400000">
            <a:off x="6899492" y="282797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 rot="2592605">
            <a:off x="5978325" y="448801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 rot="10800000">
            <a:off x="6792795" y="841316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 flipH="1" rot="10539942">
            <a:off x="7646232" y="165177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 flipH="1" rot="2636531">
            <a:off x="8201974" y="538726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 flipH="1" rot="4368625">
            <a:off x="8046770" y="952605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 flipH="1" rot="5400000">
            <a:off x="8554532" y="234262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/>
          <p:nvPr/>
        </p:nvSpPr>
        <p:spPr>
          <a:xfrm flipH="1" rot="5400000">
            <a:off x="7695681" y="885489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/>
          <p:nvPr/>
        </p:nvSpPr>
        <p:spPr>
          <a:xfrm flipH="1" rot="8207395">
            <a:off x="8454787" y="651315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 b="0" l="28073" r="0" t="0"/>
          <a:stretch/>
        </p:blipFill>
        <p:spPr>
          <a:xfrm rot="-5400000">
            <a:off x="2008550" y="-1997875"/>
            <a:ext cx="5148650" cy="9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-8025162">
            <a:off x="6758396" y="3877175"/>
            <a:ext cx="545733" cy="545878"/>
          </a:xfrm>
          <a:prstGeom prst="frame">
            <a:avLst>
              <a:gd fmla="val 15116" name="adj1"/>
            </a:avLst>
          </a:prstGeom>
          <a:solidFill>
            <a:srgbClr val="F82D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5660164">
            <a:off x="145369" y="227663"/>
            <a:ext cx="1178473" cy="1175183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F6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 rot="-8036895">
            <a:off x="818646" y="1226723"/>
            <a:ext cx="392935" cy="391217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>
            <a:off x="7725500" y="1401132"/>
            <a:ext cx="1414739" cy="2462400"/>
          </a:xfrm>
          <a:custGeom>
            <a:rect b="b" l="l" r="r" t="t"/>
            <a:pathLst>
              <a:path extrusionOk="0" h="3240000" w="1873826">
                <a:moveTo>
                  <a:pt x="253826" y="0"/>
                </a:moveTo>
                <a:cubicBezTo>
                  <a:pt x="1148527" y="0"/>
                  <a:pt x="1873826" y="725299"/>
                  <a:pt x="1873826" y="1620000"/>
                </a:cubicBezTo>
                <a:cubicBezTo>
                  <a:pt x="1873826" y="2514701"/>
                  <a:pt x="1148527" y="3240000"/>
                  <a:pt x="253826" y="3240000"/>
                </a:cubicBezTo>
                <a:cubicBezTo>
                  <a:pt x="197907" y="3240000"/>
                  <a:pt x="142650" y="3237167"/>
                  <a:pt x="88191" y="3231636"/>
                </a:cubicBezTo>
                <a:lnTo>
                  <a:pt x="0" y="3218177"/>
                </a:lnTo>
                <a:lnTo>
                  <a:pt x="0" y="2571326"/>
                </a:lnTo>
                <a:lnTo>
                  <a:pt x="55205" y="2585521"/>
                </a:lnTo>
                <a:cubicBezTo>
                  <a:pt x="119361" y="2598649"/>
                  <a:pt x="185789" y="2605543"/>
                  <a:pt x="253826" y="2605543"/>
                </a:cubicBezTo>
                <a:cubicBezTo>
                  <a:pt x="798126" y="2605543"/>
                  <a:pt x="1239369" y="2164300"/>
                  <a:pt x="1239369" y="1620000"/>
                </a:cubicBezTo>
                <a:cubicBezTo>
                  <a:pt x="1239369" y="1075700"/>
                  <a:pt x="798126" y="634457"/>
                  <a:pt x="253826" y="634457"/>
                </a:cubicBezTo>
                <a:cubicBezTo>
                  <a:pt x="185789" y="634457"/>
                  <a:pt x="119361" y="641352"/>
                  <a:pt x="55205" y="654480"/>
                </a:cubicBezTo>
                <a:lnTo>
                  <a:pt x="0" y="668675"/>
                </a:lnTo>
                <a:lnTo>
                  <a:pt x="0" y="21823"/>
                </a:lnTo>
                <a:lnTo>
                  <a:pt x="88191" y="8364"/>
                </a:lnTo>
                <a:cubicBezTo>
                  <a:pt x="142650" y="2833"/>
                  <a:pt x="197907" y="0"/>
                  <a:pt x="253826" y="0"/>
                </a:cubicBez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rot="8447825">
            <a:off x="4795603" y="4388940"/>
            <a:ext cx="1636056" cy="163810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rot="-9771133">
            <a:off x="1564170" y="946913"/>
            <a:ext cx="392759" cy="392275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rot="-9768820">
            <a:off x="8203317" y="506402"/>
            <a:ext cx="544199" cy="54680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084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 rot="10800000">
            <a:off x="7344326" y="511020"/>
            <a:ext cx="462600" cy="410400"/>
          </a:xfrm>
          <a:prstGeom prst="parallelogram">
            <a:avLst>
              <a:gd fmla="val 58654" name="adj"/>
            </a:avLst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/>
          <p:nvPr/>
        </p:nvSpPr>
        <p:spPr>
          <a:xfrm rot="10800000">
            <a:off x="252195" y="1879267"/>
            <a:ext cx="332100" cy="2937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 rot="10800000">
            <a:off x="1443305" y="315174"/>
            <a:ext cx="334800" cy="3342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"/>
          <p:cNvSpPr/>
          <p:nvPr/>
        </p:nvSpPr>
        <p:spPr>
          <a:xfrm rot="10800000">
            <a:off x="7657443" y="4342351"/>
            <a:ext cx="299100" cy="3012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/>
          <p:cNvSpPr/>
          <p:nvPr/>
        </p:nvSpPr>
        <p:spPr>
          <a:xfrm rot="10800000">
            <a:off x="6515569" y="770746"/>
            <a:ext cx="299100" cy="3012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10800000">
            <a:off x="738367" y="3335913"/>
            <a:ext cx="783000" cy="7869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7979427">
            <a:off x="547292" y="2165532"/>
            <a:ext cx="1162241" cy="201708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 rot="10800000">
            <a:off x="5629578" y="25590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01C4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 rot="-5400000">
            <a:off x="-165330" y="3629129"/>
            <a:ext cx="1167143" cy="199900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image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-11575" y="75"/>
            <a:ext cx="9144000" cy="5143500"/>
          </a:xfrm>
          <a:prstGeom prst="rect">
            <a:avLst/>
          </a:prstGeom>
          <a:solidFill>
            <a:srgbClr val="E830CE">
              <a:alpha val="36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 txBox="1"/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4"/>
          <p:cNvSpPr/>
          <p:nvPr/>
        </p:nvSpPr>
        <p:spPr>
          <a:xfrm rot="7979427">
            <a:off x="123817" y="579957"/>
            <a:ext cx="1162241" cy="201708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 rot="10800000">
            <a:off x="7332053" y="18725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01C4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 rot="-5400000">
            <a:off x="-165330" y="3629129"/>
            <a:ext cx="1167143" cy="199900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/>
          <p:nvPr>
            <p:ph idx="12" type="sldNum"/>
          </p:nvPr>
        </p:nvSpPr>
        <p:spPr>
          <a:xfrm flipH="1">
            <a:off x="98099" y="4742362"/>
            <a:ext cx="438000" cy="3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5"/>
          <p:cNvSpPr/>
          <p:nvPr/>
        </p:nvSpPr>
        <p:spPr>
          <a:xfrm flipH="1" rot="-2750551">
            <a:off x="8236599" y="3766173"/>
            <a:ext cx="432796" cy="433025"/>
          </a:xfrm>
          <a:prstGeom prst="frame">
            <a:avLst>
              <a:gd fmla="val 17881" name="adj1"/>
            </a:avLst>
          </a:prstGeom>
          <a:solidFill>
            <a:srgbClr val="F82D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flipH="1" rot="5147274">
            <a:off x="275502" y="3508608"/>
            <a:ext cx="1307030" cy="1299845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02C4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flipH="1">
            <a:off x="7478595" y="3970"/>
            <a:ext cx="1665398" cy="2275154"/>
          </a:xfrm>
          <a:custGeom>
            <a:rect b="b" l="l" r="r" t="t"/>
            <a:pathLst>
              <a:path extrusionOk="0" h="3023460" w="2213153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flipH="1" rot="2340727">
            <a:off x="5221261" y="-730579"/>
            <a:ext cx="1295345" cy="1295257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flipH="1" rot="-1011987">
            <a:off x="8593839" y="4288443"/>
            <a:ext cx="433236" cy="432263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F6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7825502" y="4242527"/>
            <a:ext cx="367800" cy="323700"/>
          </a:xfrm>
          <a:prstGeom prst="parallelogram">
            <a:avLst>
              <a:gd fmla="val 58654" name="adj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flipH="1">
            <a:off x="359548" y="1730529"/>
            <a:ext cx="369000" cy="3267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 flipH="1">
            <a:off x="1116708" y="38521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 flipH="1">
            <a:off x="7671587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 flipH="1">
            <a:off x="735974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 flipH="1">
            <a:off x="621694" y="459657"/>
            <a:ext cx="864000" cy="8712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7684655" y="4845190"/>
            <a:ext cx="1239189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16E6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 flipH="1" rot="-5400000">
            <a:off x="-346478" y="770439"/>
            <a:ext cx="1311235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5"/>
          <p:cNvPicPr preferRelativeResize="0"/>
          <p:nvPr/>
        </p:nvPicPr>
        <p:blipFill rotWithShape="1">
          <a:blip r:embed="rId2">
            <a:alphaModFix/>
          </a:blip>
          <a:srcRect b="0" l="33647" r="0" t="55112"/>
          <a:stretch/>
        </p:blipFill>
        <p:spPr>
          <a:xfrm flipH="1">
            <a:off x="-5637" y="3456883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idx="12" type="sldNum"/>
          </p:nvPr>
        </p:nvSpPr>
        <p:spPr>
          <a:xfrm flipH="1">
            <a:off x="98099" y="4742362"/>
            <a:ext cx="438000" cy="3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6"/>
          <p:cNvSpPr/>
          <p:nvPr/>
        </p:nvSpPr>
        <p:spPr>
          <a:xfrm flipH="1" rot="-2750551">
            <a:off x="8236599" y="3766173"/>
            <a:ext cx="432796" cy="433025"/>
          </a:xfrm>
          <a:prstGeom prst="frame">
            <a:avLst>
              <a:gd fmla="val 17881" name="adj1"/>
            </a:avLst>
          </a:prstGeom>
          <a:solidFill>
            <a:srgbClr val="F82D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 flipH="1" rot="5147274">
            <a:off x="275502" y="3508608"/>
            <a:ext cx="1307030" cy="1299845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02C4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 flipH="1">
            <a:off x="7478595" y="3970"/>
            <a:ext cx="1665398" cy="2275154"/>
          </a:xfrm>
          <a:custGeom>
            <a:rect b="b" l="l" r="r" t="t"/>
            <a:pathLst>
              <a:path extrusionOk="0" h="3023460" w="2213153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flipH="1" rot="2340727">
            <a:off x="5221261" y="-730579"/>
            <a:ext cx="1295345" cy="1295257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 flipH="1" rot="-1011987">
            <a:off x="8593839" y="4288443"/>
            <a:ext cx="433236" cy="432263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F6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 flipH="1">
            <a:off x="7825502" y="4242527"/>
            <a:ext cx="367800" cy="323700"/>
          </a:xfrm>
          <a:prstGeom prst="parallelogram">
            <a:avLst>
              <a:gd fmla="val 58654" name="adj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 flipH="1">
            <a:off x="359548" y="1730529"/>
            <a:ext cx="369000" cy="3267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 flipH="1">
            <a:off x="1116708" y="38521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 flipH="1">
            <a:off x="7671587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 flipH="1">
            <a:off x="735974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 flipH="1">
            <a:off x="621694" y="459657"/>
            <a:ext cx="864000" cy="8712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 flipH="1">
            <a:off x="7684655" y="4845190"/>
            <a:ext cx="1239189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16E6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 flipH="1" rot="-5400000">
            <a:off x="-346478" y="770439"/>
            <a:ext cx="1311235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2">
            <a:alphaModFix/>
          </a:blip>
          <a:srcRect b="0" l="33647" r="0" t="55112"/>
          <a:stretch/>
        </p:blipFill>
        <p:spPr>
          <a:xfrm flipH="1">
            <a:off x="-5637" y="3456883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2" type="sldNum"/>
          </p:nvPr>
        </p:nvSpPr>
        <p:spPr>
          <a:xfrm>
            <a:off x="8602257" y="4742362"/>
            <a:ext cx="438000" cy="3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-5636" y="3970"/>
            <a:ext cx="1665398" cy="2275154"/>
          </a:xfrm>
          <a:custGeom>
            <a:rect b="b" l="l" r="r" t="t"/>
            <a:pathLst>
              <a:path extrusionOk="0" h="3023460" w="2213153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rot="-2340727">
            <a:off x="2621750" y="-730579"/>
            <a:ext cx="1295345" cy="1295257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 rot="1011987">
            <a:off x="111281" y="4288443"/>
            <a:ext cx="433236" cy="432263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F6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8409808" y="1730529"/>
            <a:ext cx="369000" cy="3267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8338448" y="44617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70669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54160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7652662" y="459657"/>
            <a:ext cx="864000" cy="8712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214512" y="4845190"/>
            <a:ext cx="1239189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16E6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/>
          <p:nvPr/>
        </p:nvSpPr>
        <p:spPr>
          <a:xfrm rot="5400000">
            <a:off x="8173599" y="770439"/>
            <a:ext cx="1311235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2">
            <a:alphaModFix/>
          </a:blip>
          <a:srcRect b="0" l="33647" r="0" t="55112"/>
          <a:stretch/>
        </p:blipFill>
        <p:spPr>
          <a:xfrm>
            <a:off x="7226058" y="3470558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7"/>
          <p:cNvSpPr txBox="1"/>
          <p:nvPr>
            <p:ph idx="1" type="body"/>
          </p:nvPr>
        </p:nvSpPr>
        <p:spPr>
          <a:xfrm>
            <a:off x="331995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7"/>
          <p:cNvSpPr txBox="1"/>
          <p:nvPr>
            <p:ph idx="3" type="body"/>
          </p:nvPr>
        </p:nvSpPr>
        <p:spPr>
          <a:xfrm>
            <a:off x="31170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7"/>
          <p:cNvSpPr txBox="1"/>
          <p:nvPr>
            <p:ph idx="4" type="body"/>
          </p:nvPr>
        </p:nvSpPr>
        <p:spPr>
          <a:xfrm>
            <a:off x="632820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 rot="5663447">
            <a:off x="78008" y="185937"/>
            <a:ext cx="666155" cy="651271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 rot="-8037020">
            <a:off x="456571" y="746855"/>
            <a:ext cx="220018" cy="217872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9781802">
            <a:off x="870762" y="588026"/>
            <a:ext cx="218933" cy="220324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 rot="10800000">
            <a:off x="143258" y="1113731"/>
            <a:ext cx="185400" cy="1644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 rot="10800000">
            <a:off x="804607" y="229258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 rot="10800000">
            <a:off x="413979" y="1933969"/>
            <a:ext cx="433800" cy="4446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 rot="8100000">
            <a:off x="331801" y="1256374"/>
            <a:ext cx="611330" cy="104704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 rot="-5400000">
            <a:off x="-130610" y="2062746"/>
            <a:ext cx="734868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 rot="-5139942">
            <a:off x="8356855" y="4280276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 rot="2763469">
            <a:off x="8419343" y="4160570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"/>
          <p:cNvSpPr/>
          <p:nvPr/>
        </p:nvSpPr>
        <p:spPr>
          <a:xfrm rot="1031375">
            <a:off x="8005248" y="4315558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8767847" y="3852052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8104620" y="4698903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8247252" y="2768279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 rot="-2807395">
            <a:off x="8142149" y="3743151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 rot="5400000">
            <a:off x="8535893" y="2931442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TLE_ONLY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9"/>
          <p:cNvSpPr/>
          <p:nvPr/>
        </p:nvSpPr>
        <p:spPr>
          <a:xfrm rot="260058">
            <a:off x="91944" y="4380134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/>
          <p:nvPr/>
        </p:nvSpPr>
        <p:spPr>
          <a:xfrm rot="8163469">
            <a:off x="647686" y="4442006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/>
          <p:nvPr/>
        </p:nvSpPr>
        <p:spPr>
          <a:xfrm rot="6431375">
            <a:off x="492483" y="4027624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 rot="5400000">
            <a:off x="1000244" y="4800729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/>
          <p:nvPr/>
        </p:nvSpPr>
        <p:spPr>
          <a:xfrm rot="5400000">
            <a:off x="141393" y="4127002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 rot="5400000">
            <a:off x="1821667" y="4268284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 rot="2592605">
            <a:off x="900500" y="4434289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 rot="10800000">
            <a:off x="1714970" y="4826804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 flipH="1" rot="10539942">
            <a:off x="2568407" y="4150665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 flipH="1" rot="2636531">
            <a:off x="3124149" y="4524213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 flipH="1" rot="4368625">
            <a:off x="2968945" y="4938093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 flipH="1" rot="5400000">
            <a:off x="3476707" y="4219749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 flipH="1" rot="5400000">
            <a:off x="2617856" y="4870976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 flipH="1" rot="5400000">
            <a:off x="4298130" y="4477994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 flipH="1" rot="8207395">
            <a:off x="3376962" y="4636802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 flipH="1">
            <a:off x="4191433" y="4245819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 rot="260058">
            <a:off x="5151494" y="4345046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 rot="8163469">
            <a:off x="5707236" y="4406919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 rot="6431375">
            <a:off x="5552033" y="3992536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 rot="5400000">
            <a:off x="6059794" y="4765642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 rot="5400000">
            <a:off x="5200943" y="4091914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 rot="5400000">
            <a:off x="6881217" y="4233197"/>
            <a:ext cx="435000" cy="4374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rot="2592605">
            <a:off x="5960050" y="4399201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 rot="10800000">
            <a:off x="6774520" y="4791716"/>
            <a:ext cx="648413" cy="11105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 flipH="1" rot="10539942">
            <a:off x="7627957" y="4115577"/>
            <a:ext cx="654973" cy="652879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E830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 flipH="1" rot="2636531">
            <a:off x="8183699" y="4489126"/>
            <a:ext cx="218321" cy="217459"/>
          </a:xfrm>
          <a:prstGeom prst="frame">
            <a:avLst>
              <a:gd fmla="val 14117" name="adj1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flipH="1" rot="4368625">
            <a:off x="8028495" y="4903005"/>
            <a:ext cx="218249" cy="217962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 flipH="1" rot="5400000">
            <a:off x="8536257" y="4184662"/>
            <a:ext cx="184500" cy="1632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 flipH="1" rot="5400000">
            <a:off x="7677406" y="4835889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 flipH="1" rot="8207395">
            <a:off x="8436512" y="4601715"/>
            <a:ext cx="652403" cy="112587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E830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311674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67" name="Google Shape;167;p9"/>
          <p:cNvSpPr txBox="1"/>
          <p:nvPr>
            <p:ph idx="2" type="body"/>
          </p:nvPr>
        </p:nvSpPr>
        <p:spPr>
          <a:xfrm>
            <a:off x="2071263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68" name="Google Shape;168;p9"/>
          <p:cNvSpPr txBox="1"/>
          <p:nvPr>
            <p:ph idx="3" type="body"/>
          </p:nvPr>
        </p:nvSpPr>
        <p:spPr>
          <a:xfrm>
            <a:off x="3830852" y="2306625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69" name="Google Shape;169;p9"/>
          <p:cNvSpPr txBox="1"/>
          <p:nvPr>
            <p:ph idx="4" type="body"/>
          </p:nvPr>
        </p:nvSpPr>
        <p:spPr>
          <a:xfrm>
            <a:off x="5590441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70" name="Google Shape;170;p9"/>
          <p:cNvSpPr txBox="1"/>
          <p:nvPr>
            <p:ph idx="5" type="body"/>
          </p:nvPr>
        </p:nvSpPr>
        <p:spPr>
          <a:xfrm>
            <a:off x="7350030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71" name="Google Shape;171;p9"/>
          <p:cNvSpPr txBox="1"/>
          <p:nvPr>
            <p:ph idx="6" type="subTitle"/>
          </p:nvPr>
        </p:nvSpPr>
        <p:spPr>
          <a:xfrm>
            <a:off x="270275" y="17526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2" name="Google Shape;172;p9"/>
          <p:cNvSpPr txBox="1"/>
          <p:nvPr>
            <p:ph idx="7" type="subTitle"/>
          </p:nvPr>
        </p:nvSpPr>
        <p:spPr>
          <a:xfrm>
            <a:off x="2029863" y="17766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3" name="Google Shape;173;p9"/>
          <p:cNvSpPr txBox="1"/>
          <p:nvPr>
            <p:ph idx="8" type="subTitle"/>
          </p:nvPr>
        </p:nvSpPr>
        <p:spPr>
          <a:xfrm>
            <a:off x="3789450" y="17646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4" name="Google Shape;174;p9"/>
          <p:cNvSpPr txBox="1"/>
          <p:nvPr>
            <p:ph idx="9" type="subTitle"/>
          </p:nvPr>
        </p:nvSpPr>
        <p:spPr>
          <a:xfrm>
            <a:off x="5549038" y="17886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5" name="Google Shape;175;p9"/>
          <p:cNvSpPr txBox="1"/>
          <p:nvPr>
            <p:ph idx="13" type="subTitle"/>
          </p:nvPr>
        </p:nvSpPr>
        <p:spPr>
          <a:xfrm>
            <a:off x="7308625" y="17639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idx="12" type="sldNum"/>
          </p:nvPr>
        </p:nvSpPr>
        <p:spPr>
          <a:xfrm>
            <a:off x="8602257" y="4742362"/>
            <a:ext cx="438000" cy="3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10"/>
          <p:cNvSpPr/>
          <p:nvPr/>
        </p:nvSpPr>
        <p:spPr>
          <a:xfrm rot="2750551">
            <a:off x="468961" y="3766173"/>
            <a:ext cx="432796" cy="433025"/>
          </a:xfrm>
          <a:prstGeom prst="frame">
            <a:avLst>
              <a:gd fmla="val 17881" name="adj1"/>
            </a:avLst>
          </a:prstGeom>
          <a:solidFill>
            <a:srgbClr val="F82D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 rot="-5147274">
            <a:off x="7555823" y="3508608"/>
            <a:ext cx="1307030" cy="1299845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02C4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-5636" y="3970"/>
            <a:ext cx="1665398" cy="2275154"/>
          </a:xfrm>
          <a:custGeom>
            <a:rect b="b" l="l" r="r" t="t"/>
            <a:pathLst>
              <a:path extrusionOk="0" h="3023460" w="2213153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/>
          <p:nvPr/>
        </p:nvSpPr>
        <p:spPr>
          <a:xfrm rot="-2340727">
            <a:off x="2621750" y="-730579"/>
            <a:ext cx="1295345" cy="1295257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C6E5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 rot="1011987">
            <a:off x="111281" y="4288443"/>
            <a:ext cx="433236" cy="432263"/>
          </a:xfrm>
          <a:prstGeom prst="chord">
            <a:avLst>
              <a:gd fmla="val 2700000" name="adj1"/>
              <a:gd fmla="val 12741394" name="adj2"/>
            </a:avLst>
          </a:prstGeom>
          <a:solidFill>
            <a:srgbClr val="FF6A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945054" y="4242527"/>
            <a:ext cx="367800" cy="323700"/>
          </a:xfrm>
          <a:prstGeom prst="parallelogram">
            <a:avLst>
              <a:gd fmla="val 58654" name="adj"/>
            </a:avLst>
          </a:prstGeom>
          <a:solidFill>
            <a:srgbClr val="67FF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8409808" y="1730529"/>
            <a:ext cx="369000" cy="326700"/>
          </a:xfrm>
          <a:prstGeom prst="parallelogram">
            <a:avLst>
              <a:gd fmla="val 58654" name="adj"/>
            </a:avLst>
          </a:prstGeom>
          <a:solidFill>
            <a:srgbClr val="7171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7652648" y="38521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1170669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154160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7652662" y="459657"/>
            <a:ext cx="864000" cy="871200"/>
          </a:xfrm>
          <a:prstGeom prst="donut">
            <a:avLst>
              <a:gd fmla="val 26611" name="adj"/>
            </a:avLst>
          </a:prstGeom>
          <a:solidFill>
            <a:srgbClr val="9F2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214512" y="4845190"/>
            <a:ext cx="1239189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16E6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/>
          <p:nvPr/>
        </p:nvSpPr>
        <p:spPr>
          <a:xfrm rot="5400000">
            <a:off x="8173599" y="770439"/>
            <a:ext cx="1311235" cy="22211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rgbClr val="42B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2">
            <a:alphaModFix/>
          </a:blip>
          <a:srcRect b="0" l="33647" r="0" t="55112"/>
          <a:stretch/>
        </p:blipFill>
        <p:spPr>
          <a:xfrm>
            <a:off x="7226058" y="3456883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>
            <p:ph type="title"/>
          </p:nvPr>
        </p:nvSpPr>
        <p:spPr>
          <a:xfrm>
            <a:off x="311700" y="555600"/>
            <a:ext cx="7620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10"/>
          <p:cNvSpPr txBox="1"/>
          <p:nvPr>
            <p:ph idx="1" type="body"/>
          </p:nvPr>
        </p:nvSpPr>
        <p:spPr>
          <a:xfrm>
            <a:off x="2173475" y="1311300"/>
            <a:ext cx="5300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D176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●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○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■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●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○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■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●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○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000"/>
              <a:buFont typeface="Barlow"/>
              <a:buChar char="■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02825" y="474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 txBox="1"/>
          <p:nvPr>
            <p:ph type="ctrTitle"/>
          </p:nvPr>
        </p:nvSpPr>
        <p:spPr>
          <a:xfrm>
            <a:off x="1669675" y="1447075"/>
            <a:ext cx="4774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/>
              <a:t>Here goes your </a:t>
            </a:r>
            <a:r>
              <a:rPr b="0" lang="en-GB" sz="6000">
                <a:solidFill>
                  <a:srgbClr val="E7C503"/>
                </a:solidFill>
              </a:rPr>
              <a:t>title</a:t>
            </a:r>
            <a:endParaRPr b="0" sz="6000">
              <a:solidFill>
                <a:srgbClr val="E7C50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>
            <p:ph type="title"/>
          </p:nvPr>
        </p:nvSpPr>
        <p:spPr>
          <a:xfrm>
            <a:off x="322950" y="999775"/>
            <a:ext cx="40452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</a:t>
            </a:r>
            <a:r>
              <a:rPr lang="en-GB">
                <a:solidFill>
                  <a:srgbClr val="E830CE"/>
                </a:solidFill>
              </a:rPr>
              <a:t>images!</a:t>
            </a:r>
            <a:endParaRPr>
              <a:solidFill>
                <a:srgbClr val="E830CE"/>
              </a:solidFill>
            </a:endParaRPr>
          </a:p>
        </p:txBody>
      </p:sp>
      <p:sp>
        <p:nvSpPr>
          <p:cNvPr id="353" name="Google Shape;353;p26"/>
          <p:cNvSpPr txBox="1"/>
          <p:nvPr>
            <p:ph idx="1" type="subTitle"/>
          </p:nvPr>
        </p:nvSpPr>
        <p:spPr>
          <a:xfrm>
            <a:off x="399150" y="2659325"/>
            <a:ext cx="3262800" cy="20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Images are a big part of any slideshow presentation. They help your audience connect with your ideas on a more emotional level.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26"/>
          <p:cNvPicPr preferRelativeResize="0"/>
          <p:nvPr/>
        </p:nvPicPr>
        <p:blipFill rotWithShape="1">
          <a:blip r:embed="rId3">
            <a:alphaModFix/>
          </a:blip>
          <a:srcRect b="0" l="25250" r="14110" t="0"/>
          <a:stretch/>
        </p:blipFill>
        <p:spPr>
          <a:xfrm>
            <a:off x="4288300" y="374850"/>
            <a:ext cx="4393800" cy="439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 txBox="1"/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just add them as </a:t>
            </a:r>
            <a:r>
              <a:rPr lang="en-GB">
                <a:solidFill>
                  <a:srgbClr val="E830CE"/>
                </a:solidFill>
              </a:rPr>
              <a:t>backgrounds.</a:t>
            </a:r>
            <a:endParaRPr>
              <a:solidFill>
                <a:srgbClr val="E830C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/>
          <p:nvPr>
            <p:ph type="title"/>
          </p:nvPr>
        </p:nvSpPr>
        <p:spPr>
          <a:xfrm>
            <a:off x="839850" y="445025"/>
            <a:ext cx="74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</a:t>
            </a:r>
            <a:r>
              <a:rPr lang="en-GB">
                <a:solidFill>
                  <a:srgbClr val="67FF6B"/>
                </a:solidFill>
              </a:rPr>
              <a:t>title.</a:t>
            </a:r>
            <a:endParaRPr>
              <a:solidFill>
                <a:srgbClr val="67FF6B"/>
              </a:solidFill>
            </a:endParaRPr>
          </a:p>
        </p:txBody>
      </p:sp>
      <p:grpSp>
        <p:nvGrpSpPr>
          <p:cNvPr id="365" name="Google Shape;365;p28"/>
          <p:cNvGrpSpPr/>
          <p:nvPr/>
        </p:nvGrpSpPr>
        <p:grpSpPr>
          <a:xfrm>
            <a:off x="1250042" y="1639864"/>
            <a:ext cx="6219165" cy="3080619"/>
            <a:chOff x="275475" y="1342375"/>
            <a:chExt cx="7012250" cy="3021400"/>
          </a:xfrm>
        </p:grpSpPr>
        <p:sp>
          <p:nvSpPr>
            <p:cNvPr id="366" name="Google Shape;366;p28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rgbClr val="E830CE"/>
            </a:solidFill>
            <a:ln cap="flat" cmpd="sng" w="9525">
              <a:solidFill>
                <a:srgbClr val="E830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28"/>
          <p:cNvSpPr/>
          <p:nvPr/>
        </p:nvSpPr>
        <p:spPr>
          <a:xfrm>
            <a:off x="2668802" y="2160754"/>
            <a:ext cx="648000" cy="642900"/>
          </a:xfrm>
          <a:prstGeom prst="ellipse">
            <a:avLst/>
          </a:prstGeom>
          <a:solidFill>
            <a:srgbClr val="67FF6B">
              <a:alpha val="60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6673170" y="4015517"/>
            <a:ext cx="432000" cy="428700"/>
          </a:xfrm>
          <a:prstGeom prst="ellipse">
            <a:avLst/>
          </a:prstGeom>
          <a:solidFill>
            <a:srgbClr val="16E6CC">
              <a:alpha val="64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B</a:t>
            </a:r>
            <a:endParaRPr sz="1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79" name="Google Shape;579;p28"/>
          <p:cNvCxnSpPr>
            <a:stCxn id="577" idx="4"/>
            <a:endCxn id="580" idx="0"/>
          </p:cNvCxnSpPr>
          <p:nvPr/>
        </p:nvCxnSpPr>
        <p:spPr>
          <a:xfrm rot="5400000">
            <a:off x="1920452" y="1886104"/>
            <a:ext cx="154800" cy="19899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Google Shape;581;p28"/>
          <p:cNvCxnSpPr>
            <a:stCxn id="582" idx="2"/>
            <a:endCxn id="578" idx="6"/>
          </p:cNvCxnSpPr>
          <p:nvPr/>
        </p:nvCxnSpPr>
        <p:spPr>
          <a:xfrm rot="5400000">
            <a:off x="6573025" y="2868300"/>
            <a:ext cx="1893600" cy="829500"/>
          </a:xfrm>
          <a:prstGeom prst="bentConnector2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0" name="Google Shape;580;p28"/>
          <p:cNvSpPr/>
          <p:nvPr/>
        </p:nvSpPr>
        <p:spPr>
          <a:xfrm>
            <a:off x="288700" y="2958404"/>
            <a:ext cx="14283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You can use maps to </a:t>
            </a:r>
            <a:r>
              <a:rPr lang="en-GB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show </a:t>
            </a:r>
            <a:r>
              <a:rPr i="0" lang="en-GB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your offices</a:t>
            </a:r>
            <a:r>
              <a:rPr lang="en-GB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or markets. Or as charts, highlighting the countries and adding your data. </a:t>
            </a:r>
            <a:endParaRPr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2" name="Google Shape;582;p28"/>
          <p:cNvSpPr/>
          <p:nvPr/>
        </p:nvSpPr>
        <p:spPr>
          <a:xfrm>
            <a:off x="7149775" y="1306650"/>
            <a:ext cx="15696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You can double click on the desired country and change fill color.</a:t>
            </a:r>
            <a:endParaRPr i="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</a:t>
            </a:r>
            <a:r>
              <a:rPr lang="en-GB">
                <a:solidFill>
                  <a:srgbClr val="9F25F2"/>
                </a:solidFill>
              </a:rPr>
              <a:t>timeline.</a:t>
            </a:r>
            <a:endParaRPr>
              <a:solidFill>
                <a:srgbClr val="9F25F2"/>
              </a:solidFill>
            </a:endParaRPr>
          </a:p>
        </p:txBody>
      </p:sp>
      <p:sp>
        <p:nvSpPr>
          <p:cNvPr id="588" name="Google Shape;588;p29"/>
          <p:cNvSpPr txBox="1"/>
          <p:nvPr>
            <p:ph idx="1" type="body"/>
          </p:nvPr>
        </p:nvSpPr>
        <p:spPr>
          <a:xfrm>
            <a:off x="311674" y="17974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89" name="Google Shape;589;p29"/>
          <p:cNvSpPr txBox="1"/>
          <p:nvPr>
            <p:ph idx="2" type="body"/>
          </p:nvPr>
        </p:nvSpPr>
        <p:spPr>
          <a:xfrm>
            <a:off x="2071263" y="17974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90" name="Google Shape;590;p29"/>
          <p:cNvSpPr txBox="1"/>
          <p:nvPr>
            <p:ph idx="3" type="body"/>
          </p:nvPr>
        </p:nvSpPr>
        <p:spPr>
          <a:xfrm>
            <a:off x="3830852" y="1773225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91" name="Google Shape;591;p29"/>
          <p:cNvSpPr txBox="1"/>
          <p:nvPr>
            <p:ph idx="4" type="body"/>
          </p:nvPr>
        </p:nvSpPr>
        <p:spPr>
          <a:xfrm>
            <a:off x="5590441" y="17974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92" name="Google Shape;592;p29"/>
          <p:cNvSpPr txBox="1"/>
          <p:nvPr>
            <p:ph idx="5" type="body"/>
          </p:nvPr>
        </p:nvSpPr>
        <p:spPr>
          <a:xfrm>
            <a:off x="7350030" y="17974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93" name="Google Shape;593;p29"/>
          <p:cNvSpPr txBox="1"/>
          <p:nvPr>
            <p:ph idx="6" type="subTitle"/>
          </p:nvPr>
        </p:nvSpPr>
        <p:spPr>
          <a:xfrm>
            <a:off x="194075" y="13716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>
                <a:solidFill>
                  <a:srgbClr val="9F25F2"/>
                </a:solidFill>
                <a:latin typeface="Bowlby One SC"/>
                <a:ea typeface="Bowlby One SC"/>
                <a:cs typeface="Bowlby One SC"/>
                <a:sym typeface="Bowlby One SC"/>
              </a:rPr>
              <a:t>2000</a:t>
            </a:r>
            <a:endParaRPr b="0">
              <a:solidFill>
                <a:srgbClr val="9F25F2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94" name="Google Shape;594;p29"/>
          <p:cNvSpPr txBox="1"/>
          <p:nvPr>
            <p:ph idx="7" type="subTitle"/>
          </p:nvPr>
        </p:nvSpPr>
        <p:spPr>
          <a:xfrm>
            <a:off x="1953663" y="13956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>
                <a:solidFill>
                  <a:srgbClr val="E830CE"/>
                </a:solidFill>
                <a:latin typeface="Bowlby One SC"/>
                <a:ea typeface="Bowlby One SC"/>
                <a:cs typeface="Bowlby One SC"/>
                <a:sym typeface="Bowlby One SC"/>
              </a:rPr>
              <a:t>2005</a:t>
            </a:r>
            <a:endParaRPr b="0">
              <a:solidFill>
                <a:srgbClr val="E830CE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95" name="Google Shape;595;p29"/>
          <p:cNvSpPr txBox="1"/>
          <p:nvPr>
            <p:ph idx="8" type="subTitle"/>
          </p:nvPr>
        </p:nvSpPr>
        <p:spPr>
          <a:xfrm>
            <a:off x="3713250" y="13836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>
                <a:solidFill>
                  <a:srgbClr val="01C4E7"/>
                </a:solidFill>
                <a:latin typeface="Bowlby One SC"/>
                <a:ea typeface="Bowlby One SC"/>
                <a:cs typeface="Bowlby One SC"/>
                <a:sym typeface="Bowlby One SC"/>
              </a:rPr>
              <a:t>2010</a:t>
            </a:r>
            <a:endParaRPr b="0">
              <a:solidFill>
                <a:srgbClr val="01C4E7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96" name="Google Shape;596;p29"/>
          <p:cNvSpPr txBox="1"/>
          <p:nvPr>
            <p:ph idx="9" type="subTitle"/>
          </p:nvPr>
        </p:nvSpPr>
        <p:spPr>
          <a:xfrm>
            <a:off x="5472838" y="14076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>
                <a:solidFill>
                  <a:srgbClr val="67FF6B"/>
                </a:solidFill>
                <a:latin typeface="Bowlby One SC"/>
                <a:ea typeface="Bowlby One SC"/>
                <a:cs typeface="Bowlby One SC"/>
                <a:sym typeface="Bowlby One SC"/>
              </a:rPr>
              <a:t>2015</a:t>
            </a:r>
            <a:endParaRPr b="0">
              <a:solidFill>
                <a:srgbClr val="67FF6B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97" name="Google Shape;597;p29"/>
          <p:cNvSpPr txBox="1"/>
          <p:nvPr>
            <p:ph idx="13" type="subTitle"/>
          </p:nvPr>
        </p:nvSpPr>
        <p:spPr>
          <a:xfrm>
            <a:off x="7232425" y="13829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>
                <a:solidFill>
                  <a:srgbClr val="16E6CC"/>
                </a:solidFill>
                <a:latin typeface="Bowlby One SC"/>
                <a:ea typeface="Bowlby One SC"/>
                <a:cs typeface="Bowlby One SC"/>
                <a:sym typeface="Bowlby One SC"/>
              </a:rPr>
              <a:t>2020</a:t>
            </a:r>
            <a:endParaRPr b="0">
              <a:solidFill>
                <a:srgbClr val="16E6CC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0"/>
          <p:cNvSpPr txBox="1"/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rgbClr val="F82D98"/>
                </a:solidFill>
              </a:rPr>
              <a:t>here</a:t>
            </a:r>
            <a:endParaRPr>
              <a:solidFill>
                <a:srgbClr val="F82D98"/>
              </a:solidFill>
            </a:endParaRPr>
          </a:p>
        </p:txBody>
      </p:sp>
      <p:sp>
        <p:nvSpPr>
          <p:cNvPr id="603" name="Google Shape;603;p30"/>
          <p:cNvSpPr txBox="1"/>
          <p:nvPr>
            <p:ph idx="1" type="subTitle"/>
          </p:nvPr>
        </p:nvSpPr>
        <p:spPr>
          <a:xfrm>
            <a:off x="265500" y="31078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If you are presenting a website, an internet product or an app, you can use this computer mockup to showcase it.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Just replace the screenshot with your own.</a:t>
            </a:r>
            <a:endParaRPr sz="1400"/>
          </a:p>
        </p:txBody>
      </p:sp>
      <p:grpSp>
        <p:nvGrpSpPr>
          <p:cNvPr id="604" name="Google Shape;604;p30"/>
          <p:cNvGrpSpPr/>
          <p:nvPr/>
        </p:nvGrpSpPr>
        <p:grpSpPr>
          <a:xfrm>
            <a:off x="5159387" y="1793069"/>
            <a:ext cx="3502880" cy="2928967"/>
            <a:chOff x="1295330" y="1868507"/>
            <a:chExt cx="4365503" cy="3647530"/>
          </a:xfrm>
        </p:grpSpPr>
        <p:grpSp>
          <p:nvGrpSpPr>
            <p:cNvPr id="605" name="Google Shape;605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06" name="Google Shape;606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07" name="Google Shape;607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0" name="Google Shape;610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11" name="Google Shape;611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3" name="Google Shape;613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4" name="Google Shape;6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037" y="1986875"/>
            <a:ext cx="3403575" cy="190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1"/>
          <p:cNvGrpSpPr/>
          <p:nvPr/>
        </p:nvGrpSpPr>
        <p:grpSpPr>
          <a:xfrm>
            <a:off x="4573387" y="2048845"/>
            <a:ext cx="4291168" cy="2201037"/>
            <a:chOff x="3289100" y="2648488"/>
            <a:chExt cx="5622600" cy="2876421"/>
          </a:xfrm>
        </p:grpSpPr>
        <p:grpSp>
          <p:nvGrpSpPr>
            <p:cNvPr id="620" name="Google Shape;620;p31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21" name="Google Shape;621;p31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2" name="Google Shape;622;p31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23" name="Google Shape;623;p31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1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25" name="Google Shape;625;p31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6" name="Google Shape;626;p31"/>
          <p:cNvSpPr txBox="1"/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rgbClr val="FF6A63"/>
                </a:solidFill>
              </a:rPr>
              <a:t>here</a:t>
            </a:r>
            <a:endParaRPr>
              <a:solidFill>
                <a:srgbClr val="FF6A63"/>
              </a:solidFill>
            </a:endParaRPr>
          </a:p>
        </p:txBody>
      </p:sp>
      <p:sp>
        <p:nvSpPr>
          <p:cNvPr id="627" name="Google Shape;627;p31"/>
          <p:cNvSpPr txBox="1"/>
          <p:nvPr>
            <p:ph idx="1" type="subTitle"/>
          </p:nvPr>
        </p:nvSpPr>
        <p:spPr>
          <a:xfrm>
            <a:off x="265500" y="31078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If you are presenting a website, an internet product or an app, you can use this laptop mockup to showcase it.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Just replace the screenshot with your own.</a:t>
            </a:r>
            <a:endParaRPr sz="1400"/>
          </a:p>
        </p:txBody>
      </p:sp>
      <p:pic>
        <p:nvPicPr>
          <p:cNvPr id="628" name="Google Shape;6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376" y="2297800"/>
            <a:ext cx="3114750" cy="174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2"/>
          <p:cNvGrpSpPr/>
          <p:nvPr/>
        </p:nvGrpSpPr>
        <p:grpSpPr>
          <a:xfrm>
            <a:off x="5861988" y="789916"/>
            <a:ext cx="2098813" cy="3868480"/>
            <a:chOff x="8625436" y="1258061"/>
            <a:chExt cx="2388000" cy="4396500"/>
          </a:xfrm>
        </p:grpSpPr>
        <p:sp>
          <p:nvSpPr>
            <p:cNvPr id="634" name="Google Shape;634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7" name="Google Shape;637;p32"/>
          <p:cNvSpPr txBox="1"/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rgbClr val="67FF6B"/>
                </a:solidFill>
              </a:rPr>
              <a:t>here</a:t>
            </a:r>
            <a:endParaRPr>
              <a:solidFill>
                <a:srgbClr val="67FF6B"/>
              </a:solidFill>
            </a:endParaRPr>
          </a:p>
        </p:txBody>
      </p:sp>
      <p:sp>
        <p:nvSpPr>
          <p:cNvPr id="638" name="Google Shape;638;p32"/>
          <p:cNvSpPr txBox="1"/>
          <p:nvPr>
            <p:ph idx="1" type="subTitle"/>
          </p:nvPr>
        </p:nvSpPr>
        <p:spPr>
          <a:xfrm>
            <a:off x="265500" y="31078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If you are presenting a website, an internet product or an app, you can use this smartphone mockup to showcase it.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Just replace the screenshot with your own.</a:t>
            </a:r>
            <a:endParaRPr sz="1400"/>
          </a:p>
        </p:txBody>
      </p:sp>
      <p:pic>
        <p:nvPicPr>
          <p:cNvPr id="639" name="Google Shape;639;p32"/>
          <p:cNvPicPr preferRelativeResize="0"/>
          <p:nvPr/>
        </p:nvPicPr>
        <p:blipFill rotWithShape="1">
          <a:blip r:embed="rId3">
            <a:alphaModFix/>
          </a:blip>
          <a:srcRect b="0" l="19646" r="0" t="0"/>
          <a:stretch/>
        </p:blipFill>
        <p:spPr>
          <a:xfrm>
            <a:off x="5917212" y="1081050"/>
            <a:ext cx="1988374" cy="318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33"/>
          <p:cNvGrpSpPr/>
          <p:nvPr/>
        </p:nvGrpSpPr>
        <p:grpSpPr>
          <a:xfrm>
            <a:off x="5598883" y="968971"/>
            <a:ext cx="2518370" cy="3688797"/>
            <a:chOff x="6953045" y="1252870"/>
            <a:chExt cx="3186600" cy="4559700"/>
          </a:xfrm>
        </p:grpSpPr>
        <p:sp>
          <p:nvSpPr>
            <p:cNvPr id="645" name="Google Shape;645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8" name="Google Shape;648;p33"/>
          <p:cNvSpPr txBox="1"/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rgbClr val="16E6CC"/>
                </a:solidFill>
              </a:rPr>
              <a:t>here</a:t>
            </a:r>
            <a:endParaRPr>
              <a:solidFill>
                <a:srgbClr val="16E6CC"/>
              </a:solidFill>
            </a:endParaRPr>
          </a:p>
        </p:txBody>
      </p:sp>
      <p:sp>
        <p:nvSpPr>
          <p:cNvPr id="649" name="Google Shape;649;p33"/>
          <p:cNvSpPr txBox="1"/>
          <p:nvPr>
            <p:ph idx="1" type="subTitle"/>
          </p:nvPr>
        </p:nvSpPr>
        <p:spPr>
          <a:xfrm>
            <a:off x="265500" y="31078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If you are presenting a website, an internet product or an app, you can use this tablet mockup to showcase it.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Just replace the screenshot with your own.</a:t>
            </a:r>
            <a:endParaRPr sz="1400"/>
          </a:p>
        </p:txBody>
      </p:sp>
      <p:pic>
        <p:nvPicPr>
          <p:cNvPr id="650" name="Google Shape;650;p33"/>
          <p:cNvPicPr preferRelativeResize="0"/>
          <p:nvPr/>
        </p:nvPicPr>
        <p:blipFill rotWithShape="1">
          <a:blip r:embed="rId3">
            <a:alphaModFix/>
          </a:blip>
          <a:srcRect b="-2301" l="0" r="0" t="0"/>
          <a:stretch/>
        </p:blipFill>
        <p:spPr>
          <a:xfrm>
            <a:off x="5649058" y="1224750"/>
            <a:ext cx="2425293" cy="311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4"/>
          <p:cNvSpPr txBox="1"/>
          <p:nvPr>
            <p:ph idx="1" type="body"/>
          </p:nvPr>
        </p:nvSpPr>
        <p:spPr>
          <a:xfrm>
            <a:off x="311700" y="4676225"/>
            <a:ext cx="8520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Fonts used: </a:t>
            </a:r>
            <a:r>
              <a:rPr lang="en-GB" sz="1400">
                <a:latin typeface="Bowlby One SC"/>
                <a:ea typeface="Bowlby One SC"/>
                <a:cs typeface="Bowlby One SC"/>
                <a:sym typeface="Bowlby One SC"/>
              </a:rPr>
              <a:t>Bowlby One SC </a:t>
            </a:r>
            <a:r>
              <a:rPr lang="en-GB" sz="1400"/>
              <a:t>and Barlow </a:t>
            </a:r>
            <a:endParaRPr sz="1400"/>
          </a:p>
        </p:txBody>
      </p:sp>
      <p:sp>
        <p:nvSpPr>
          <p:cNvPr id="656" name="Google Shape;656;p34"/>
          <p:cNvSpPr txBox="1"/>
          <p:nvPr>
            <p:ph type="title"/>
          </p:nvPr>
        </p:nvSpPr>
        <p:spPr>
          <a:xfrm>
            <a:off x="712200" y="1299425"/>
            <a:ext cx="7719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</a:t>
            </a:r>
            <a:r>
              <a:rPr lang="en-GB">
                <a:solidFill>
                  <a:srgbClr val="C6E501"/>
                </a:solidFill>
              </a:rPr>
              <a:t>you!</a:t>
            </a:r>
            <a:endParaRPr>
              <a:solidFill>
                <a:srgbClr val="C6E50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 txBox="1"/>
          <p:nvPr>
            <p:ph type="title"/>
          </p:nvPr>
        </p:nvSpPr>
        <p:spPr>
          <a:xfrm>
            <a:off x="256000" y="2191775"/>
            <a:ext cx="3006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Editable </a:t>
            </a:r>
            <a:r>
              <a:rPr lang="en-GB">
                <a:solidFill>
                  <a:srgbClr val="67FF6B"/>
                </a:solidFill>
              </a:rPr>
              <a:t>Icons</a:t>
            </a:r>
            <a:endParaRPr>
              <a:solidFill>
                <a:srgbClr val="67FF6B"/>
              </a:solidFill>
            </a:endParaRPr>
          </a:p>
        </p:txBody>
      </p:sp>
      <p:grpSp>
        <p:nvGrpSpPr>
          <p:cNvPr id="662" name="Google Shape;662;p35"/>
          <p:cNvGrpSpPr/>
          <p:nvPr/>
        </p:nvGrpSpPr>
        <p:grpSpPr>
          <a:xfrm>
            <a:off x="4264289" y="1486748"/>
            <a:ext cx="303870" cy="199233"/>
            <a:chOff x="4797800" y="1994125"/>
            <a:chExt cx="306475" cy="186025"/>
          </a:xfrm>
        </p:grpSpPr>
        <p:sp>
          <p:nvSpPr>
            <p:cNvPr id="663" name="Google Shape;663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35"/>
          <p:cNvSpPr/>
          <p:nvPr/>
        </p:nvSpPr>
        <p:spPr>
          <a:xfrm>
            <a:off x="3846340" y="1499356"/>
            <a:ext cx="263615" cy="242233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5"/>
          <p:cNvSpPr/>
          <p:nvPr/>
        </p:nvSpPr>
        <p:spPr>
          <a:xfrm>
            <a:off x="3535028" y="1433825"/>
            <a:ext cx="158367" cy="31294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5"/>
          <p:cNvSpPr/>
          <p:nvPr/>
        </p:nvSpPr>
        <p:spPr>
          <a:xfrm>
            <a:off x="4680289" y="1487158"/>
            <a:ext cx="264061" cy="19923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5"/>
          <p:cNvSpPr/>
          <p:nvPr/>
        </p:nvSpPr>
        <p:spPr>
          <a:xfrm>
            <a:off x="5057913" y="1453482"/>
            <a:ext cx="250354" cy="266599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5"/>
          <p:cNvSpPr/>
          <p:nvPr/>
        </p:nvSpPr>
        <p:spPr>
          <a:xfrm>
            <a:off x="5799891" y="1479941"/>
            <a:ext cx="224253" cy="220733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35"/>
          <p:cNvGrpSpPr/>
          <p:nvPr/>
        </p:nvGrpSpPr>
        <p:grpSpPr>
          <a:xfrm>
            <a:off x="6209228" y="1489860"/>
            <a:ext cx="264061" cy="199715"/>
            <a:chOff x="4250025" y="2848800"/>
            <a:chExt cx="266325" cy="186475"/>
          </a:xfrm>
        </p:grpSpPr>
        <p:sp>
          <p:nvSpPr>
            <p:cNvPr id="671" name="Google Shape;671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5"/>
          <p:cNvGrpSpPr/>
          <p:nvPr/>
        </p:nvGrpSpPr>
        <p:grpSpPr>
          <a:xfrm>
            <a:off x="6657239" y="1461666"/>
            <a:ext cx="257418" cy="256558"/>
            <a:chOff x="4707700" y="2822475"/>
            <a:chExt cx="259625" cy="239550"/>
          </a:xfrm>
        </p:grpSpPr>
        <p:sp>
          <p:nvSpPr>
            <p:cNvPr id="674" name="Google Shape;674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7" name="Google Shape;677;p35"/>
          <p:cNvSpPr/>
          <p:nvPr/>
        </p:nvSpPr>
        <p:spPr>
          <a:xfrm>
            <a:off x="7012654" y="1464649"/>
            <a:ext cx="255658" cy="25144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5"/>
          <p:cNvSpPr/>
          <p:nvPr/>
        </p:nvSpPr>
        <p:spPr>
          <a:xfrm>
            <a:off x="7405270" y="1490465"/>
            <a:ext cx="264061" cy="19971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35"/>
          <p:cNvGrpSpPr/>
          <p:nvPr/>
        </p:nvGrpSpPr>
        <p:grpSpPr>
          <a:xfrm>
            <a:off x="7883620" y="1432990"/>
            <a:ext cx="263615" cy="313428"/>
            <a:chOff x="6425500" y="2795700"/>
            <a:chExt cx="265875" cy="292650"/>
          </a:xfrm>
        </p:grpSpPr>
        <p:sp>
          <p:nvSpPr>
            <p:cNvPr id="680" name="Google Shape;680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35"/>
          <p:cNvSpPr/>
          <p:nvPr/>
        </p:nvSpPr>
        <p:spPr>
          <a:xfrm>
            <a:off x="8256813" y="1458690"/>
            <a:ext cx="264507" cy="263707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3" name="Google Shape;683;p35"/>
          <p:cNvGrpSpPr/>
          <p:nvPr/>
        </p:nvGrpSpPr>
        <p:grpSpPr>
          <a:xfrm>
            <a:off x="8692133" y="1475945"/>
            <a:ext cx="262723" cy="228203"/>
            <a:chOff x="5549875" y="2418425"/>
            <a:chExt cx="264975" cy="213075"/>
          </a:xfrm>
        </p:grpSpPr>
        <p:sp>
          <p:nvSpPr>
            <p:cNvPr id="684" name="Google Shape;684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35"/>
          <p:cNvSpPr/>
          <p:nvPr/>
        </p:nvSpPr>
        <p:spPr>
          <a:xfrm>
            <a:off x="3551606" y="1954448"/>
            <a:ext cx="125202" cy="299077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35"/>
          <p:cNvGrpSpPr/>
          <p:nvPr/>
        </p:nvGrpSpPr>
        <p:grpSpPr>
          <a:xfrm>
            <a:off x="4264224" y="1982325"/>
            <a:ext cx="224699" cy="242233"/>
            <a:chOff x="3739275" y="2525850"/>
            <a:chExt cx="226625" cy="226175"/>
          </a:xfrm>
        </p:grpSpPr>
        <p:sp>
          <p:nvSpPr>
            <p:cNvPr id="688" name="Google Shape;688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35"/>
          <p:cNvGrpSpPr/>
          <p:nvPr/>
        </p:nvGrpSpPr>
        <p:grpSpPr>
          <a:xfrm>
            <a:off x="3869125" y="1961293"/>
            <a:ext cx="204348" cy="284297"/>
            <a:chOff x="4518575" y="2506200"/>
            <a:chExt cx="206100" cy="265450"/>
          </a:xfrm>
        </p:grpSpPr>
        <p:sp>
          <p:nvSpPr>
            <p:cNvPr id="693" name="Google Shape;693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35"/>
          <p:cNvGrpSpPr/>
          <p:nvPr/>
        </p:nvGrpSpPr>
        <p:grpSpPr>
          <a:xfrm>
            <a:off x="4680011" y="1982532"/>
            <a:ext cx="224723" cy="242233"/>
            <a:chOff x="4164375" y="1677425"/>
            <a:chExt cx="226650" cy="226175"/>
          </a:xfrm>
        </p:grpSpPr>
        <p:sp>
          <p:nvSpPr>
            <p:cNvPr id="703" name="Google Shape;703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35"/>
          <p:cNvGrpSpPr/>
          <p:nvPr/>
        </p:nvGrpSpPr>
        <p:grpSpPr>
          <a:xfrm>
            <a:off x="5470488" y="1975609"/>
            <a:ext cx="224253" cy="242233"/>
            <a:chOff x="5226025" y="1677425"/>
            <a:chExt cx="226175" cy="226175"/>
          </a:xfrm>
        </p:grpSpPr>
        <p:sp>
          <p:nvSpPr>
            <p:cNvPr id="709" name="Google Shape;709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35"/>
          <p:cNvGrpSpPr/>
          <p:nvPr/>
        </p:nvGrpSpPr>
        <p:grpSpPr>
          <a:xfrm>
            <a:off x="5075526" y="1975711"/>
            <a:ext cx="224253" cy="242233"/>
            <a:chOff x="4835275" y="1198350"/>
            <a:chExt cx="226175" cy="226175"/>
          </a:xfrm>
        </p:grpSpPr>
        <p:sp>
          <p:nvSpPr>
            <p:cNvPr id="712" name="Google Shape;712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5"/>
          <p:cNvGrpSpPr/>
          <p:nvPr/>
        </p:nvGrpSpPr>
        <p:grpSpPr>
          <a:xfrm>
            <a:off x="6340595" y="1963061"/>
            <a:ext cx="260517" cy="281432"/>
            <a:chOff x="968775" y="1180050"/>
            <a:chExt cx="262750" cy="262775"/>
          </a:xfrm>
        </p:grpSpPr>
        <p:sp>
          <p:nvSpPr>
            <p:cNvPr id="715" name="Google Shape;715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5"/>
          <p:cNvGrpSpPr/>
          <p:nvPr/>
        </p:nvGrpSpPr>
        <p:grpSpPr>
          <a:xfrm>
            <a:off x="5864284" y="2015754"/>
            <a:ext cx="289716" cy="176019"/>
            <a:chOff x="1678900" y="1231350"/>
            <a:chExt cx="292200" cy="164350"/>
          </a:xfrm>
        </p:grpSpPr>
        <p:sp>
          <p:nvSpPr>
            <p:cNvPr id="719" name="Google Shape;719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35"/>
          <p:cNvSpPr/>
          <p:nvPr/>
        </p:nvSpPr>
        <p:spPr>
          <a:xfrm>
            <a:off x="6853492" y="1954461"/>
            <a:ext cx="184469" cy="28523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35"/>
          <p:cNvGrpSpPr/>
          <p:nvPr/>
        </p:nvGrpSpPr>
        <p:grpSpPr>
          <a:xfrm>
            <a:off x="7186703" y="1958039"/>
            <a:ext cx="241505" cy="277496"/>
            <a:chOff x="2405550" y="1181850"/>
            <a:chExt cx="243575" cy="259100"/>
          </a:xfrm>
        </p:grpSpPr>
        <p:sp>
          <p:nvSpPr>
            <p:cNvPr id="724" name="Google Shape;724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0" name="Google Shape;730;p35"/>
          <p:cNvSpPr/>
          <p:nvPr/>
        </p:nvSpPr>
        <p:spPr>
          <a:xfrm>
            <a:off x="7642775" y="1976166"/>
            <a:ext cx="224253" cy="242233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1" name="Google Shape;731;p35"/>
          <p:cNvGrpSpPr/>
          <p:nvPr/>
        </p:nvGrpSpPr>
        <p:grpSpPr>
          <a:xfrm>
            <a:off x="7961593" y="1956313"/>
            <a:ext cx="214957" cy="280950"/>
            <a:chOff x="3086700" y="1180050"/>
            <a:chExt cx="216800" cy="262325"/>
          </a:xfrm>
        </p:grpSpPr>
        <p:sp>
          <p:nvSpPr>
            <p:cNvPr id="732" name="Google Shape;732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35"/>
          <p:cNvGrpSpPr/>
          <p:nvPr/>
        </p:nvGrpSpPr>
        <p:grpSpPr>
          <a:xfrm>
            <a:off x="8341541" y="1946995"/>
            <a:ext cx="171182" cy="299585"/>
            <a:chOff x="3741075" y="1171575"/>
            <a:chExt cx="172650" cy="279725"/>
          </a:xfrm>
        </p:grpSpPr>
        <p:sp>
          <p:nvSpPr>
            <p:cNvPr id="735" name="Google Shape;735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35"/>
          <p:cNvSpPr/>
          <p:nvPr/>
        </p:nvSpPr>
        <p:spPr>
          <a:xfrm>
            <a:off x="8685298" y="1956804"/>
            <a:ext cx="262748" cy="281405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35"/>
          <p:cNvGrpSpPr/>
          <p:nvPr/>
        </p:nvGrpSpPr>
        <p:grpSpPr>
          <a:xfrm>
            <a:off x="3482689" y="2531637"/>
            <a:ext cx="263640" cy="199260"/>
            <a:chOff x="952700" y="1101100"/>
            <a:chExt cx="265900" cy="186050"/>
          </a:xfrm>
        </p:grpSpPr>
        <p:sp>
          <p:nvSpPr>
            <p:cNvPr id="741" name="Google Shape;741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4" name="Google Shape;744;p35"/>
          <p:cNvSpPr/>
          <p:nvPr/>
        </p:nvSpPr>
        <p:spPr>
          <a:xfrm>
            <a:off x="3877526" y="2466367"/>
            <a:ext cx="184890" cy="284779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5"/>
          <p:cNvSpPr/>
          <p:nvPr/>
        </p:nvSpPr>
        <p:spPr>
          <a:xfrm>
            <a:off x="4193918" y="2487898"/>
            <a:ext cx="297227" cy="31369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5"/>
          <p:cNvSpPr/>
          <p:nvPr/>
        </p:nvSpPr>
        <p:spPr>
          <a:xfrm>
            <a:off x="4622626" y="2487952"/>
            <a:ext cx="270704" cy="236530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5079646" y="2517919"/>
            <a:ext cx="233548" cy="264698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" name="Google Shape;748;p35"/>
          <p:cNvGrpSpPr/>
          <p:nvPr/>
        </p:nvGrpSpPr>
        <p:grpSpPr>
          <a:xfrm>
            <a:off x="5501173" y="2514825"/>
            <a:ext cx="238406" cy="270427"/>
            <a:chOff x="5583325" y="1073450"/>
            <a:chExt cx="240450" cy="252500"/>
          </a:xfrm>
        </p:grpSpPr>
        <p:sp>
          <p:nvSpPr>
            <p:cNvPr id="749" name="Google Shape;749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35"/>
          <p:cNvGrpSpPr/>
          <p:nvPr/>
        </p:nvGrpSpPr>
        <p:grpSpPr>
          <a:xfrm>
            <a:off x="5864021" y="2506621"/>
            <a:ext cx="290138" cy="231738"/>
            <a:chOff x="1502275" y="3638775"/>
            <a:chExt cx="292625" cy="216375"/>
          </a:xfrm>
        </p:grpSpPr>
        <p:sp>
          <p:nvSpPr>
            <p:cNvPr id="754" name="Google Shape;754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5"/>
          <p:cNvGrpSpPr/>
          <p:nvPr/>
        </p:nvGrpSpPr>
        <p:grpSpPr>
          <a:xfrm>
            <a:off x="6280313" y="2462981"/>
            <a:ext cx="265821" cy="284752"/>
            <a:chOff x="3171000" y="4021950"/>
            <a:chExt cx="268100" cy="265875"/>
          </a:xfrm>
        </p:grpSpPr>
        <p:sp>
          <p:nvSpPr>
            <p:cNvPr id="760" name="Google Shape;760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35"/>
          <p:cNvSpPr/>
          <p:nvPr/>
        </p:nvSpPr>
        <p:spPr>
          <a:xfrm>
            <a:off x="6670850" y="2490201"/>
            <a:ext cx="295888" cy="320122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5"/>
          <p:cNvSpPr/>
          <p:nvPr/>
        </p:nvSpPr>
        <p:spPr>
          <a:xfrm>
            <a:off x="7086635" y="2477989"/>
            <a:ext cx="264061" cy="285341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35"/>
          <p:cNvGrpSpPr/>
          <p:nvPr/>
        </p:nvGrpSpPr>
        <p:grpSpPr>
          <a:xfrm>
            <a:off x="7472286" y="2503564"/>
            <a:ext cx="250800" cy="270909"/>
            <a:chOff x="5684575" y="4038000"/>
            <a:chExt cx="252950" cy="252950"/>
          </a:xfrm>
        </p:grpSpPr>
        <p:sp>
          <p:nvSpPr>
            <p:cNvPr id="765" name="Google Shape;765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35"/>
          <p:cNvGrpSpPr/>
          <p:nvPr/>
        </p:nvGrpSpPr>
        <p:grpSpPr>
          <a:xfrm>
            <a:off x="7917430" y="2470931"/>
            <a:ext cx="185336" cy="313883"/>
            <a:chOff x="1982675" y="3599525"/>
            <a:chExt cx="186925" cy="293075"/>
          </a:xfrm>
        </p:grpSpPr>
        <p:sp>
          <p:nvSpPr>
            <p:cNvPr id="772" name="Google Shape;772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5"/>
          <p:cNvGrpSpPr/>
          <p:nvPr/>
        </p:nvGrpSpPr>
        <p:grpSpPr>
          <a:xfrm>
            <a:off x="8296936" y="2470931"/>
            <a:ext cx="133580" cy="313428"/>
            <a:chOff x="2397075" y="3602200"/>
            <a:chExt cx="134725" cy="292650"/>
          </a:xfrm>
        </p:grpSpPr>
        <p:sp>
          <p:nvSpPr>
            <p:cNvPr id="778" name="Google Shape;778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35"/>
          <p:cNvGrpSpPr/>
          <p:nvPr/>
        </p:nvGrpSpPr>
        <p:grpSpPr>
          <a:xfrm>
            <a:off x="3522587" y="3008679"/>
            <a:ext cx="184890" cy="301487"/>
            <a:chOff x="2717350" y="3603525"/>
            <a:chExt cx="186475" cy="281500"/>
          </a:xfrm>
        </p:grpSpPr>
        <p:sp>
          <p:nvSpPr>
            <p:cNvPr id="784" name="Google Shape;784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8" name="Google Shape;788;p35"/>
          <p:cNvSpPr/>
          <p:nvPr/>
        </p:nvSpPr>
        <p:spPr>
          <a:xfrm>
            <a:off x="8623869" y="2490389"/>
            <a:ext cx="290609" cy="26330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35"/>
          <p:cNvGrpSpPr/>
          <p:nvPr/>
        </p:nvGrpSpPr>
        <p:grpSpPr>
          <a:xfrm>
            <a:off x="3854788" y="3016805"/>
            <a:ext cx="249040" cy="285234"/>
            <a:chOff x="3927075" y="3612900"/>
            <a:chExt cx="251175" cy="266325"/>
          </a:xfrm>
        </p:grpSpPr>
        <p:sp>
          <p:nvSpPr>
            <p:cNvPr id="790" name="Google Shape;790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4250867" y="3063629"/>
            <a:ext cx="252114" cy="272810"/>
            <a:chOff x="4324975" y="3617800"/>
            <a:chExt cx="254275" cy="254725"/>
          </a:xfrm>
        </p:grpSpPr>
        <p:sp>
          <p:nvSpPr>
            <p:cNvPr id="793" name="Google Shape;793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35"/>
          <p:cNvGrpSpPr/>
          <p:nvPr/>
        </p:nvGrpSpPr>
        <p:grpSpPr>
          <a:xfrm>
            <a:off x="4651111" y="3115225"/>
            <a:ext cx="299904" cy="171065"/>
            <a:chOff x="4728650" y="3665975"/>
            <a:chExt cx="302475" cy="159725"/>
          </a:xfrm>
        </p:grpSpPr>
        <p:sp>
          <p:nvSpPr>
            <p:cNvPr id="797" name="Google Shape;797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35"/>
          <p:cNvGrpSpPr/>
          <p:nvPr/>
        </p:nvGrpSpPr>
        <p:grpSpPr>
          <a:xfrm>
            <a:off x="5046111" y="3081567"/>
            <a:ext cx="287039" cy="222179"/>
            <a:chOff x="5164925" y="3642775"/>
            <a:chExt cx="289500" cy="207450"/>
          </a:xfrm>
        </p:grpSpPr>
        <p:sp>
          <p:nvSpPr>
            <p:cNvPr id="800" name="Google Shape;800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35"/>
          <p:cNvSpPr/>
          <p:nvPr/>
        </p:nvSpPr>
        <p:spPr>
          <a:xfrm>
            <a:off x="5496633" y="3013997"/>
            <a:ext cx="270704" cy="292383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5"/>
          <p:cNvSpPr/>
          <p:nvPr/>
        </p:nvSpPr>
        <p:spPr>
          <a:xfrm>
            <a:off x="5874492" y="3039077"/>
            <a:ext cx="250775" cy="242233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6232403" y="3030628"/>
            <a:ext cx="238852" cy="259128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5"/>
          <p:cNvSpPr/>
          <p:nvPr/>
        </p:nvSpPr>
        <p:spPr>
          <a:xfrm>
            <a:off x="6668149" y="2972702"/>
            <a:ext cx="263615" cy="284779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5"/>
          <p:cNvSpPr/>
          <p:nvPr/>
        </p:nvSpPr>
        <p:spPr>
          <a:xfrm>
            <a:off x="7050159" y="2972474"/>
            <a:ext cx="263615" cy="28523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7432169" y="2966542"/>
            <a:ext cx="255212" cy="330136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7892657" y="3010904"/>
            <a:ext cx="223831" cy="270535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35"/>
          <p:cNvGrpSpPr/>
          <p:nvPr/>
        </p:nvGrpSpPr>
        <p:grpSpPr>
          <a:xfrm>
            <a:off x="8286545" y="3014261"/>
            <a:ext cx="245471" cy="262904"/>
            <a:chOff x="5717150" y="2098500"/>
            <a:chExt cx="247575" cy="245475"/>
          </a:xfrm>
        </p:grpSpPr>
        <p:sp>
          <p:nvSpPr>
            <p:cNvPr id="813" name="Google Shape;813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35"/>
          <p:cNvSpPr/>
          <p:nvPr/>
        </p:nvSpPr>
        <p:spPr>
          <a:xfrm>
            <a:off x="8698680" y="2961722"/>
            <a:ext cx="212330" cy="306734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5"/>
          <p:cNvSpPr/>
          <p:nvPr/>
        </p:nvSpPr>
        <p:spPr>
          <a:xfrm>
            <a:off x="3475791" y="3589265"/>
            <a:ext cx="276876" cy="199260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5"/>
          <p:cNvSpPr/>
          <p:nvPr/>
        </p:nvSpPr>
        <p:spPr>
          <a:xfrm>
            <a:off x="3866003" y="3574215"/>
            <a:ext cx="224277" cy="229355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35"/>
          <p:cNvGrpSpPr/>
          <p:nvPr/>
        </p:nvGrpSpPr>
        <p:grpSpPr>
          <a:xfrm>
            <a:off x="4219712" y="3517795"/>
            <a:ext cx="264061" cy="249409"/>
            <a:chOff x="6435300" y="2742175"/>
            <a:chExt cx="266325" cy="232875"/>
          </a:xfrm>
        </p:grpSpPr>
        <p:sp>
          <p:nvSpPr>
            <p:cNvPr id="820" name="Google Shape;820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35"/>
          <p:cNvGrpSpPr/>
          <p:nvPr/>
        </p:nvGrpSpPr>
        <p:grpSpPr>
          <a:xfrm>
            <a:off x="5004848" y="3579998"/>
            <a:ext cx="250354" cy="270428"/>
            <a:chOff x="674800" y="2146225"/>
            <a:chExt cx="252500" cy="252500"/>
          </a:xfrm>
        </p:grpSpPr>
        <p:sp>
          <p:nvSpPr>
            <p:cNvPr id="823" name="Google Shape;823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5400148" y="3589023"/>
            <a:ext cx="250354" cy="270428"/>
            <a:chOff x="2164225" y="2146225"/>
            <a:chExt cx="252500" cy="252500"/>
          </a:xfrm>
        </p:grpSpPr>
        <p:sp>
          <p:nvSpPr>
            <p:cNvPr id="828" name="Google Shape;828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35"/>
          <p:cNvGrpSpPr/>
          <p:nvPr/>
        </p:nvGrpSpPr>
        <p:grpSpPr>
          <a:xfrm>
            <a:off x="4609573" y="3588869"/>
            <a:ext cx="250800" cy="270909"/>
            <a:chOff x="689975" y="1737200"/>
            <a:chExt cx="252950" cy="252950"/>
          </a:xfrm>
        </p:grpSpPr>
        <p:sp>
          <p:nvSpPr>
            <p:cNvPr id="833" name="Google Shape;833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35"/>
          <p:cNvGrpSpPr/>
          <p:nvPr/>
        </p:nvGrpSpPr>
        <p:grpSpPr>
          <a:xfrm>
            <a:off x="5795230" y="3580915"/>
            <a:ext cx="250800" cy="270427"/>
            <a:chOff x="2961350" y="1740750"/>
            <a:chExt cx="252950" cy="252500"/>
          </a:xfrm>
        </p:grpSpPr>
        <p:sp>
          <p:nvSpPr>
            <p:cNvPr id="840" name="Google Shape;840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35"/>
          <p:cNvSpPr/>
          <p:nvPr/>
        </p:nvSpPr>
        <p:spPr>
          <a:xfrm>
            <a:off x="6213447" y="3603900"/>
            <a:ext cx="249769" cy="269947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7" name="Google Shape;847;p35"/>
          <p:cNvGrpSpPr/>
          <p:nvPr/>
        </p:nvGrpSpPr>
        <p:grpSpPr>
          <a:xfrm>
            <a:off x="6608258" y="3540234"/>
            <a:ext cx="203927" cy="295757"/>
            <a:chOff x="4026550" y="3640100"/>
            <a:chExt cx="205675" cy="276150"/>
          </a:xfrm>
        </p:grpSpPr>
        <p:sp>
          <p:nvSpPr>
            <p:cNvPr id="848" name="Google Shape;848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35"/>
          <p:cNvSpPr/>
          <p:nvPr/>
        </p:nvSpPr>
        <p:spPr>
          <a:xfrm>
            <a:off x="6978569" y="3592238"/>
            <a:ext cx="239274" cy="28523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35"/>
          <p:cNvGrpSpPr/>
          <p:nvPr/>
        </p:nvGrpSpPr>
        <p:grpSpPr>
          <a:xfrm>
            <a:off x="7385661" y="3618180"/>
            <a:ext cx="263615" cy="231631"/>
            <a:chOff x="853250" y="4006875"/>
            <a:chExt cx="265875" cy="216275"/>
          </a:xfrm>
        </p:grpSpPr>
        <p:sp>
          <p:nvSpPr>
            <p:cNvPr id="856" name="Google Shape;856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35"/>
          <p:cNvGrpSpPr/>
          <p:nvPr/>
        </p:nvGrpSpPr>
        <p:grpSpPr>
          <a:xfrm>
            <a:off x="8268839" y="3591137"/>
            <a:ext cx="184444" cy="285716"/>
            <a:chOff x="1978675" y="3981800"/>
            <a:chExt cx="186025" cy="266775"/>
          </a:xfrm>
        </p:grpSpPr>
        <p:sp>
          <p:nvSpPr>
            <p:cNvPr id="859" name="Google Shape;859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" name="Google Shape;861;p35"/>
          <p:cNvSpPr/>
          <p:nvPr/>
        </p:nvSpPr>
        <p:spPr>
          <a:xfrm>
            <a:off x="7816583" y="3608212"/>
            <a:ext cx="238406" cy="25326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35"/>
          <p:cNvGrpSpPr/>
          <p:nvPr/>
        </p:nvGrpSpPr>
        <p:grpSpPr>
          <a:xfrm>
            <a:off x="8666120" y="3598558"/>
            <a:ext cx="250354" cy="270909"/>
            <a:chOff x="480325" y="3970200"/>
            <a:chExt cx="252500" cy="252950"/>
          </a:xfrm>
        </p:grpSpPr>
        <p:sp>
          <p:nvSpPr>
            <p:cNvPr id="863" name="Google Shape;863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>
            <a:off x="3541694" y="4078729"/>
            <a:ext cx="145081" cy="242233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3848041" y="4061784"/>
            <a:ext cx="250800" cy="270427"/>
            <a:chOff x="5745250" y="4378350"/>
            <a:chExt cx="252950" cy="252500"/>
          </a:xfrm>
        </p:grpSpPr>
        <p:sp>
          <p:nvSpPr>
            <p:cNvPr id="870" name="Google Shape;870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35"/>
          <p:cNvGrpSpPr/>
          <p:nvPr/>
        </p:nvGrpSpPr>
        <p:grpSpPr>
          <a:xfrm>
            <a:off x="4230165" y="4065131"/>
            <a:ext cx="250800" cy="270909"/>
            <a:chOff x="6130650" y="4381475"/>
            <a:chExt cx="252950" cy="252950"/>
          </a:xfrm>
        </p:grpSpPr>
        <p:sp>
          <p:nvSpPr>
            <p:cNvPr id="873" name="Google Shape;873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35"/>
          <p:cNvSpPr/>
          <p:nvPr/>
        </p:nvSpPr>
        <p:spPr>
          <a:xfrm>
            <a:off x="4610360" y="4077095"/>
            <a:ext cx="242397" cy="248847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35"/>
          <p:cNvGrpSpPr/>
          <p:nvPr/>
        </p:nvGrpSpPr>
        <p:grpSpPr>
          <a:xfrm>
            <a:off x="4986018" y="4083439"/>
            <a:ext cx="264061" cy="235540"/>
            <a:chOff x="6919750" y="1464650"/>
            <a:chExt cx="266325" cy="219925"/>
          </a:xfrm>
        </p:grpSpPr>
        <p:sp>
          <p:nvSpPr>
            <p:cNvPr id="877" name="Google Shape;877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35"/>
          <p:cNvGrpSpPr/>
          <p:nvPr/>
        </p:nvGrpSpPr>
        <p:grpSpPr>
          <a:xfrm>
            <a:off x="5380634" y="4064170"/>
            <a:ext cx="275141" cy="267081"/>
            <a:chOff x="4759875" y="1027050"/>
            <a:chExt cx="277500" cy="249375"/>
          </a:xfrm>
        </p:grpSpPr>
        <p:sp>
          <p:nvSpPr>
            <p:cNvPr id="880" name="Google Shape;880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>
            <a:off x="5786575" y="4051577"/>
            <a:ext cx="279553" cy="269624"/>
            <a:chOff x="3357900" y="1057675"/>
            <a:chExt cx="281950" cy="251750"/>
          </a:xfrm>
        </p:grpSpPr>
        <p:sp>
          <p:nvSpPr>
            <p:cNvPr id="886" name="Google Shape;886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35"/>
          <p:cNvGrpSpPr/>
          <p:nvPr/>
        </p:nvGrpSpPr>
        <p:grpSpPr>
          <a:xfrm>
            <a:off x="6208954" y="4039796"/>
            <a:ext cx="143321" cy="315811"/>
            <a:chOff x="3783900" y="1046675"/>
            <a:chExt cx="144550" cy="294875"/>
          </a:xfrm>
        </p:grpSpPr>
        <p:sp>
          <p:nvSpPr>
            <p:cNvPr id="890" name="Google Shape;890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35"/>
          <p:cNvSpPr/>
          <p:nvPr/>
        </p:nvSpPr>
        <p:spPr>
          <a:xfrm>
            <a:off x="6602680" y="4058898"/>
            <a:ext cx="192872" cy="28523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6883360" y="3849147"/>
            <a:ext cx="414447" cy="529850"/>
            <a:chOff x="238550" y="1487175"/>
            <a:chExt cx="418000" cy="494725"/>
          </a:xfrm>
        </p:grpSpPr>
        <p:sp>
          <p:nvSpPr>
            <p:cNvPr id="894" name="Google Shape;894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35"/>
          <p:cNvSpPr/>
          <p:nvPr/>
        </p:nvSpPr>
        <p:spPr>
          <a:xfrm>
            <a:off x="7385396" y="4164091"/>
            <a:ext cx="280867" cy="170798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5"/>
          <p:cNvSpPr/>
          <p:nvPr/>
        </p:nvSpPr>
        <p:spPr>
          <a:xfrm>
            <a:off x="7753988" y="4093980"/>
            <a:ext cx="264061" cy="295757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5" name="Google Shape;905;p35"/>
          <p:cNvGrpSpPr/>
          <p:nvPr/>
        </p:nvGrpSpPr>
        <p:grpSpPr>
          <a:xfrm>
            <a:off x="8197700" y="4105731"/>
            <a:ext cx="273530" cy="285823"/>
            <a:chOff x="6010925" y="3998175"/>
            <a:chExt cx="275875" cy="266875"/>
          </a:xfrm>
        </p:grpSpPr>
        <p:sp>
          <p:nvSpPr>
            <p:cNvPr id="906" name="Google Shape;906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35"/>
          <p:cNvGrpSpPr/>
          <p:nvPr/>
        </p:nvGrpSpPr>
        <p:grpSpPr>
          <a:xfrm>
            <a:off x="8649352" y="4120540"/>
            <a:ext cx="264061" cy="242233"/>
            <a:chOff x="6866650" y="1038650"/>
            <a:chExt cx="266325" cy="226175"/>
          </a:xfrm>
        </p:grpSpPr>
        <p:sp>
          <p:nvSpPr>
            <p:cNvPr id="912" name="Google Shape;912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35"/>
          <p:cNvGrpSpPr/>
          <p:nvPr/>
        </p:nvGrpSpPr>
        <p:grpSpPr>
          <a:xfrm>
            <a:off x="5452482" y="1477468"/>
            <a:ext cx="204373" cy="284752"/>
            <a:chOff x="2033075" y="2942475"/>
            <a:chExt cx="206125" cy="265875"/>
          </a:xfrm>
        </p:grpSpPr>
        <p:sp>
          <p:nvSpPr>
            <p:cNvPr id="916" name="Google Shape;916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2" name="Google Shape;922;p35"/>
          <p:cNvSpPr/>
          <p:nvPr/>
        </p:nvSpPr>
        <p:spPr>
          <a:xfrm>
            <a:off x="3475803" y="4573602"/>
            <a:ext cx="211437" cy="31294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3" name="Google Shape;923;p35"/>
          <p:cNvGrpSpPr/>
          <p:nvPr/>
        </p:nvGrpSpPr>
        <p:grpSpPr>
          <a:xfrm>
            <a:off x="3848801" y="4601817"/>
            <a:ext cx="244182" cy="284752"/>
            <a:chOff x="3081775" y="1061400"/>
            <a:chExt cx="246275" cy="265875"/>
          </a:xfrm>
        </p:grpSpPr>
        <p:sp>
          <p:nvSpPr>
            <p:cNvPr id="924" name="Google Shape;924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35"/>
          <p:cNvGrpSpPr/>
          <p:nvPr/>
        </p:nvGrpSpPr>
        <p:grpSpPr>
          <a:xfrm>
            <a:off x="4253577" y="4634867"/>
            <a:ext cx="276901" cy="256076"/>
            <a:chOff x="2847150" y="1805000"/>
            <a:chExt cx="279275" cy="239100"/>
          </a:xfrm>
        </p:grpSpPr>
        <p:sp>
          <p:nvSpPr>
            <p:cNvPr id="928" name="Google Shape;928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0" name="Google Shape;930;p35"/>
          <p:cNvSpPr/>
          <p:nvPr/>
        </p:nvSpPr>
        <p:spPr>
          <a:xfrm>
            <a:off x="4690276" y="4674082"/>
            <a:ext cx="290138" cy="149565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35"/>
          <p:cNvGrpSpPr/>
          <p:nvPr/>
        </p:nvGrpSpPr>
        <p:grpSpPr>
          <a:xfrm>
            <a:off x="5142956" y="4591111"/>
            <a:ext cx="264061" cy="285234"/>
            <a:chOff x="6435300" y="1095300"/>
            <a:chExt cx="266325" cy="266325"/>
          </a:xfrm>
        </p:grpSpPr>
        <p:sp>
          <p:nvSpPr>
            <p:cNvPr id="932" name="Google Shape;932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" name="Google Shape;935;p35"/>
          <p:cNvSpPr/>
          <p:nvPr/>
        </p:nvSpPr>
        <p:spPr>
          <a:xfrm>
            <a:off x="5565757" y="4602324"/>
            <a:ext cx="184890" cy="260387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5"/>
          <p:cNvSpPr/>
          <p:nvPr/>
        </p:nvSpPr>
        <p:spPr>
          <a:xfrm>
            <a:off x="5911315" y="4580083"/>
            <a:ext cx="234415" cy="24271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35"/>
          <p:cNvGrpSpPr/>
          <p:nvPr/>
        </p:nvGrpSpPr>
        <p:grpSpPr>
          <a:xfrm>
            <a:off x="6307719" y="4587236"/>
            <a:ext cx="226012" cy="285234"/>
            <a:chOff x="4506525" y="1060950"/>
            <a:chExt cx="227950" cy="266325"/>
          </a:xfrm>
        </p:grpSpPr>
        <p:sp>
          <p:nvSpPr>
            <p:cNvPr id="938" name="Google Shape;938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35"/>
          <p:cNvSpPr/>
          <p:nvPr/>
        </p:nvSpPr>
        <p:spPr>
          <a:xfrm>
            <a:off x="6651943" y="4684165"/>
            <a:ext cx="290162" cy="99657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5"/>
          <p:cNvSpPr/>
          <p:nvPr/>
        </p:nvSpPr>
        <p:spPr>
          <a:xfrm>
            <a:off x="7399472" y="4648306"/>
            <a:ext cx="230449" cy="281405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35"/>
          <p:cNvGrpSpPr/>
          <p:nvPr/>
        </p:nvGrpSpPr>
        <p:grpSpPr>
          <a:xfrm>
            <a:off x="7061889" y="4648254"/>
            <a:ext cx="188435" cy="279959"/>
            <a:chOff x="867500" y="3647700"/>
            <a:chExt cx="190050" cy="261400"/>
          </a:xfrm>
        </p:grpSpPr>
        <p:sp>
          <p:nvSpPr>
            <p:cNvPr id="948" name="Google Shape;948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3" name="Google Shape;953;p35"/>
          <p:cNvSpPr/>
          <p:nvPr/>
        </p:nvSpPr>
        <p:spPr>
          <a:xfrm>
            <a:off x="7779301" y="4622262"/>
            <a:ext cx="267581" cy="24226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5"/>
          <p:cNvSpPr/>
          <p:nvPr/>
        </p:nvSpPr>
        <p:spPr>
          <a:xfrm>
            <a:off x="8230650" y="4621271"/>
            <a:ext cx="230003" cy="284511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67FF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5" name="Google Shape;955;p35"/>
          <p:cNvGrpSpPr/>
          <p:nvPr/>
        </p:nvGrpSpPr>
        <p:grpSpPr>
          <a:xfrm>
            <a:off x="8668612" y="4613170"/>
            <a:ext cx="224699" cy="312946"/>
            <a:chOff x="3707175" y="1322350"/>
            <a:chExt cx="226625" cy="292200"/>
          </a:xfrm>
        </p:grpSpPr>
        <p:sp>
          <p:nvSpPr>
            <p:cNvPr id="956" name="Google Shape;956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67FF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/>
          <p:nvPr>
            <p:ph type="title"/>
          </p:nvPr>
        </p:nvSpPr>
        <p:spPr>
          <a:xfrm>
            <a:off x="345325" y="723575"/>
            <a:ext cx="8103900" cy="111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yourself or the company that you</a:t>
            </a:r>
            <a:r>
              <a:rPr lang="en-GB">
                <a:solidFill>
                  <a:srgbClr val="E830CE"/>
                </a:solidFill>
              </a:rPr>
              <a:t> represent.</a:t>
            </a:r>
            <a:endParaRPr>
              <a:solidFill>
                <a:srgbClr val="E830CE"/>
              </a:solidFill>
            </a:endParaRPr>
          </a:p>
        </p:txBody>
      </p:sp>
      <p:sp>
        <p:nvSpPr>
          <p:cNvPr id="304" name="Google Shape;304;p18"/>
          <p:cNvSpPr txBox="1"/>
          <p:nvPr>
            <p:ph idx="1" type="body"/>
          </p:nvPr>
        </p:nvSpPr>
        <p:spPr>
          <a:xfrm>
            <a:off x="2218300" y="2173950"/>
            <a:ext cx="5300400" cy="25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Lorem ipsum dolor sit amet, consectetuer adipiscing elit. Aenean commodo ligula eget dolor.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Aenean massa. Cum sociis natoque penatibus et magnis dis parturient montes, nascetur ridiculus mus</a:t>
            </a:r>
            <a:r>
              <a:rPr lang="en-GB" sz="2000"/>
              <a:t>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6"/>
          <p:cNvSpPr txBox="1"/>
          <p:nvPr>
            <p:ph type="title"/>
          </p:nvPr>
        </p:nvSpPr>
        <p:spPr>
          <a:xfrm>
            <a:off x="287125" y="984950"/>
            <a:ext cx="7620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963" name="Google Shape;963;p36"/>
          <p:cNvSpPr txBox="1"/>
          <p:nvPr>
            <p:ph idx="1" type="body"/>
          </p:nvPr>
        </p:nvSpPr>
        <p:spPr>
          <a:xfrm>
            <a:off x="2173475" y="1920900"/>
            <a:ext cx="5300400" cy="21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type="title"/>
          </p:nvPr>
        </p:nvSpPr>
        <p:spPr>
          <a:xfrm>
            <a:off x="417675" y="1194325"/>
            <a:ext cx="8013600" cy="10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here or a summary of your </a:t>
            </a:r>
            <a:r>
              <a:rPr lang="en-GB">
                <a:solidFill>
                  <a:srgbClr val="16E6CC"/>
                </a:solidFill>
              </a:rPr>
              <a:t>presentatio</a:t>
            </a:r>
            <a:r>
              <a:rPr lang="en-GB">
                <a:solidFill>
                  <a:srgbClr val="16E6CD"/>
                </a:solidFill>
              </a:rPr>
              <a:t>n.</a:t>
            </a:r>
            <a:endParaRPr>
              <a:solidFill>
                <a:srgbClr val="16E6CD"/>
              </a:solidFill>
            </a:endParaRPr>
          </a:p>
        </p:txBody>
      </p:sp>
      <p:sp>
        <p:nvSpPr>
          <p:cNvPr id="310" name="Google Shape;310;p19"/>
          <p:cNvSpPr txBox="1"/>
          <p:nvPr>
            <p:ph idx="1" type="body"/>
          </p:nvPr>
        </p:nvSpPr>
        <p:spPr>
          <a:xfrm>
            <a:off x="1916200" y="2346925"/>
            <a:ext cx="6352200" cy="19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30CE"/>
              </a:buClr>
              <a:buSzPts val="2000"/>
              <a:buChar char="❏"/>
            </a:pPr>
            <a:r>
              <a:rPr lang="en-GB" sz="2000"/>
              <a:t>We will talk about this first.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FF6B"/>
              </a:buClr>
              <a:buSzPts val="2000"/>
              <a:buChar char="❏"/>
            </a:pPr>
            <a:r>
              <a:rPr lang="en-GB" sz="2000"/>
              <a:t>We will talk about this second.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C4E7"/>
              </a:buClr>
              <a:buSzPts val="2000"/>
              <a:buChar char="❏"/>
            </a:pPr>
            <a:r>
              <a:rPr lang="en-GB" sz="2000"/>
              <a:t>We will talk about this last.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We will talk about this first</a:t>
            </a:r>
            <a:endParaRPr sz="5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/>
          <p:nvPr>
            <p:ph type="title"/>
          </p:nvPr>
        </p:nvSpPr>
        <p:spPr>
          <a:xfrm>
            <a:off x="907675" y="1283225"/>
            <a:ext cx="792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rgbClr val="67FF6B"/>
                </a:solidFill>
              </a:rPr>
              <a:t>here.</a:t>
            </a:r>
            <a:endParaRPr>
              <a:solidFill>
                <a:srgbClr val="67FF6B"/>
              </a:solidFill>
            </a:endParaRPr>
          </a:p>
        </p:txBody>
      </p:sp>
      <p:sp>
        <p:nvSpPr>
          <p:cNvPr id="321" name="Google Shape;321;p21"/>
          <p:cNvSpPr txBox="1"/>
          <p:nvPr>
            <p:ph idx="1" type="body"/>
          </p:nvPr>
        </p:nvSpPr>
        <p:spPr>
          <a:xfrm>
            <a:off x="907675" y="1914475"/>
            <a:ext cx="7924500" cy="21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</a:t>
            </a:r>
            <a:r>
              <a:rPr lang="en-GB">
                <a:solidFill>
                  <a:srgbClr val="9F25F2"/>
                </a:solidFill>
              </a:rPr>
              <a:t>here.</a:t>
            </a:r>
            <a:endParaRPr>
              <a:solidFill>
                <a:srgbClr val="9F25F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"/>
          <p:cNvSpPr txBox="1"/>
          <p:nvPr>
            <p:ph type="title"/>
          </p:nvPr>
        </p:nvSpPr>
        <p:spPr>
          <a:xfrm>
            <a:off x="311700" y="107837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/>
              <a:t>Great idea!</a:t>
            </a:r>
            <a:endParaRPr sz="9000"/>
          </a:p>
        </p:txBody>
      </p:sp>
      <p:sp>
        <p:nvSpPr>
          <p:cNvPr id="332" name="Google Shape;332;p23"/>
          <p:cNvSpPr txBox="1"/>
          <p:nvPr>
            <p:ph idx="1" type="body"/>
          </p:nvPr>
        </p:nvSpPr>
        <p:spPr>
          <a:xfrm>
            <a:off x="311700" y="4371425"/>
            <a:ext cx="85206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Finish up your first set of slides.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type="title"/>
          </p:nvPr>
        </p:nvSpPr>
        <p:spPr>
          <a:xfrm>
            <a:off x="806825" y="1054625"/>
            <a:ext cx="802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</a:t>
            </a:r>
            <a:r>
              <a:rPr lang="en-GB">
                <a:solidFill>
                  <a:srgbClr val="FF6A63"/>
                </a:solidFill>
              </a:rPr>
              <a:t>content.</a:t>
            </a:r>
            <a:endParaRPr>
              <a:solidFill>
                <a:srgbClr val="FF6A63"/>
              </a:solidFill>
            </a:endParaRPr>
          </a:p>
        </p:txBody>
      </p:sp>
      <p:sp>
        <p:nvSpPr>
          <p:cNvPr id="338" name="Google Shape;338;p24"/>
          <p:cNvSpPr txBox="1"/>
          <p:nvPr>
            <p:ph idx="1" type="body"/>
          </p:nvPr>
        </p:nvSpPr>
        <p:spPr>
          <a:xfrm>
            <a:off x="806825" y="1533475"/>
            <a:ext cx="3767400" cy="30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600"/>
              <a:t>Remember that most of our presentation templates allow you to change the colors by going into the master – this works both in PowerPoint and Google Slides – , so you can adapt them to your needs</a:t>
            </a:r>
            <a:endParaRPr sz="1600"/>
          </a:p>
        </p:txBody>
      </p:sp>
      <p:sp>
        <p:nvSpPr>
          <p:cNvPr id="339" name="Google Shape;339;p24"/>
          <p:cNvSpPr txBox="1"/>
          <p:nvPr>
            <p:ph idx="2" type="body"/>
          </p:nvPr>
        </p:nvSpPr>
        <p:spPr>
          <a:xfrm>
            <a:off x="5064828" y="1533475"/>
            <a:ext cx="3767400" cy="30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600"/>
              <a:t>Colors are emotional and evoke feelings. The right colors can help persuade and motivate, they can increase your audience's interest and improve learning comprehension and retention.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rgbClr val="01C4E7"/>
                </a:solidFill>
              </a:rPr>
              <a:t>here.</a:t>
            </a:r>
            <a:endParaRPr>
              <a:solidFill>
                <a:srgbClr val="01C4E7"/>
              </a:solidFill>
            </a:endParaRPr>
          </a:p>
        </p:txBody>
      </p:sp>
      <p:sp>
        <p:nvSpPr>
          <p:cNvPr id="345" name="Google Shape;345;p25"/>
          <p:cNvSpPr txBox="1"/>
          <p:nvPr>
            <p:ph idx="3" type="body"/>
          </p:nvPr>
        </p:nvSpPr>
        <p:spPr>
          <a:xfrm>
            <a:off x="311700" y="1400350"/>
            <a:ext cx="2603700" cy="31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Did you know that pandas don’t hibernate?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When winter approaches, they head lower down their mountain homes to warmer temperatures, where they continue to chomp away on bamboo!</a:t>
            </a:r>
            <a:endParaRPr sz="1600"/>
          </a:p>
        </p:txBody>
      </p:sp>
      <p:sp>
        <p:nvSpPr>
          <p:cNvPr id="346" name="Google Shape;346;p25"/>
          <p:cNvSpPr txBox="1"/>
          <p:nvPr>
            <p:ph idx="1" type="body"/>
          </p:nvPr>
        </p:nvSpPr>
        <p:spPr>
          <a:xfrm>
            <a:off x="3201898" y="1400350"/>
            <a:ext cx="2603700" cy="31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Did you know that a cat uses its whiskers as feelers to determine if a space is too small to squeeze through?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Also, cats love to sleep. A fifteen-year-old cat has probably spent ten years of its life sleeping.</a:t>
            </a:r>
            <a:endParaRPr sz="1600"/>
          </a:p>
        </p:txBody>
      </p:sp>
      <p:sp>
        <p:nvSpPr>
          <p:cNvPr id="347" name="Google Shape;347;p25"/>
          <p:cNvSpPr txBox="1"/>
          <p:nvPr>
            <p:ph idx="4" type="body"/>
          </p:nvPr>
        </p:nvSpPr>
        <p:spPr>
          <a:xfrm>
            <a:off x="6092097" y="1400350"/>
            <a:ext cx="2603700" cy="31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Did you know that elephants can sense storms?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Elephants may be able to detect a thunderstorm from hundreds of miles away, and will head towards it, looking for water.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se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