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1" r:id="rId2"/>
    <p:sldMasterId id="2147483653" r:id="rId3"/>
  </p:sldMasterIdLst>
  <p:notesMasterIdLst>
    <p:notesMasterId r:id="rId5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6" roundtripDataSignature="AMtx7mibvM8hxHlVpkzM/BvVb6F/6mUm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6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customschemas.google.com/relationships/presentationmetadata" Target="meta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15-42C8-BCE8-C5F0DE1686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0D-4250-8B43-4415AF92D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5D-404D-9619-88B26A914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06-4B39-896A-CC096E4B59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250-40EB-924F-844E71EAFF6A}"/>
              </c:ext>
            </c:extLst>
          </c:dPt>
          <c:dPt>
            <c:idx val="1"/>
            <c:bubble3D val="0"/>
            <c:spPr>
              <a:solidFill>
                <a:schemeClr val="bg1">
                  <a:alpha val="3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0250-40EB-924F-844E71EAFF6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50-40EB-924F-844E71EAFF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A21-4FF1-A24D-53728DB015A1}"/>
              </c:ext>
            </c:extLst>
          </c:dPt>
          <c:dPt>
            <c:idx val="1"/>
            <c:bubble3D val="0"/>
            <c:spPr>
              <a:solidFill>
                <a:schemeClr val="bg1">
                  <a:alpha val="2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AA21-4FF1-A24D-53728DB015A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21-4FF1-A24D-53728DB015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062-4CD3-B7F3-D0A0DD557631}"/>
              </c:ext>
            </c:extLst>
          </c:dPt>
          <c:dPt>
            <c:idx val="1"/>
            <c:bubble3D val="0"/>
            <c:spPr>
              <a:solidFill>
                <a:schemeClr val="bg1">
                  <a:alpha val="2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2062-4CD3-B7F3-D0A0DD55763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62-4CD3-B7F3-D0A0DD5576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9F5-41AD-BAE5-7FF9C213E11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3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99F5-41AD-BAE5-7FF9C213E11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F5-41AD-BAE5-7FF9C213E1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8" name="Google Shape;144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2" name="Google Shape;161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slide layout">
  <p:cSld name="1_Image slide layout">
    <p:bg>
      <p:bgPr>
        <a:solidFill>
          <a:schemeClr val="dk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0"/>
          <p:cNvSpPr>
            <a:spLocks noGrp="1"/>
          </p:cNvSpPr>
          <p:nvPr>
            <p:ph type="pic" idx="2"/>
          </p:nvPr>
        </p:nvSpPr>
        <p:spPr>
          <a:xfrm>
            <a:off x="3779656" y="1838324"/>
            <a:ext cx="8412345" cy="406717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" name="Google Shape;28;p60"/>
          <p:cNvSpPr>
            <a:spLocks noGrp="1"/>
          </p:cNvSpPr>
          <p:nvPr>
            <p:ph type="pic" idx="3"/>
          </p:nvPr>
        </p:nvSpPr>
        <p:spPr>
          <a:xfrm>
            <a:off x="0" y="1285875"/>
            <a:ext cx="4432248" cy="406717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bg>
      <p:bgPr>
        <a:solidFill>
          <a:schemeClr val="dk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2"/>
          <p:cNvSpPr>
            <a:spLocks noGrp="1"/>
          </p:cNvSpPr>
          <p:nvPr>
            <p:ph type="pic" idx="2"/>
          </p:nvPr>
        </p:nvSpPr>
        <p:spPr>
          <a:xfrm>
            <a:off x="5622521" y="0"/>
            <a:ext cx="656947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s and Contents Layout">
  <p:cSld name="6_Images and Contents Layout">
    <p:bg>
      <p:bgPr>
        <a:solidFill>
          <a:schemeClr val="dk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4"/>
          <p:cNvSpPr/>
          <p:nvPr/>
        </p:nvSpPr>
        <p:spPr>
          <a:xfrm>
            <a:off x="0" y="3212977"/>
            <a:ext cx="12192000" cy="3106343"/>
          </a:xfrm>
          <a:prstGeom prst="rect">
            <a:avLst/>
          </a:prstGeom>
          <a:solidFill>
            <a:schemeClr val="accent4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6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36" name="Google Shape;36;p64"/>
          <p:cNvGrpSpPr/>
          <p:nvPr/>
        </p:nvGrpSpPr>
        <p:grpSpPr>
          <a:xfrm>
            <a:off x="3261245" y="1351589"/>
            <a:ext cx="5538371" cy="3058435"/>
            <a:chOff x="-548507" y="445537"/>
            <a:chExt cx="11570450" cy="6389508"/>
          </a:xfrm>
        </p:grpSpPr>
        <p:sp>
          <p:nvSpPr>
            <p:cNvPr id="37" name="Google Shape;37;p64"/>
            <p:cNvSpPr/>
            <p:nvPr/>
          </p:nvSpPr>
          <p:spPr>
            <a:xfrm>
              <a:off x="665461" y="445537"/>
              <a:ext cx="9143389" cy="6286725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64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64"/>
            <p:cNvSpPr/>
            <p:nvPr/>
          </p:nvSpPr>
          <p:spPr>
            <a:xfrm>
              <a:off x="700575" y="477868"/>
              <a:ext cx="9072285" cy="5916708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64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64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64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" name="Google Shape;43;p64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4" name="Google Shape;44;p6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64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" name="Google Shape;46;p64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7" name="Google Shape;47;p6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64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" name="Google Shape;49;p64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" name="Google Shape;50;p64"/>
          <p:cNvSpPr>
            <a:spLocks noGrp="1"/>
          </p:cNvSpPr>
          <p:nvPr>
            <p:ph type="pic" idx="2"/>
          </p:nvPr>
        </p:nvSpPr>
        <p:spPr>
          <a:xfrm>
            <a:off x="4044800" y="1518888"/>
            <a:ext cx="4008317" cy="24568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Images &amp; Contents Layout">
  <p:cSld name="9_Images &amp; Conten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6"/>
          <p:cNvSpPr>
            <a:spLocks noGrp="1"/>
          </p:cNvSpPr>
          <p:nvPr>
            <p:ph type="pic" idx="2"/>
          </p:nvPr>
        </p:nvSpPr>
        <p:spPr>
          <a:xfrm>
            <a:off x="-1" y="0"/>
            <a:ext cx="6107556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66"/>
          <p:cNvSpPr>
            <a:spLocks noGrp="1"/>
          </p:cNvSpPr>
          <p:nvPr>
            <p:ph type="pic" idx="3"/>
          </p:nvPr>
        </p:nvSpPr>
        <p:spPr>
          <a:xfrm>
            <a:off x="6096002" y="3429000"/>
            <a:ext cx="6107501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bg>
      <p:bgPr>
        <a:solidFill>
          <a:schemeClr val="dk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7"/>
          <p:cNvSpPr/>
          <p:nvPr/>
        </p:nvSpPr>
        <p:spPr>
          <a:xfrm>
            <a:off x="9593387" y="5967149"/>
            <a:ext cx="4218052" cy="427271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" name="Google Shape;57;p67"/>
          <p:cNvGrpSpPr/>
          <p:nvPr/>
        </p:nvGrpSpPr>
        <p:grpSpPr>
          <a:xfrm>
            <a:off x="8949924" y="1077957"/>
            <a:ext cx="3242076" cy="5095480"/>
            <a:chOff x="9508727" y="2147107"/>
            <a:chExt cx="2683273" cy="4217224"/>
          </a:xfrm>
        </p:grpSpPr>
        <p:sp>
          <p:nvSpPr>
            <p:cNvPr id="58" name="Google Shape;58;p67"/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/>
              <a:ahLst/>
              <a:cxnLst/>
              <a:rect l="l" t="t" r="r" b="b"/>
              <a:pathLst>
                <a:path w="810404" h="583783" extrusionOk="0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67"/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/>
              <a:ahLst/>
              <a:cxnLst/>
              <a:rect l="l" t="t" r="r" b="b"/>
              <a:pathLst>
                <a:path w="2683273" h="3642562" extrusionOk="0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67"/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/>
              <a:ahLst/>
              <a:cxnLst/>
              <a:rect l="l" t="t" r="r" b="b"/>
              <a:pathLst>
                <a:path w="2655908" h="3195604" extrusionOk="0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67"/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/>
              <a:ahLst/>
              <a:cxnLst/>
              <a:rect l="l" t="t" r="r" b="b"/>
              <a:pathLst>
                <a:path w="807262" h="48649" extrusionOk="0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67"/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/>
              <a:ahLst/>
              <a:cxnLst/>
              <a:rect l="l" t="t" r="r" b="b"/>
              <a:pathLst>
                <a:path w="2655908" h="395270" extrusionOk="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67"/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67"/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" name="Google Shape;65;p67"/>
          <p:cNvSpPr>
            <a:spLocks noGrp="1"/>
          </p:cNvSpPr>
          <p:nvPr>
            <p:ph type="pic" idx="2"/>
          </p:nvPr>
        </p:nvSpPr>
        <p:spPr>
          <a:xfrm>
            <a:off x="9194434" y="1288208"/>
            <a:ext cx="2997566" cy="3498392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Images &amp; Contents Layout">
  <p:cSld name="24_Images &amp; Contents Layout">
    <p:bg>
      <p:bgPr>
        <a:solidFill>
          <a:schemeClr val="dk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8"/>
          <p:cNvSpPr/>
          <p:nvPr/>
        </p:nvSpPr>
        <p:spPr>
          <a:xfrm>
            <a:off x="7228120" y="1876149"/>
            <a:ext cx="4320000" cy="43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68"/>
          <p:cNvSpPr>
            <a:spLocks noGrp="1"/>
          </p:cNvSpPr>
          <p:nvPr>
            <p:ph type="pic" idx="2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solidFill>
          <a:schemeClr val="dk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2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3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73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73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73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73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73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73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Agenda slide layout">
  <p:cSld name="3_Agenda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aam slide layout">
  <p:cSld name="4_Taam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6"/>
          <p:cNvSpPr/>
          <p:nvPr/>
        </p:nvSpPr>
        <p:spPr>
          <a:xfrm>
            <a:off x="919215" y="2106849"/>
            <a:ext cx="3287026" cy="3765138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5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56"/>
          <p:cNvSpPr>
            <a:spLocks noGrp="1"/>
          </p:cNvSpPr>
          <p:nvPr>
            <p:ph type="pic" idx="2"/>
          </p:nvPr>
        </p:nvSpPr>
        <p:spPr>
          <a:xfrm>
            <a:off x="1097431" y="2310987"/>
            <a:ext cx="2930595" cy="335686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7"/>
          <p:cNvSpPr>
            <a:spLocks noGrp="1"/>
          </p:cNvSpPr>
          <p:nvPr>
            <p:ph type="pic" idx="2"/>
          </p:nvPr>
        </p:nvSpPr>
        <p:spPr>
          <a:xfrm>
            <a:off x="0" y="0"/>
            <a:ext cx="12198767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/>
          <p:nvPr/>
        </p:nvSpPr>
        <p:spPr>
          <a:xfrm>
            <a:off x="0" y="4876843"/>
            <a:ext cx="12192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PPT Templates</a:t>
            </a:r>
            <a:endParaRPr sz="5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0" y="5756393"/>
            <a:ext cx="1219185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 the Subtitle of Your Presentation</a:t>
            </a: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oogle Shape;350;p10"/>
          <p:cNvGrpSpPr/>
          <p:nvPr/>
        </p:nvGrpSpPr>
        <p:grpSpPr>
          <a:xfrm>
            <a:off x="4322762" y="3103570"/>
            <a:ext cx="7869238" cy="4572000"/>
            <a:chOff x="635000" y="1382713"/>
            <a:chExt cx="7869238" cy="4572000"/>
          </a:xfrm>
        </p:grpSpPr>
        <p:sp>
          <p:nvSpPr>
            <p:cNvPr id="351" name="Google Shape;351;p10"/>
            <p:cNvSpPr/>
            <p:nvPr/>
          </p:nvSpPr>
          <p:spPr>
            <a:xfrm>
              <a:off x="811213" y="3267075"/>
              <a:ext cx="7478713" cy="2654300"/>
            </a:xfrm>
            <a:custGeom>
              <a:avLst/>
              <a:gdLst/>
              <a:ahLst/>
              <a:cxnLst/>
              <a:rect l="l" t="t" r="r" b="b"/>
              <a:pathLst>
                <a:path w="4711" h="1672" extrusionOk="0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0"/>
            <p:cNvSpPr/>
            <p:nvPr/>
          </p:nvSpPr>
          <p:spPr>
            <a:xfrm>
              <a:off x="635000" y="2108200"/>
              <a:ext cx="7697788" cy="3846513"/>
            </a:xfrm>
            <a:custGeom>
              <a:avLst/>
              <a:gdLst/>
              <a:ahLst/>
              <a:cxnLst/>
              <a:rect l="l" t="t" r="r" b="b"/>
              <a:pathLst>
                <a:path w="4849" h="2423" extrusionOk="0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0"/>
            <p:cNvSpPr/>
            <p:nvPr/>
          </p:nvSpPr>
          <p:spPr>
            <a:xfrm>
              <a:off x="1595438" y="1790700"/>
              <a:ext cx="6908800" cy="3509963"/>
            </a:xfrm>
            <a:custGeom>
              <a:avLst/>
              <a:gdLst/>
              <a:ahLst/>
              <a:cxnLst/>
              <a:rect l="l" t="t" r="r" b="b"/>
              <a:pathLst>
                <a:path w="4352" h="2211" extrusionOk="0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2097088" y="1382713"/>
              <a:ext cx="4552950" cy="1549400"/>
            </a:xfrm>
            <a:custGeom>
              <a:avLst/>
              <a:gdLst/>
              <a:ahLst/>
              <a:cxnLst/>
              <a:rect l="l" t="t" r="r" b="b"/>
              <a:pathLst>
                <a:path w="2868" h="976" extrusionOk="0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5" name="Google Shape;355;p10"/>
          <p:cNvSpPr/>
          <p:nvPr/>
        </p:nvSpPr>
        <p:spPr>
          <a:xfrm rot="-8100000" flipH="1">
            <a:off x="7845250" y="3303025"/>
            <a:ext cx="1212613" cy="1212613"/>
          </a:xfrm>
          <a:custGeom>
            <a:avLst/>
            <a:gdLst/>
            <a:ahLst/>
            <a:cxnLst/>
            <a:rect l="l" t="t" r="r" b="b"/>
            <a:pathLst>
              <a:path w="1212613" h="1212613" extrusionOk="0">
                <a:moveTo>
                  <a:pt x="303412" y="909201"/>
                </a:moveTo>
                <a:cubicBezTo>
                  <a:pt x="422444" y="1028233"/>
                  <a:pt x="615433" y="1028233"/>
                  <a:pt x="734465" y="909201"/>
                </a:cubicBezTo>
                <a:cubicBezTo>
                  <a:pt x="853496" y="790170"/>
                  <a:pt x="853496" y="597181"/>
                  <a:pt x="734465" y="478149"/>
                </a:cubicBezTo>
                <a:cubicBezTo>
                  <a:pt x="615433" y="359118"/>
                  <a:pt x="422444" y="359118"/>
                  <a:pt x="303412" y="478149"/>
                </a:cubicBezTo>
                <a:cubicBezTo>
                  <a:pt x="184381" y="597181"/>
                  <a:pt x="184381" y="790170"/>
                  <a:pt x="303412" y="909201"/>
                </a:cubicBezTo>
                <a:close/>
                <a:moveTo>
                  <a:pt x="151993" y="1060620"/>
                </a:moveTo>
                <a:cubicBezTo>
                  <a:pt x="58084" y="966711"/>
                  <a:pt x="0" y="836976"/>
                  <a:pt x="0" y="693675"/>
                </a:cubicBezTo>
                <a:lnTo>
                  <a:pt x="1" y="693675"/>
                </a:lnTo>
                <a:cubicBezTo>
                  <a:pt x="1" y="407073"/>
                  <a:pt x="238541" y="234048"/>
                  <a:pt x="518939" y="174737"/>
                </a:cubicBezTo>
                <a:cubicBezTo>
                  <a:pt x="780953" y="119315"/>
                  <a:pt x="956756" y="91859"/>
                  <a:pt x="1212613" y="0"/>
                </a:cubicBezTo>
                <a:cubicBezTo>
                  <a:pt x="1133069" y="268172"/>
                  <a:pt x="1105613" y="456293"/>
                  <a:pt x="1037876" y="693675"/>
                </a:cubicBezTo>
                <a:cubicBezTo>
                  <a:pt x="988614" y="1017224"/>
                  <a:pt x="805540" y="1212613"/>
                  <a:pt x="518938" y="1212613"/>
                </a:cubicBezTo>
                <a:cubicBezTo>
                  <a:pt x="375637" y="1212613"/>
                  <a:pt x="245902" y="1154529"/>
                  <a:pt x="151993" y="10606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0"/>
          <p:cNvSpPr txBox="1"/>
          <p:nvPr/>
        </p:nvSpPr>
        <p:spPr>
          <a:xfrm>
            <a:off x="879406" y="607293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0"/>
          <p:cNvSpPr txBox="1"/>
          <p:nvPr/>
        </p:nvSpPr>
        <p:spPr>
          <a:xfrm>
            <a:off x="900906" y="1692055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0"/>
          <p:cNvSpPr txBox="1"/>
          <p:nvPr/>
        </p:nvSpPr>
        <p:spPr>
          <a:xfrm>
            <a:off x="796986" y="2395684"/>
            <a:ext cx="126315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40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0"/>
          <p:cNvSpPr txBox="1"/>
          <p:nvPr/>
        </p:nvSpPr>
        <p:spPr>
          <a:xfrm>
            <a:off x="2031815" y="2334129"/>
            <a:ext cx="485130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  <a:endParaRPr/>
          </a:p>
        </p:txBody>
      </p:sp>
      <p:sp>
        <p:nvSpPr>
          <p:cNvPr id="360" name="Google Shape;360;p10"/>
          <p:cNvSpPr/>
          <p:nvPr/>
        </p:nvSpPr>
        <p:spPr>
          <a:xfrm>
            <a:off x="990887" y="3535219"/>
            <a:ext cx="576064" cy="576064"/>
          </a:xfrm>
          <a:prstGeom prst="ellipse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0"/>
          <p:cNvSpPr txBox="1"/>
          <p:nvPr/>
        </p:nvSpPr>
        <p:spPr>
          <a:xfrm>
            <a:off x="1745795" y="3500088"/>
            <a:ext cx="39269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0"/>
          <p:cNvSpPr/>
          <p:nvPr/>
        </p:nvSpPr>
        <p:spPr>
          <a:xfrm>
            <a:off x="990991" y="4516287"/>
            <a:ext cx="576064" cy="576064"/>
          </a:xfrm>
          <a:prstGeom prst="ellipse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0"/>
          <p:cNvSpPr txBox="1"/>
          <p:nvPr/>
        </p:nvSpPr>
        <p:spPr>
          <a:xfrm>
            <a:off x="1745795" y="4481156"/>
            <a:ext cx="39269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10"/>
          <p:cNvSpPr/>
          <p:nvPr/>
        </p:nvSpPr>
        <p:spPr>
          <a:xfrm>
            <a:off x="1170651" y="4658786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0"/>
          <p:cNvSpPr/>
          <p:nvPr/>
        </p:nvSpPr>
        <p:spPr>
          <a:xfrm>
            <a:off x="1073658" y="3695744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0"/>
          <p:cNvSpPr/>
          <p:nvPr/>
        </p:nvSpPr>
        <p:spPr>
          <a:xfrm>
            <a:off x="981863" y="5497355"/>
            <a:ext cx="576064" cy="576064"/>
          </a:xfrm>
          <a:prstGeom prst="ellipse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0"/>
          <p:cNvSpPr txBox="1"/>
          <p:nvPr/>
        </p:nvSpPr>
        <p:spPr>
          <a:xfrm>
            <a:off x="1736771" y="5462224"/>
            <a:ext cx="39269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0"/>
          <p:cNvSpPr/>
          <p:nvPr/>
        </p:nvSpPr>
        <p:spPr>
          <a:xfrm>
            <a:off x="1102358" y="5658503"/>
            <a:ext cx="330370" cy="253768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0"/>
          <p:cNvSpPr/>
          <p:nvPr/>
        </p:nvSpPr>
        <p:spPr>
          <a:xfrm rot="1820682" flipH="1">
            <a:off x="8153194" y="-1094441"/>
            <a:ext cx="2862069" cy="5434617"/>
          </a:xfrm>
          <a:custGeom>
            <a:avLst/>
            <a:gdLst/>
            <a:ahLst/>
            <a:cxnLst/>
            <a:rect l="l" t="t" r="r" b="b"/>
            <a:pathLst>
              <a:path w="1084156" h="2058642" extrusionOk="0">
                <a:moveTo>
                  <a:pt x="541396" y="314037"/>
                </a:moveTo>
                <a:lnTo>
                  <a:pt x="591866" y="943419"/>
                </a:lnTo>
                <a:cubicBezTo>
                  <a:pt x="664418" y="989969"/>
                  <a:pt x="649664" y="1005616"/>
                  <a:pt x="763916" y="1093865"/>
                </a:cubicBezTo>
                <a:cubicBezTo>
                  <a:pt x="850776" y="1181545"/>
                  <a:pt x="1007353" y="1325458"/>
                  <a:pt x="1073376" y="1465403"/>
                </a:cubicBezTo>
                <a:cubicBezTo>
                  <a:pt x="1106665" y="1633583"/>
                  <a:pt x="1054503" y="1995602"/>
                  <a:pt x="1029666" y="2029610"/>
                </a:cubicBezTo>
                <a:cubicBezTo>
                  <a:pt x="1018010" y="2041672"/>
                  <a:pt x="977663" y="1936167"/>
                  <a:pt x="946227" y="1902728"/>
                </a:cubicBezTo>
                <a:cubicBezTo>
                  <a:pt x="948667" y="1979308"/>
                  <a:pt x="926096" y="2044999"/>
                  <a:pt x="912878" y="2057565"/>
                </a:cubicBezTo>
                <a:cubicBezTo>
                  <a:pt x="896481" y="2069335"/>
                  <a:pt x="838659" y="1981933"/>
                  <a:pt x="807991" y="1927711"/>
                </a:cubicBezTo>
                <a:cubicBezTo>
                  <a:pt x="799208" y="1982824"/>
                  <a:pt x="713656" y="2049737"/>
                  <a:pt x="701389" y="2057992"/>
                </a:cubicBezTo>
                <a:cubicBezTo>
                  <a:pt x="625983" y="1930471"/>
                  <a:pt x="717994" y="1832423"/>
                  <a:pt x="754984" y="1648285"/>
                </a:cubicBezTo>
                <a:cubicBezTo>
                  <a:pt x="680988" y="1503428"/>
                  <a:pt x="587478" y="1438585"/>
                  <a:pt x="525050" y="1437878"/>
                </a:cubicBezTo>
                <a:cubicBezTo>
                  <a:pt x="464021" y="1449363"/>
                  <a:pt x="427932" y="1503073"/>
                  <a:pt x="414675" y="1590975"/>
                </a:cubicBezTo>
                <a:cubicBezTo>
                  <a:pt x="403693" y="1708072"/>
                  <a:pt x="405632" y="1687068"/>
                  <a:pt x="384909" y="1756295"/>
                </a:cubicBezTo>
                <a:cubicBezTo>
                  <a:pt x="361702" y="1853599"/>
                  <a:pt x="244018" y="1945998"/>
                  <a:pt x="247515" y="1862098"/>
                </a:cubicBezTo>
                <a:cubicBezTo>
                  <a:pt x="238086" y="1695856"/>
                  <a:pt x="249215" y="1767206"/>
                  <a:pt x="215117" y="1505717"/>
                </a:cubicBezTo>
                <a:cubicBezTo>
                  <a:pt x="147511" y="1357743"/>
                  <a:pt x="242172" y="1130059"/>
                  <a:pt x="216538" y="988178"/>
                </a:cubicBezTo>
                <a:cubicBezTo>
                  <a:pt x="181970" y="852255"/>
                  <a:pt x="32194" y="169904"/>
                  <a:pt x="0" y="0"/>
                </a:cubicBezTo>
                <a:cubicBezTo>
                  <a:pt x="189793" y="112688"/>
                  <a:pt x="353270" y="198502"/>
                  <a:pt x="541396" y="314037"/>
                </a:cubicBezTo>
                <a:close/>
              </a:path>
            </a:pathLst>
          </a:cu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1"/>
          <p:cNvSpPr txBox="1"/>
          <p:nvPr/>
        </p:nvSpPr>
        <p:spPr>
          <a:xfrm>
            <a:off x="8173167" y="780015"/>
            <a:ext cx="3396372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8173167" y="2512231"/>
            <a:ext cx="3396372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Easy to change colors, photos and Text.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</a:t>
            </a:r>
            <a:endParaRPr sz="1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1"/>
          <p:cNvSpPr txBox="1"/>
          <p:nvPr/>
        </p:nvSpPr>
        <p:spPr>
          <a:xfrm>
            <a:off x="622461" y="1118698"/>
            <a:ext cx="39887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8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1"/>
          <p:cNvSpPr txBox="1"/>
          <p:nvPr/>
        </p:nvSpPr>
        <p:spPr>
          <a:xfrm>
            <a:off x="622461" y="780015"/>
            <a:ext cx="39887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16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2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pic>
        <p:nvPicPr>
          <p:cNvPr id="383" name="Google Shape;38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26663" y="3045767"/>
            <a:ext cx="2616290" cy="2396742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12"/>
          <p:cNvSpPr txBox="1"/>
          <p:nvPr/>
        </p:nvSpPr>
        <p:spPr>
          <a:xfrm>
            <a:off x="6378246" y="2048081"/>
            <a:ext cx="441301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12"/>
          <p:cNvGrpSpPr/>
          <p:nvPr/>
        </p:nvGrpSpPr>
        <p:grpSpPr>
          <a:xfrm>
            <a:off x="1682990" y="2375705"/>
            <a:ext cx="589085" cy="589086"/>
            <a:chOff x="1582614" y="2839914"/>
            <a:chExt cx="589085" cy="589086"/>
          </a:xfrm>
        </p:grpSpPr>
        <p:sp>
          <p:nvSpPr>
            <p:cNvPr id="386" name="Google Shape;386;p12"/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2"/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" name="Google Shape;388;p12"/>
          <p:cNvGrpSpPr/>
          <p:nvPr/>
        </p:nvGrpSpPr>
        <p:grpSpPr>
          <a:xfrm rot="5400000">
            <a:off x="4536113" y="2375706"/>
            <a:ext cx="589085" cy="589086"/>
            <a:chOff x="1582614" y="2839914"/>
            <a:chExt cx="589085" cy="589086"/>
          </a:xfrm>
        </p:grpSpPr>
        <p:sp>
          <p:nvSpPr>
            <p:cNvPr id="389" name="Google Shape;389;p12"/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2"/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" name="Google Shape;391;p12"/>
          <p:cNvGrpSpPr/>
          <p:nvPr/>
        </p:nvGrpSpPr>
        <p:grpSpPr>
          <a:xfrm rot="10800000" flipH="1">
            <a:off x="1682990" y="5224373"/>
            <a:ext cx="589085" cy="589086"/>
            <a:chOff x="1582614" y="2839914"/>
            <a:chExt cx="589085" cy="589086"/>
          </a:xfrm>
        </p:grpSpPr>
        <p:sp>
          <p:nvSpPr>
            <p:cNvPr id="392" name="Google Shape;392;p12"/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2"/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4" name="Google Shape;394;p12"/>
          <p:cNvGrpSpPr/>
          <p:nvPr/>
        </p:nvGrpSpPr>
        <p:grpSpPr>
          <a:xfrm rot="5400000" flipH="1">
            <a:off x="4536113" y="5224372"/>
            <a:ext cx="589085" cy="589086"/>
            <a:chOff x="1582614" y="2839914"/>
            <a:chExt cx="589085" cy="589086"/>
          </a:xfrm>
        </p:grpSpPr>
        <p:sp>
          <p:nvSpPr>
            <p:cNvPr id="395" name="Google Shape;395;p12"/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2"/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7" name="Google Shape;397;p12"/>
          <p:cNvSpPr txBox="1"/>
          <p:nvPr/>
        </p:nvSpPr>
        <p:spPr>
          <a:xfrm>
            <a:off x="6378245" y="3783557"/>
            <a:ext cx="4413010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03" name="Google Shape;403;p13"/>
          <p:cNvGrpSpPr/>
          <p:nvPr/>
        </p:nvGrpSpPr>
        <p:grpSpPr>
          <a:xfrm>
            <a:off x="2938935" y="1875411"/>
            <a:ext cx="2595164" cy="2890383"/>
            <a:chOff x="2051720" y="2290328"/>
            <a:chExt cx="2454909" cy="2734172"/>
          </a:xfrm>
        </p:grpSpPr>
        <p:sp>
          <p:nvSpPr>
            <p:cNvPr id="404" name="Google Shape;404;p13"/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3"/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3"/>
            <p:cNvSpPr/>
            <p:nvPr/>
          </p:nvSpPr>
          <p:spPr>
            <a:xfrm>
              <a:off x="2503258" y="2290328"/>
              <a:ext cx="748982" cy="748982"/>
            </a:xfrm>
            <a:prstGeom prst="ellips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3"/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8" name="Google Shape;408;p13"/>
            <p:cNvCxnSpPr>
              <a:stCxn id="404" idx="1"/>
              <a:endCxn id="406" idx="5"/>
            </p:cNvCxnSpPr>
            <p:nvPr/>
          </p:nvCxnSpPr>
          <p:spPr>
            <a:xfrm rot="10800000">
              <a:off x="3142665" y="2929725"/>
              <a:ext cx="393900" cy="321300"/>
            </a:xfrm>
            <a:prstGeom prst="straightConnector1">
              <a:avLst/>
            </a:prstGeom>
            <a:noFill/>
            <a:ln w="508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09" name="Google Shape;409;p13"/>
            <p:cNvCxnSpPr>
              <a:stCxn id="404" idx="2"/>
              <a:endCxn id="405" idx="6"/>
            </p:cNvCxnSpPr>
            <p:nvPr/>
          </p:nvCxnSpPr>
          <p:spPr>
            <a:xfrm flipH="1">
              <a:off x="2800729" y="3652838"/>
              <a:ext cx="569400" cy="4500"/>
            </a:xfrm>
            <a:prstGeom prst="straightConnector1">
              <a:avLst/>
            </a:prstGeom>
            <a:noFill/>
            <a:ln w="508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10" name="Google Shape;410;p13"/>
            <p:cNvCxnSpPr>
              <a:stCxn id="404" idx="3"/>
              <a:endCxn id="407" idx="7"/>
            </p:cNvCxnSpPr>
            <p:nvPr/>
          </p:nvCxnSpPr>
          <p:spPr>
            <a:xfrm flipH="1">
              <a:off x="3142665" y="4054651"/>
              <a:ext cx="393900" cy="330600"/>
            </a:xfrm>
            <a:prstGeom prst="straightConnector1">
              <a:avLst/>
            </a:prstGeom>
            <a:noFill/>
            <a:ln w="508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411" name="Google Shape;411;p13"/>
          <p:cNvGrpSpPr/>
          <p:nvPr/>
        </p:nvGrpSpPr>
        <p:grpSpPr>
          <a:xfrm flipH="1">
            <a:off x="6670875" y="1870735"/>
            <a:ext cx="2595164" cy="2899732"/>
            <a:chOff x="2051720" y="2281484"/>
            <a:chExt cx="2454909" cy="2743016"/>
          </a:xfrm>
        </p:grpSpPr>
        <p:sp>
          <p:nvSpPr>
            <p:cNvPr id="412" name="Google Shape;412;p13"/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3"/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3"/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5" name="Google Shape;415;p13"/>
            <p:cNvCxnSpPr>
              <a:stCxn id="412" idx="1"/>
            </p:cNvCxnSpPr>
            <p:nvPr/>
          </p:nvCxnSpPr>
          <p:spPr>
            <a:xfrm rot="10800000">
              <a:off x="3142665" y="2929725"/>
              <a:ext cx="393900" cy="321300"/>
            </a:xfrm>
            <a:prstGeom prst="straightConnector1">
              <a:avLst/>
            </a:prstGeom>
            <a:noFill/>
            <a:ln w="508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16" name="Google Shape;416;p13"/>
            <p:cNvCxnSpPr>
              <a:stCxn id="412" idx="2"/>
              <a:endCxn id="413" idx="6"/>
            </p:cNvCxnSpPr>
            <p:nvPr/>
          </p:nvCxnSpPr>
          <p:spPr>
            <a:xfrm flipH="1">
              <a:off x="2800729" y="3652838"/>
              <a:ext cx="569400" cy="4500"/>
            </a:xfrm>
            <a:prstGeom prst="straightConnector1">
              <a:avLst/>
            </a:prstGeom>
            <a:noFill/>
            <a:ln w="508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17" name="Google Shape;417;p13"/>
            <p:cNvCxnSpPr>
              <a:stCxn id="412" idx="3"/>
              <a:endCxn id="414" idx="7"/>
            </p:cNvCxnSpPr>
            <p:nvPr/>
          </p:nvCxnSpPr>
          <p:spPr>
            <a:xfrm flipH="1">
              <a:off x="3142665" y="4054651"/>
              <a:ext cx="393900" cy="330600"/>
            </a:xfrm>
            <a:prstGeom prst="straightConnector1">
              <a:avLst/>
            </a:prstGeom>
            <a:noFill/>
            <a:ln w="508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418" name="Google Shape;418;p13"/>
            <p:cNvSpPr/>
            <p:nvPr/>
          </p:nvSpPr>
          <p:spPr>
            <a:xfrm>
              <a:off x="2515710" y="2281484"/>
              <a:ext cx="748982" cy="748982"/>
            </a:xfrm>
            <a:prstGeom prst="ellips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9" name="Google Shape;419;p13"/>
          <p:cNvGrpSpPr/>
          <p:nvPr/>
        </p:nvGrpSpPr>
        <p:grpSpPr>
          <a:xfrm>
            <a:off x="5624622" y="2738738"/>
            <a:ext cx="955733" cy="1163729"/>
            <a:chOff x="4124817" y="3023000"/>
            <a:chExt cx="817297" cy="995165"/>
          </a:xfrm>
        </p:grpSpPr>
        <p:sp>
          <p:nvSpPr>
            <p:cNvPr id="420" name="Google Shape;420;p13"/>
            <p:cNvSpPr/>
            <p:nvPr/>
          </p:nvSpPr>
          <p:spPr>
            <a:xfrm rot="10800000">
              <a:off x="4124817" y="3023000"/>
              <a:ext cx="576064" cy="51069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3"/>
            <p:cNvSpPr/>
            <p:nvPr/>
          </p:nvSpPr>
          <p:spPr>
            <a:xfrm>
              <a:off x="4441371" y="3574246"/>
              <a:ext cx="500743" cy="44391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lt1"/>
            </a:solidFill>
            <a:ln w="635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p13"/>
          <p:cNvGrpSpPr/>
          <p:nvPr/>
        </p:nvGrpSpPr>
        <p:grpSpPr>
          <a:xfrm>
            <a:off x="8887337" y="1829233"/>
            <a:ext cx="2012872" cy="870780"/>
            <a:chOff x="1696746" y="1788479"/>
            <a:chExt cx="1371977" cy="870780"/>
          </a:xfrm>
        </p:grpSpPr>
        <p:sp>
          <p:nvSpPr>
            <p:cNvPr id="423" name="Google Shape;423;p13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424" name="Google Shape;424;p13"/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p13"/>
          <p:cNvGrpSpPr/>
          <p:nvPr/>
        </p:nvGrpSpPr>
        <p:grpSpPr>
          <a:xfrm>
            <a:off x="9355574" y="2883238"/>
            <a:ext cx="2012872" cy="870780"/>
            <a:chOff x="1696746" y="1788479"/>
            <a:chExt cx="1371977" cy="870780"/>
          </a:xfrm>
        </p:grpSpPr>
        <p:sp>
          <p:nvSpPr>
            <p:cNvPr id="426" name="Google Shape;426;p13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427" name="Google Shape;427;p13"/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8" name="Google Shape;428;p13"/>
          <p:cNvGrpSpPr/>
          <p:nvPr/>
        </p:nvGrpSpPr>
        <p:grpSpPr>
          <a:xfrm>
            <a:off x="8887337" y="3937243"/>
            <a:ext cx="2012872" cy="870780"/>
            <a:chOff x="1696746" y="1788479"/>
            <a:chExt cx="1371977" cy="870780"/>
          </a:xfrm>
        </p:grpSpPr>
        <p:sp>
          <p:nvSpPr>
            <p:cNvPr id="429" name="Google Shape;429;p13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430" name="Google Shape;430;p13"/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1" name="Google Shape;431;p13"/>
          <p:cNvGrpSpPr/>
          <p:nvPr/>
        </p:nvGrpSpPr>
        <p:grpSpPr>
          <a:xfrm>
            <a:off x="1318296" y="1829233"/>
            <a:ext cx="1975499" cy="870780"/>
            <a:chOff x="1696746" y="1788479"/>
            <a:chExt cx="1371977" cy="870780"/>
          </a:xfrm>
        </p:grpSpPr>
        <p:sp>
          <p:nvSpPr>
            <p:cNvPr id="432" name="Google Shape;432;p13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433" name="Google Shape;433;p13"/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13"/>
          <p:cNvGrpSpPr/>
          <p:nvPr/>
        </p:nvGrpSpPr>
        <p:grpSpPr>
          <a:xfrm>
            <a:off x="845846" y="2883238"/>
            <a:ext cx="1975499" cy="870780"/>
            <a:chOff x="1696746" y="1788479"/>
            <a:chExt cx="1371977" cy="870780"/>
          </a:xfrm>
        </p:grpSpPr>
        <p:sp>
          <p:nvSpPr>
            <p:cNvPr id="435" name="Google Shape;435;p13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436" name="Google Shape;436;p13"/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7" name="Google Shape;437;p13"/>
          <p:cNvGrpSpPr/>
          <p:nvPr/>
        </p:nvGrpSpPr>
        <p:grpSpPr>
          <a:xfrm>
            <a:off x="1318296" y="3937243"/>
            <a:ext cx="1975499" cy="870780"/>
            <a:chOff x="1696746" y="1788479"/>
            <a:chExt cx="1371977" cy="870780"/>
          </a:xfrm>
        </p:grpSpPr>
        <p:sp>
          <p:nvSpPr>
            <p:cNvPr id="438" name="Google Shape;438;p13"/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439" name="Google Shape;439;p13"/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0" name="Google Shape;440;p13"/>
          <p:cNvGrpSpPr/>
          <p:nvPr/>
        </p:nvGrpSpPr>
        <p:grpSpPr>
          <a:xfrm>
            <a:off x="3010476" y="4995961"/>
            <a:ext cx="2986457" cy="1077218"/>
            <a:chOff x="1353016" y="1766707"/>
            <a:chExt cx="2452106" cy="1077218"/>
          </a:xfrm>
        </p:grpSpPr>
        <p:sp>
          <p:nvSpPr>
            <p:cNvPr id="441" name="Google Shape;441;p13"/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442" name="Google Shape;442;p13"/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3" name="Google Shape;443;p13"/>
          <p:cNvGrpSpPr/>
          <p:nvPr/>
        </p:nvGrpSpPr>
        <p:grpSpPr>
          <a:xfrm>
            <a:off x="6187235" y="4994617"/>
            <a:ext cx="2986457" cy="1077218"/>
            <a:chOff x="1353016" y="1766707"/>
            <a:chExt cx="2452106" cy="1077218"/>
          </a:xfrm>
        </p:grpSpPr>
        <p:sp>
          <p:nvSpPr>
            <p:cNvPr id="444" name="Google Shape;444;p13"/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445" name="Google Shape;445;p13"/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6" name="Google Shape;446;p13"/>
          <p:cNvSpPr/>
          <p:nvPr/>
        </p:nvSpPr>
        <p:spPr>
          <a:xfrm>
            <a:off x="4728012" y="3115186"/>
            <a:ext cx="467728" cy="466968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3"/>
          <p:cNvSpPr/>
          <p:nvPr/>
        </p:nvSpPr>
        <p:spPr>
          <a:xfrm rot="9900000">
            <a:off x="7097606" y="3110916"/>
            <a:ext cx="498196" cy="423122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3"/>
          <p:cNvSpPr/>
          <p:nvPr/>
        </p:nvSpPr>
        <p:spPr>
          <a:xfrm>
            <a:off x="8265530" y="424746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3"/>
          <p:cNvSpPr/>
          <p:nvPr/>
        </p:nvSpPr>
        <p:spPr>
          <a:xfrm>
            <a:off x="8720548" y="316907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3"/>
          <p:cNvSpPr/>
          <p:nvPr/>
        </p:nvSpPr>
        <p:spPr>
          <a:xfrm>
            <a:off x="3626548" y="424507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3"/>
          <p:cNvSpPr/>
          <p:nvPr/>
        </p:nvSpPr>
        <p:spPr>
          <a:xfrm>
            <a:off x="8177062" y="21387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3"/>
          <p:cNvSpPr/>
          <p:nvPr/>
        </p:nvSpPr>
        <p:spPr>
          <a:xfrm>
            <a:off x="3621204" y="2122791"/>
            <a:ext cx="381905" cy="301940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3"/>
          <p:cNvSpPr/>
          <p:nvPr/>
        </p:nvSpPr>
        <p:spPr>
          <a:xfrm>
            <a:off x="3158524" y="313686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8" name="Google Shape;458;p14"/>
          <p:cNvCxnSpPr/>
          <p:nvPr/>
        </p:nvCxnSpPr>
        <p:spPr>
          <a:xfrm>
            <a:off x="0" y="1047750"/>
            <a:ext cx="3190875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59" name="Google Shape;459;p14"/>
          <p:cNvCxnSpPr/>
          <p:nvPr/>
        </p:nvCxnSpPr>
        <p:spPr>
          <a:xfrm>
            <a:off x="3190875" y="1047750"/>
            <a:ext cx="1619250" cy="4543426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60" name="Google Shape;460;p14"/>
          <p:cNvCxnSpPr/>
          <p:nvPr/>
        </p:nvCxnSpPr>
        <p:spPr>
          <a:xfrm flipH="1">
            <a:off x="5019675" y="6105527"/>
            <a:ext cx="7172325" cy="66673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61" name="Google Shape;461;p14"/>
          <p:cNvCxnSpPr/>
          <p:nvPr/>
        </p:nvCxnSpPr>
        <p:spPr>
          <a:xfrm>
            <a:off x="5019675" y="6172200"/>
            <a:ext cx="237711" cy="68580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62" name="Google Shape;462;p14"/>
          <p:cNvCxnSpPr/>
          <p:nvPr/>
        </p:nvCxnSpPr>
        <p:spPr>
          <a:xfrm rot="10800000" flipH="1">
            <a:off x="3701562" y="1638300"/>
            <a:ext cx="8520534" cy="7052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63" name="Google Shape;463;p14"/>
          <p:cNvCxnSpPr/>
          <p:nvPr/>
        </p:nvCxnSpPr>
        <p:spPr>
          <a:xfrm>
            <a:off x="3079698" y="62569"/>
            <a:ext cx="621864" cy="1575729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64" name="Google Shape;464;p14"/>
          <p:cNvCxnSpPr/>
          <p:nvPr/>
        </p:nvCxnSpPr>
        <p:spPr>
          <a:xfrm>
            <a:off x="0" y="5591176"/>
            <a:ext cx="4810125" cy="0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5" name="Google Shape;465;p14"/>
          <p:cNvSpPr txBox="1"/>
          <p:nvPr/>
        </p:nvSpPr>
        <p:spPr>
          <a:xfrm>
            <a:off x="905987" y="5822901"/>
            <a:ext cx="35668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grpSp>
        <p:nvGrpSpPr>
          <p:cNvPr id="466" name="Google Shape;466;p14"/>
          <p:cNvGrpSpPr/>
          <p:nvPr/>
        </p:nvGrpSpPr>
        <p:grpSpPr>
          <a:xfrm>
            <a:off x="6195706" y="155471"/>
            <a:ext cx="5925956" cy="1375703"/>
            <a:chOff x="4822352" y="1916832"/>
            <a:chExt cx="3422056" cy="1375703"/>
          </a:xfrm>
        </p:grpSpPr>
        <p:sp>
          <p:nvSpPr>
            <p:cNvPr id="467" name="Google Shape;467;p14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468" name="Google Shape;468;p14"/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   </a:t>
              </a:r>
              <a:endParaRPr/>
            </a:p>
          </p:txBody>
        </p:sp>
      </p:grpSp>
      <p:grpSp>
        <p:nvGrpSpPr>
          <p:cNvPr id="469" name="Google Shape;469;p14"/>
          <p:cNvGrpSpPr/>
          <p:nvPr/>
        </p:nvGrpSpPr>
        <p:grpSpPr>
          <a:xfrm>
            <a:off x="9229022" y="4001590"/>
            <a:ext cx="2698694" cy="1259750"/>
            <a:chOff x="3116849" y="5179978"/>
            <a:chExt cx="2924863" cy="1365325"/>
          </a:xfrm>
        </p:grpSpPr>
        <p:sp>
          <p:nvSpPr>
            <p:cNvPr id="470" name="Google Shape;470;p14"/>
            <p:cNvSpPr/>
            <p:nvPr/>
          </p:nvSpPr>
          <p:spPr>
            <a:xfrm>
              <a:off x="3116849" y="5179978"/>
              <a:ext cx="1140064" cy="1057049"/>
            </a:xfrm>
            <a:custGeom>
              <a:avLst/>
              <a:gdLst/>
              <a:ahLst/>
              <a:cxnLst/>
              <a:rect l="l" t="t" r="r" b="b"/>
              <a:pathLst>
                <a:path w="1140063" h="1057049" extrusionOk="0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4"/>
            <p:cNvSpPr/>
            <p:nvPr/>
          </p:nvSpPr>
          <p:spPr>
            <a:xfrm>
              <a:off x="4172742" y="5372033"/>
              <a:ext cx="1051515" cy="1173270"/>
            </a:xfrm>
            <a:custGeom>
              <a:avLst/>
              <a:gdLst/>
              <a:ahLst/>
              <a:cxnLst/>
              <a:rect l="l" t="t" r="r" b="b"/>
              <a:pathLst>
                <a:path w="1051515" h="1173269" extrusionOk="0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4"/>
            <p:cNvSpPr/>
            <p:nvPr/>
          </p:nvSpPr>
          <p:spPr>
            <a:xfrm>
              <a:off x="4421785" y="5364388"/>
              <a:ext cx="1051515" cy="1173270"/>
            </a:xfrm>
            <a:custGeom>
              <a:avLst/>
              <a:gdLst/>
              <a:ahLst/>
              <a:cxnLst/>
              <a:rect l="l" t="t" r="r" b="b"/>
              <a:pathLst>
                <a:path w="1051515" h="1173269" extrusionOk="0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4"/>
            <p:cNvSpPr/>
            <p:nvPr/>
          </p:nvSpPr>
          <p:spPr>
            <a:xfrm>
              <a:off x="5192293" y="5749989"/>
              <a:ext cx="415072" cy="415072"/>
            </a:xfrm>
            <a:custGeom>
              <a:avLst/>
              <a:gdLst/>
              <a:ahLst/>
              <a:cxnLst/>
              <a:rect l="l" t="t" r="r" b="b"/>
              <a:pathLst>
                <a:path w="415071" h="415071" extrusionOk="0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4"/>
            <p:cNvSpPr/>
            <p:nvPr/>
          </p:nvSpPr>
          <p:spPr>
            <a:xfrm>
              <a:off x="5610037" y="5736111"/>
              <a:ext cx="431675" cy="415072"/>
            </a:xfrm>
            <a:custGeom>
              <a:avLst/>
              <a:gdLst/>
              <a:ahLst/>
              <a:cxnLst/>
              <a:rect l="l" t="t" r="r" b="b"/>
              <a:pathLst>
                <a:path w="431674" h="415071" extrusionOk="0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4"/>
            <p:cNvSpPr/>
            <p:nvPr/>
          </p:nvSpPr>
          <p:spPr>
            <a:xfrm>
              <a:off x="4205361" y="5782141"/>
              <a:ext cx="475949" cy="415072"/>
            </a:xfrm>
            <a:custGeom>
              <a:avLst/>
              <a:gdLst/>
              <a:ahLst/>
              <a:cxnLst/>
              <a:rect l="l" t="t" r="r" b="b"/>
              <a:pathLst>
                <a:path w="475948" h="415071" extrusionOk="0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6" name="Google Shape;476;p14"/>
          <p:cNvSpPr>
            <a:spLocks noGrp="1"/>
          </p:cNvSpPr>
          <p:nvPr>
            <p:ph type="pic" idx="3"/>
          </p:nvPr>
        </p:nvSpPr>
        <p:spPr>
          <a:xfrm>
            <a:off x="0" y="1285875"/>
            <a:ext cx="4432248" cy="406717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7" name="Google Shape;477;p14"/>
          <p:cNvSpPr>
            <a:spLocks noGrp="1"/>
          </p:cNvSpPr>
          <p:nvPr>
            <p:ph type="pic" idx="2"/>
          </p:nvPr>
        </p:nvSpPr>
        <p:spPr>
          <a:xfrm>
            <a:off x="3779656" y="1838324"/>
            <a:ext cx="8412345" cy="406717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83" name="Google Shape;483;p15"/>
          <p:cNvGrpSpPr/>
          <p:nvPr/>
        </p:nvGrpSpPr>
        <p:grpSpPr>
          <a:xfrm>
            <a:off x="5738719" y="5197985"/>
            <a:ext cx="710719" cy="1144449"/>
            <a:chOff x="5865183" y="5149345"/>
            <a:chExt cx="710719" cy="1144449"/>
          </a:xfrm>
        </p:grpSpPr>
        <p:sp>
          <p:nvSpPr>
            <p:cNvPr id="484" name="Google Shape;484;p15"/>
            <p:cNvSpPr/>
            <p:nvPr/>
          </p:nvSpPr>
          <p:spPr>
            <a:xfrm rot="10800000" flipH="1">
              <a:off x="5865966" y="5234707"/>
              <a:ext cx="709936" cy="1059087"/>
            </a:xfrm>
            <a:custGeom>
              <a:avLst/>
              <a:gdLst/>
              <a:ahLst/>
              <a:cxnLst/>
              <a:rect l="l" t="t" r="r" b="b"/>
              <a:pathLst>
                <a:path w="648000" h="1008464" extrusionOk="0">
                  <a:moveTo>
                    <a:pt x="322094" y="1008464"/>
                  </a:moveTo>
                  <a:lnTo>
                    <a:pt x="324000" y="1007274"/>
                  </a:lnTo>
                  <a:lnTo>
                    <a:pt x="325906" y="1008464"/>
                  </a:lnTo>
                  <a:cubicBezTo>
                    <a:pt x="325909" y="1007668"/>
                    <a:pt x="325913" y="1006873"/>
                    <a:pt x="325916" y="1006077"/>
                  </a:cubicBezTo>
                  <a:lnTo>
                    <a:pt x="408162" y="954715"/>
                  </a:lnTo>
                  <a:cubicBezTo>
                    <a:pt x="486204" y="907787"/>
                    <a:pt x="541487" y="875967"/>
                    <a:pt x="585889" y="811058"/>
                  </a:cubicBezTo>
                  <a:cubicBezTo>
                    <a:pt x="734021" y="563329"/>
                    <a:pt x="605405" y="364286"/>
                    <a:pt x="325049" y="17611"/>
                  </a:cubicBezTo>
                  <a:cubicBezTo>
                    <a:pt x="324822" y="32402"/>
                    <a:pt x="327208" y="-32388"/>
                    <a:pt x="326909" y="22435"/>
                  </a:cubicBezTo>
                  <a:cubicBezTo>
                    <a:pt x="325939" y="73010"/>
                    <a:pt x="322305" y="955"/>
                    <a:pt x="321335" y="51530"/>
                  </a:cubicBezTo>
                  <a:cubicBezTo>
                    <a:pt x="321254" y="35611"/>
                    <a:pt x="331835" y="41020"/>
                    <a:pt x="331754" y="25101"/>
                  </a:cubicBezTo>
                  <a:cubicBezTo>
                    <a:pt x="326124" y="47589"/>
                    <a:pt x="323178" y="32402"/>
                    <a:pt x="322951" y="17611"/>
                  </a:cubicBezTo>
                  <a:cubicBezTo>
                    <a:pt x="42595" y="364286"/>
                    <a:pt x="-86021" y="563329"/>
                    <a:pt x="62111" y="811058"/>
                  </a:cubicBezTo>
                  <a:cubicBezTo>
                    <a:pt x="106513" y="875967"/>
                    <a:pt x="161796" y="907787"/>
                    <a:pt x="239838" y="954715"/>
                  </a:cubicBezTo>
                  <a:lnTo>
                    <a:pt x="322084" y="1006077"/>
                  </a:lnTo>
                  <a:cubicBezTo>
                    <a:pt x="322087" y="1006873"/>
                    <a:pt x="322091" y="1007668"/>
                    <a:pt x="322094" y="10084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27000" dist="38100" dir="8100000" algn="t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5" name="Google Shape;485;p15"/>
            <p:cNvGrpSpPr/>
            <p:nvPr/>
          </p:nvGrpSpPr>
          <p:grpSpPr>
            <a:xfrm rot="10800000">
              <a:off x="5865183" y="5149345"/>
              <a:ext cx="663511" cy="1014571"/>
              <a:chOff x="7802252" y="3843164"/>
              <a:chExt cx="1086284" cy="1661029"/>
            </a:xfrm>
          </p:grpSpPr>
          <p:sp>
            <p:nvSpPr>
              <p:cNvPr id="486" name="Google Shape;486;p15"/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88" name="Google Shape;488;p15"/>
          <p:cNvSpPr txBox="1"/>
          <p:nvPr/>
        </p:nvSpPr>
        <p:spPr>
          <a:xfrm>
            <a:off x="7031302" y="5532065"/>
            <a:ext cx="380628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36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9" name="Google Shape;489;p15"/>
          <p:cNvGrpSpPr/>
          <p:nvPr/>
        </p:nvGrpSpPr>
        <p:grpSpPr>
          <a:xfrm>
            <a:off x="8729494" y="4367237"/>
            <a:ext cx="2873977" cy="705077"/>
            <a:chOff x="5076056" y="1240057"/>
            <a:chExt cx="3521399" cy="304897"/>
          </a:xfrm>
        </p:grpSpPr>
        <p:sp>
          <p:nvSpPr>
            <p:cNvPr id="490" name="Google Shape;490;p15"/>
            <p:cNvSpPr txBox="1"/>
            <p:nvPr/>
          </p:nvSpPr>
          <p:spPr>
            <a:xfrm>
              <a:off x="5076056" y="1240057"/>
              <a:ext cx="3521394" cy="1330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5"/>
            <p:cNvSpPr txBox="1"/>
            <p:nvPr/>
          </p:nvSpPr>
          <p:spPr>
            <a:xfrm>
              <a:off x="5076058" y="1345316"/>
              <a:ext cx="3521397" cy="1996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492" name="Google Shape;492;p15"/>
          <p:cNvGrpSpPr/>
          <p:nvPr/>
        </p:nvGrpSpPr>
        <p:grpSpPr>
          <a:xfrm>
            <a:off x="4777207" y="4920273"/>
            <a:ext cx="1396032" cy="1613970"/>
            <a:chOff x="4903671" y="4871633"/>
            <a:chExt cx="1396032" cy="1613970"/>
          </a:xfrm>
        </p:grpSpPr>
        <p:sp>
          <p:nvSpPr>
            <p:cNvPr id="493" name="Google Shape;493;p15"/>
            <p:cNvSpPr/>
            <p:nvPr/>
          </p:nvSpPr>
          <p:spPr>
            <a:xfrm rot="-9000000">
              <a:off x="5175745" y="5053103"/>
              <a:ext cx="834209" cy="1311823"/>
            </a:xfrm>
            <a:custGeom>
              <a:avLst/>
              <a:gdLst/>
              <a:ahLst/>
              <a:cxnLst/>
              <a:rect l="l" t="t" r="r" b="b"/>
              <a:pathLst>
                <a:path w="792000" h="1245448" extrusionOk="0">
                  <a:moveTo>
                    <a:pt x="398330" y="1245448"/>
                  </a:moveTo>
                  <a:lnTo>
                    <a:pt x="395973" y="1243977"/>
                  </a:lnTo>
                  <a:lnTo>
                    <a:pt x="393670" y="1245448"/>
                  </a:lnTo>
                  <a:cubicBezTo>
                    <a:pt x="393666" y="1244476"/>
                    <a:pt x="393662" y="1243503"/>
                    <a:pt x="393658" y="1242531"/>
                  </a:cubicBezTo>
                  <a:lnTo>
                    <a:pt x="293135" y="1179755"/>
                  </a:lnTo>
                  <a:cubicBezTo>
                    <a:pt x="197751" y="1122398"/>
                    <a:pt x="130182" y="1083508"/>
                    <a:pt x="75913" y="1004175"/>
                  </a:cubicBezTo>
                  <a:cubicBezTo>
                    <a:pt x="-105137" y="701395"/>
                    <a:pt x="52061" y="458121"/>
                    <a:pt x="394717" y="34408"/>
                  </a:cubicBezTo>
                  <a:cubicBezTo>
                    <a:pt x="394995" y="52484"/>
                    <a:pt x="392715" y="-42795"/>
                    <a:pt x="393080" y="24210"/>
                  </a:cubicBezTo>
                  <a:cubicBezTo>
                    <a:pt x="393179" y="43701"/>
                    <a:pt x="392470" y="29797"/>
                    <a:pt x="392569" y="49288"/>
                  </a:cubicBezTo>
                  <a:cubicBezTo>
                    <a:pt x="392668" y="29797"/>
                    <a:pt x="393577" y="43701"/>
                    <a:pt x="393676" y="24210"/>
                  </a:cubicBezTo>
                  <a:cubicBezTo>
                    <a:pt x="394041" y="-42796"/>
                    <a:pt x="397005" y="52484"/>
                    <a:pt x="397283" y="34407"/>
                  </a:cubicBezTo>
                  <a:cubicBezTo>
                    <a:pt x="739940" y="458120"/>
                    <a:pt x="897137" y="701394"/>
                    <a:pt x="716087" y="1004174"/>
                  </a:cubicBezTo>
                  <a:cubicBezTo>
                    <a:pt x="652773" y="1096730"/>
                    <a:pt x="571358" y="1134238"/>
                    <a:pt x="448788" y="1210244"/>
                  </a:cubicBezTo>
                  <a:lnTo>
                    <a:pt x="398342" y="1242464"/>
                  </a:lnTo>
                  <a:cubicBezTo>
                    <a:pt x="398338" y="1243459"/>
                    <a:pt x="398334" y="1244453"/>
                    <a:pt x="398330" y="1245448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127000" dist="38100" dir="8100000" algn="t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4" name="Google Shape;494;p15"/>
            <p:cNvGrpSpPr/>
            <p:nvPr/>
          </p:nvGrpSpPr>
          <p:grpSpPr>
            <a:xfrm rot="-9000000">
              <a:off x="5233061" y="4991306"/>
              <a:ext cx="810958" cy="1240030"/>
              <a:chOff x="7802252" y="3843164"/>
              <a:chExt cx="1086284" cy="1661029"/>
            </a:xfrm>
          </p:grpSpPr>
          <p:sp>
            <p:nvSpPr>
              <p:cNvPr id="495" name="Google Shape;495;p15"/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15"/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7" name="Google Shape;497;p15"/>
          <p:cNvGrpSpPr/>
          <p:nvPr/>
        </p:nvGrpSpPr>
        <p:grpSpPr>
          <a:xfrm>
            <a:off x="3974444" y="4529598"/>
            <a:ext cx="1816037" cy="1461504"/>
            <a:chOff x="4100908" y="4480958"/>
            <a:chExt cx="1816037" cy="1461504"/>
          </a:xfrm>
        </p:grpSpPr>
        <p:sp>
          <p:nvSpPr>
            <p:cNvPr id="498" name="Google Shape;498;p15"/>
            <p:cNvSpPr/>
            <p:nvPr/>
          </p:nvSpPr>
          <p:spPr>
            <a:xfrm rot="-6600000">
              <a:off x="4486598" y="4465352"/>
              <a:ext cx="985735" cy="1511104"/>
            </a:xfrm>
            <a:custGeom>
              <a:avLst/>
              <a:gdLst/>
              <a:ahLst/>
              <a:cxnLst/>
              <a:rect l="l" t="t" r="r" b="b"/>
              <a:pathLst>
                <a:path w="935859" h="1434645" extrusionOk="0">
                  <a:moveTo>
                    <a:pt x="908138" y="1018060"/>
                  </a:moveTo>
                  <a:cubicBezTo>
                    <a:pt x="893531" y="1061145"/>
                    <a:pt x="873031" y="1104775"/>
                    <a:pt x="846285" y="1149504"/>
                  </a:cubicBezTo>
                  <a:cubicBezTo>
                    <a:pt x="782150" y="1243260"/>
                    <a:pt x="702296" y="1289223"/>
                    <a:pt x="589569" y="1357008"/>
                  </a:cubicBezTo>
                  <a:lnTo>
                    <a:pt x="470768" y="1431198"/>
                  </a:lnTo>
                  <a:lnTo>
                    <a:pt x="470753" y="1434645"/>
                  </a:lnTo>
                  <a:lnTo>
                    <a:pt x="468032" y="1432906"/>
                  </a:lnTo>
                  <a:lnTo>
                    <a:pt x="465248" y="1434645"/>
                  </a:lnTo>
                  <a:cubicBezTo>
                    <a:pt x="465243" y="1433470"/>
                    <a:pt x="465238" y="1432294"/>
                    <a:pt x="465233" y="1431119"/>
                  </a:cubicBezTo>
                  <a:lnTo>
                    <a:pt x="405615" y="1393040"/>
                  </a:lnTo>
                  <a:cubicBezTo>
                    <a:pt x="260759" y="1303215"/>
                    <a:pt x="164541" y="1258886"/>
                    <a:pt x="89716" y="1149504"/>
                  </a:cubicBezTo>
                  <a:cubicBezTo>
                    <a:pt x="-124253" y="791673"/>
                    <a:pt x="61526" y="504168"/>
                    <a:pt x="466485" y="3416"/>
                  </a:cubicBezTo>
                  <a:cubicBezTo>
                    <a:pt x="444235" y="26662"/>
                    <a:pt x="384892" y="113998"/>
                    <a:pt x="467923" y="0"/>
                  </a:cubicBezTo>
                  <a:cubicBezTo>
                    <a:pt x="822261" y="438158"/>
                    <a:pt x="1010384" y="716466"/>
                    <a:pt x="908138" y="10180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127000" dist="38100" dir="8100000" algn="t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9" name="Google Shape;499;p15"/>
            <p:cNvGrpSpPr/>
            <p:nvPr/>
          </p:nvGrpSpPr>
          <p:grpSpPr>
            <a:xfrm rot="-6600000">
              <a:off x="4585291" y="4449130"/>
              <a:ext cx="958405" cy="1465488"/>
              <a:chOff x="7802252" y="3843164"/>
              <a:chExt cx="1086284" cy="1661029"/>
            </a:xfrm>
          </p:grpSpPr>
          <p:sp>
            <p:nvSpPr>
              <p:cNvPr id="500" name="Google Shape;500;p15"/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15"/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02" name="Google Shape;502;p15"/>
          <p:cNvGrpSpPr/>
          <p:nvPr/>
        </p:nvGrpSpPr>
        <p:grpSpPr>
          <a:xfrm>
            <a:off x="3620691" y="3766201"/>
            <a:ext cx="1956271" cy="1456372"/>
            <a:chOff x="3747155" y="3717561"/>
            <a:chExt cx="1956271" cy="1456372"/>
          </a:xfrm>
        </p:grpSpPr>
        <p:sp>
          <p:nvSpPr>
            <p:cNvPr id="503" name="Google Shape;503;p15"/>
            <p:cNvSpPr/>
            <p:nvPr/>
          </p:nvSpPr>
          <p:spPr>
            <a:xfrm rot="-4800000">
              <a:off x="4142896" y="3555214"/>
              <a:ext cx="1164789" cy="1781066"/>
            </a:xfrm>
            <a:custGeom>
              <a:avLst/>
              <a:gdLst/>
              <a:ahLst/>
              <a:cxnLst/>
              <a:rect l="l" t="t" r="r" b="b"/>
              <a:pathLst>
                <a:path w="1080001" h="1651417" extrusionOk="0">
                  <a:moveTo>
                    <a:pt x="1070629" y="874895"/>
                  </a:moveTo>
                  <a:cubicBezTo>
                    <a:pt x="1096785" y="1024158"/>
                    <a:pt x="1069066" y="1167578"/>
                    <a:pt x="976483" y="1322409"/>
                  </a:cubicBezTo>
                  <a:cubicBezTo>
                    <a:pt x="890146" y="1448619"/>
                    <a:pt x="779125" y="1499768"/>
                    <a:pt x="611984" y="1603413"/>
                  </a:cubicBezTo>
                  <a:lnTo>
                    <a:pt x="543194" y="1647348"/>
                  </a:lnTo>
                  <a:cubicBezTo>
                    <a:pt x="543188" y="1648704"/>
                    <a:pt x="543183" y="1650061"/>
                    <a:pt x="543177" y="1651417"/>
                  </a:cubicBezTo>
                  <a:lnTo>
                    <a:pt x="539965" y="1649411"/>
                  </a:lnTo>
                  <a:lnTo>
                    <a:pt x="536824" y="1651417"/>
                  </a:lnTo>
                  <a:cubicBezTo>
                    <a:pt x="536818" y="1650091"/>
                    <a:pt x="536813" y="1648766"/>
                    <a:pt x="536807" y="1647440"/>
                  </a:cubicBezTo>
                  <a:lnTo>
                    <a:pt x="399729" y="1561835"/>
                  </a:lnTo>
                  <a:cubicBezTo>
                    <a:pt x="269659" y="1483623"/>
                    <a:pt x="177521" y="1430590"/>
                    <a:pt x="103518" y="1322409"/>
                  </a:cubicBezTo>
                  <a:cubicBezTo>
                    <a:pt x="-143369" y="909528"/>
                    <a:pt x="70991" y="577790"/>
                    <a:pt x="538251" y="1"/>
                  </a:cubicBezTo>
                  <a:cubicBezTo>
                    <a:pt x="453880" y="99712"/>
                    <a:pt x="450977" y="103590"/>
                    <a:pt x="541749" y="0"/>
                  </a:cubicBezTo>
                  <a:cubicBezTo>
                    <a:pt x="833787" y="361119"/>
                    <a:pt x="1027036" y="626123"/>
                    <a:pt x="1070629" y="87489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127000" dist="38100" dir="8100000" algn="t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4" name="Google Shape;504;p15"/>
            <p:cNvGrpSpPr/>
            <p:nvPr/>
          </p:nvGrpSpPr>
          <p:grpSpPr>
            <a:xfrm rot="-4800000">
              <a:off x="4255303" y="3610904"/>
              <a:ext cx="1080000" cy="1651417"/>
              <a:chOff x="7802252" y="3843164"/>
              <a:chExt cx="1086284" cy="1661029"/>
            </a:xfrm>
          </p:grpSpPr>
          <p:sp>
            <p:nvSpPr>
              <p:cNvPr id="505" name="Google Shape;505;p15"/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07" name="Google Shape;507;p15"/>
          <p:cNvGrpSpPr/>
          <p:nvPr/>
        </p:nvGrpSpPr>
        <p:grpSpPr>
          <a:xfrm>
            <a:off x="3760277" y="2408676"/>
            <a:ext cx="2394829" cy="2308741"/>
            <a:chOff x="3886741" y="2360036"/>
            <a:chExt cx="2394829" cy="2308741"/>
          </a:xfrm>
        </p:grpSpPr>
        <p:sp>
          <p:nvSpPr>
            <p:cNvPr id="508" name="Google Shape;508;p15"/>
            <p:cNvSpPr/>
            <p:nvPr/>
          </p:nvSpPr>
          <p:spPr>
            <a:xfrm rot="-3000000">
              <a:off x="4424110" y="2505137"/>
              <a:ext cx="1320092" cy="2018539"/>
            </a:xfrm>
            <a:custGeom>
              <a:avLst/>
              <a:gdLst/>
              <a:ahLst/>
              <a:cxnLst/>
              <a:rect l="l" t="t" r="r" b="b"/>
              <a:pathLst>
                <a:path w="1224000" h="1871605" extrusionOk="0">
                  <a:moveTo>
                    <a:pt x="613982" y="0"/>
                  </a:moveTo>
                  <a:cubicBezTo>
                    <a:pt x="1143543" y="654829"/>
                    <a:pt x="1386485" y="1030797"/>
                    <a:pt x="1106679" y="1498728"/>
                  </a:cubicBezTo>
                  <a:cubicBezTo>
                    <a:pt x="1008832" y="1641768"/>
                    <a:pt x="883008" y="1699737"/>
                    <a:pt x="693581" y="1817199"/>
                  </a:cubicBezTo>
                  <a:lnTo>
                    <a:pt x="615619" y="1866994"/>
                  </a:lnTo>
                  <a:cubicBezTo>
                    <a:pt x="615612" y="1868531"/>
                    <a:pt x="615606" y="1870068"/>
                    <a:pt x="615599" y="1871605"/>
                  </a:cubicBezTo>
                  <a:lnTo>
                    <a:pt x="611999" y="1869306"/>
                  </a:lnTo>
                  <a:lnTo>
                    <a:pt x="608400" y="1871605"/>
                  </a:lnTo>
                  <a:cubicBezTo>
                    <a:pt x="608393" y="1870068"/>
                    <a:pt x="608387" y="1868532"/>
                    <a:pt x="608380" y="1866995"/>
                  </a:cubicBezTo>
                  <a:lnTo>
                    <a:pt x="530418" y="1817200"/>
                  </a:lnTo>
                  <a:cubicBezTo>
                    <a:pt x="340992" y="1699737"/>
                    <a:pt x="215168" y="1641769"/>
                    <a:pt x="117320" y="1498730"/>
                  </a:cubicBezTo>
                  <a:cubicBezTo>
                    <a:pt x="-162485" y="1030798"/>
                    <a:pt x="80456" y="654829"/>
                    <a:pt x="610017" y="1"/>
                  </a:cubicBezTo>
                  <a:cubicBezTo>
                    <a:pt x="519257" y="111592"/>
                    <a:pt x="535763" y="87434"/>
                    <a:pt x="613982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127000" dist="38100" dir="8100000" algn="t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9" name="Google Shape;509;p15"/>
            <p:cNvGrpSpPr/>
            <p:nvPr/>
          </p:nvGrpSpPr>
          <p:grpSpPr>
            <a:xfrm rot="-3000000">
              <a:off x="4514654" y="2611491"/>
              <a:ext cx="1224000" cy="1871605"/>
              <a:chOff x="7802252" y="3843164"/>
              <a:chExt cx="1086284" cy="1661029"/>
            </a:xfrm>
          </p:grpSpPr>
          <p:sp>
            <p:nvSpPr>
              <p:cNvPr id="510" name="Google Shape;510;p15"/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12" name="Google Shape;512;p15"/>
          <p:cNvGrpSpPr/>
          <p:nvPr/>
        </p:nvGrpSpPr>
        <p:grpSpPr>
          <a:xfrm>
            <a:off x="5316470" y="1850568"/>
            <a:ext cx="1475398" cy="2260726"/>
            <a:chOff x="5442934" y="1801928"/>
            <a:chExt cx="1475398" cy="2260726"/>
          </a:xfrm>
        </p:grpSpPr>
        <p:sp>
          <p:nvSpPr>
            <p:cNvPr id="513" name="Google Shape;513;p15"/>
            <p:cNvSpPr/>
            <p:nvPr/>
          </p:nvSpPr>
          <p:spPr>
            <a:xfrm>
              <a:off x="5442934" y="1801928"/>
              <a:ext cx="1475398" cy="2260726"/>
            </a:xfrm>
            <a:custGeom>
              <a:avLst/>
              <a:gdLst/>
              <a:ahLst/>
              <a:cxnLst/>
              <a:rect l="l" t="t" r="r" b="b"/>
              <a:pathLst>
                <a:path w="1368000" h="2096162" extrusionOk="0">
                  <a:moveTo>
                    <a:pt x="681785" y="4369"/>
                  </a:moveTo>
                  <a:cubicBezTo>
                    <a:pt x="663687" y="-4418"/>
                    <a:pt x="681674" y="2446"/>
                    <a:pt x="686215" y="4369"/>
                  </a:cubicBezTo>
                  <a:cubicBezTo>
                    <a:pt x="1278078" y="736236"/>
                    <a:pt x="1549601" y="1156436"/>
                    <a:pt x="1236877" y="1679418"/>
                  </a:cubicBezTo>
                  <a:cubicBezTo>
                    <a:pt x="1127518" y="1839285"/>
                    <a:pt x="986890" y="1904073"/>
                    <a:pt x="775178" y="2035356"/>
                  </a:cubicBezTo>
                  <a:lnTo>
                    <a:pt x="688046" y="2091008"/>
                  </a:lnTo>
                  <a:cubicBezTo>
                    <a:pt x="688039" y="2092726"/>
                    <a:pt x="688031" y="2094444"/>
                    <a:pt x="688024" y="2096162"/>
                  </a:cubicBezTo>
                  <a:lnTo>
                    <a:pt x="684000" y="2093592"/>
                  </a:lnTo>
                  <a:lnTo>
                    <a:pt x="679976" y="2096162"/>
                  </a:lnTo>
                  <a:cubicBezTo>
                    <a:pt x="679969" y="2094444"/>
                    <a:pt x="679961" y="2092726"/>
                    <a:pt x="679954" y="2091008"/>
                  </a:cubicBezTo>
                  <a:lnTo>
                    <a:pt x="592822" y="2035356"/>
                  </a:lnTo>
                  <a:cubicBezTo>
                    <a:pt x="381110" y="1904073"/>
                    <a:pt x="240482" y="1839285"/>
                    <a:pt x="131123" y="1679418"/>
                  </a:cubicBezTo>
                  <a:cubicBezTo>
                    <a:pt x="-181601" y="1156436"/>
                    <a:pt x="89922" y="736236"/>
                    <a:pt x="681785" y="4369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127000" dist="38100" dir="8100000" algn="t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14" name="Google Shape;514;p15"/>
            <p:cNvGrpSpPr/>
            <p:nvPr/>
          </p:nvGrpSpPr>
          <p:grpSpPr>
            <a:xfrm>
              <a:off x="5493855" y="1929007"/>
              <a:ext cx="1368000" cy="2091793"/>
              <a:chOff x="7802252" y="3843164"/>
              <a:chExt cx="1086284" cy="1661029"/>
            </a:xfrm>
          </p:grpSpPr>
          <p:sp>
            <p:nvSpPr>
              <p:cNvPr id="515" name="Google Shape;515;p15"/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15"/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17" name="Google Shape;517;p15"/>
          <p:cNvGrpSpPr/>
          <p:nvPr/>
        </p:nvGrpSpPr>
        <p:grpSpPr>
          <a:xfrm>
            <a:off x="5733302" y="1845238"/>
            <a:ext cx="2962927" cy="2868936"/>
            <a:chOff x="5859766" y="1796598"/>
            <a:chExt cx="2962927" cy="2868936"/>
          </a:xfrm>
        </p:grpSpPr>
        <p:sp>
          <p:nvSpPr>
            <p:cNvPr id="518" name="Google Shape;518;p15"/>
            <p:cNvSpPr/>
            <p:nvPr/>
          </p:nvSpPr>
          <p:spPr>
            <a:xfrm rot="2961443">
              <a:off x="6525992" y="1978452"/>
              <a:ext cx="1630476" cy="2505228"/>
            </a:xfrm>
            <a:custGeom>
              <a:avLst/>
              <a:gdLst/>
              <a:ahLst/>
              <a:cxnLst/>
              <a:rect l="l" t="t" r="r" b="b"/>
              <a:pathLst>
                <a:path w="1511790" h="2322866" extrusionOk="0">
                  <a:moveTo>
                    <a:pt x="754413" y="2087"/>
                  </a:moveTo>
                  <a:cubicBezTo>
                    <a:pt x="751395" y="4857"/>
                    <a:pt x="754689" y="-8862"/>
                    <a:pt x="758238" y="10885"/>
                  </a:cubicBezTo>
                  <a:cubicBezTo>
                    <a:pt x="1412402" y="819790"/>
                    <a:pt x="1712506" y="1284222"/>
                    <a:pt x="1366865" y="1862255"/>
                  </a:cubicBezTo>
                  <a:cubicBezTo>
                    <a:pt x="1245993" y="2038950"/>
                    <a:pt x="1090563" y="2110558"/>
                    <a:pt x="856566" y="2255659"/>
                  </a:cubicBezTo>
                  <a:lnTo>
                    <a:pt x="760261" y="2317169"/>
                  </a:lnTo>
                  <a:cubicBezTo>
                    <a:pt x="760253" y="2319068"/>
                    <a:pt x="760244" y="2320966"/>
                    <a:pt x="760236" y="2322865"/>
                  </a:cubicBezTo>
                  <a:lnTo>
                    <a:pt x="755790" y="2320025"/>
                  </a:lnTo>
                  <a:lnTo>
                    <a:pt x="751343" y="2322866"/>
                  </a:lnTo>
                  <a:cubicBezTo>
                    <a:pt x="751335" y="2320967"/>
                    <a:pt x="751326" y="2319069"/>
                    <a:pt x="751318" y="2317170"/>
                  </a:cubicBezTo>
                  <a:lnTo>
                    <a:pt x="655013" y="2255658"/>
                  </a:lnTo>
                  <a:cubicBezTo>
                    <a:pt x="421016" y="2110556"/>
                    <a:pt x="265585" y="2038949"/>
                    <a:pt x="144714" y="1862254"/>
                  </a:cubicBezTo>
                  <a:cubicBezTo>
                    <a:pt x="-200928" y="1284221"/>
                    <a:pt x="100248" y="810993"/>
                    <a:pt x="754413" y="2087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127000" dist="38100" dir="8100000" algn="t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19" name="Google Shape;519;p15"/>
            <p:cNvGrpSpPr/>
            <p:nvPr/>
          </p:nvGrpSpPr>
          <p:grpSpPr>
            <a:xfrm rot="2961443">
              <a:off x="6517490" y="2126083"/>
              <a:ext cx="1512000" cy="2311981"/>
              <a:chOff x="7802252" y="3843164"/>
              <a:chExt cx="1086284" cy="1661029"/>
            </a:xfrm>
          </p:grpSpPr>
          <p:sp>
            <p:nvSpPr>
              <p:cNvPr id="520" name="Google Shape;520;p15"/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15"/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>
                    <a:alpha val="8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22" name="Google Shape;522;p15"/>
          <p:cNvGrpSpPr/>
          <p:nvPr/>
        </p:nvGrpSpPr>
        <p:grpSpPr>
          <a:xfrm>
            <a:off x="6283139" y="2944358"/>
            <a:ext cx="3156903" cy="2456802"/>
            <a:chOff x="6409603" y="2895718"/>
            <a:chExt cx="3156903" cy="2456802"/>
          </a:xfrm>
        </p:grpSpPr>
        <p:sp>
          <p:nvSpPr>
            <p:cNvPr id="523" name="Google Shape;523;p15"/>
            <p:cNvSpPr/>
            <p:nvPr/>
          </p:nvSpPr>
          <p:spPr>
            <a:xfrm rot="4500000">
              <a:off x="7089685" y="2730703"/>
              <a:ext cx="1796739" cy="2786832"/>
            </a:xfrm>
            <a:custGeom>
              <a:avLst/>
              <a:gdLst/>
              <a:ahLst/>
              <a:cxnLst/>
              <a:rect l="l" t="t" r="r" b="b"/>
              <a:pathLst>
                <a:path w="1665950" h="2583971" extrusionOk="0">
                  <a:moveTo>
                    <a:pt x="41229" y="1278002"/>
                  </a:moveTo>
                  <a:cubicBezTo>
                    <a:pt x="141990" y="929115"/>
                    <a:pt x="422306" y="550146"/>
                    <a:pt x="825317" y="51803"/>
                  </a:cubicBezTo>
                  <a:cubicBezTo>
                    <a:pt x="883663" y="-17027"/>
                    <a:pt x="828083" y="-18369"/>
                    <a:pt x="878338" y="54392"/>
                  </a:cubicBezTo>
                  <a:cubicBezTo>
                    <a:pt x="1594803" y="940336"/>
                    <a:pt x="1875832" y="1446408"/>
                    <a:pt x="1497273" y="2079491"/>
                  </a:cubicBezTo>
                  <a:cubicBezTo>
                    <a:pt x="1364890" y="2273015"/>
                    <a:pt x="1194657" y="2351442"/>
                    <a:pt x="938374" y="2510363"/>
                  </a:cubicBezTo>
                  <a:lnTo>
                    <a:pt x="832897" y="2577732"/>
                  </a:lnTo>
                  <a:cubicBezTo>
                    <a:pt x="832888" y="2579812"/>
                    <a:pt x="832879" y="2581891"/>
                    <a:pt x="832870" y="2583971"/>
                  </a:cubicBezTo>
                  <a:lnTo>
                    <a:pt x="828000" y="2580861"/>
                  </a:lnTo>
                  <a:lnTo>
                    <a:pt x="823130" y="2583971"/>
                  </a:lnTo>
                  <a:cubicBezTo>
                    <a:pt x="823121" y="2581892"/>
                    <a:pt x="823112" y="2579812"/>
                    <a:pt x="823103" y="2577733"/>
                  </a:cubicBezTo>
                  <a:lnTo>
                    <a:pt x="717626" y="2510364"/>
                  </a:lnTo>
                  <a:cubicBezTo>
                    <a:pt x="461342" y="2351443"/>
                    <a:pt x="291110" y="2273016"/>
                    <a:pt x="158727" y="2079492"/>
                  </a:cubicBezTo>
                  <a:cubicBezTo>
                    <a:pt x="-6893" y="1802518"/>
                    <a:pt x="-37141" y="1549359"/>
                    <a:pt x="41229" y="127800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127000" dist="38100" dir="8100000" algn="t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4" name="Google Shape;524;p15"/>
            <p:cNvGrpSpPr/>
            <p:nvPr/>
          </p:nvGrpSpPr>
          <p:grpSpPr>
            <a:xfrm rot="4500000">
              <a:off x="7051189" y="2882774"/>
              <a:ext cx="1656000" cy="2532169"/>
              <a:chOff x="7802252" y="3843164"/>
              <a:chExt cx="1086284" cy="1661029"/>
            </a:xfrm>
          </p:grpSpPr>
          <p:sp>
            <p:nvSpPr>
              <p:cNvPr id="525" name="Google Shape;525;p15"/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15"/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/>
                <a:ahLst/>
                <a:cxnLst/>
                <a:rect l="l" t="t" r="r" b="b"/>
                <a:pathLst>
                  <a:path w="1250593" h="3799760" extrusionOk="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27000" dist="38100" dir="8100000" algn="tr" rotWithShape="0">
                  <a:srgbClr val="000000">
                    <a:alpha val="32941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27" name="Google Shape;527;p15"/>
          <p:cNvSpPr/>
          <p:nvPr/>
        </p:nvSpPr>
        <p:spPr>
          <a:xfrm>
            <a:off x="5216264" y="3706765"/>
            <a:ext cx="1620000" cy="1620000"/>
          </a:xfrm>
          <a:prstGeom prst="ellipse">
            <a:avLst/>
          </a:prstGeom>
          <a:solidFill>
            <a:srgbClr val="BFBFBF"/>
          </a:solidFill>
          <a:ln>
            <a:noFill/>
          </a:ln>
          <a:effectLst>
            <a:outerShdw blurRad="127000" dist="38100" dir="8100000" algn="tr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5"/>
          <p:cNvSpPr/>
          <p:nvPr/>
        </p:nvSpPr>
        <p:spPr>
          <a:xfrm>
            <a:off x="5288264" y="3778765"/>
            <a:ext cx="1476000" cy="1476000"/>
          </a:xfrm>
          <a:prstGeom prst="ellipse">
            <a:avLst/>
          </a:pr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" dist="38100" dir="8100000" algn="tr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9" name="Google Shape;529;p15"/>
          <p:cNvGrpSpPr/>
          <p:nvPr/>
        </p:nvGrpSpPr>
        <p:grpSpPr>
          <a:xfrm>
            <a:off x="8472460" y="2340685"/>
            <a:ext cx="2873976" cy="705077"/>
            <a:chOff x="5076057" y="1240057"/>
            <a:chExt cx="3521398" cy="304897"/>
          </a:xfrm>
        </p:grpSpPr>
        <p:sp>
          <p:nvSpPr>
            <p:cNvPr id="530" name="Google Shape;530;p15"/>
            <p:cNvSpPr txBox="1"/>
            <p:nvPr/>
          </p:nvSpPr>
          <p:spPr>
            <a:xfrm>
              <a:off x="5076057" y="1240057"/>
              <a:ext cx="3521396" cy="1330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5"/>
            <p:cNvSpPr txBox="1"/>
            <p:nvPr/>
          </p:nvSpPr>
          <p:spPr>
            <a:xfrm>
              <a:off x="5076058" y="1345316"/>
              <a:ext cx="3521397" cy="1996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532" name="Google Shape;532;p15"/>
          <p:cNvGrpSpPr/>
          <p:nvPr/>
        </p:nvGrpSpPr>
        <p:grpSpPr>
          <a:xfrm>
            <a:off x="2326246" y="1957647"/>
            <a:ext cx="2918139" cy="705077"/>
            <a:chOff x="5109615" y="1240057"/>
            <a:chExt cx="3575509" cy="304897"/>
          </a:xfrm>
        </p:grpSpPr>
        <p:sp>
          <p:nvSpPr>
            <p:cNvPr id="533" name="Google Shape;533;p15"/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15"/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535" name="Google Shape;535;p15"/>
          <p:cNvGrpSpPr/>
          <p:nvPr/>
        </p:nvGrpSpPr>
        <p:grpSpPr>
          <a:xfrm>
            <a:off x="961808" y="3017877"/>
            <a:ext cx="2918139" cy="705077"/>
            <a:chOff x="5109615" y="1240057"/>
            <a:chExt cx="3575509" cy="304897"/>
          </a:xfrm>
        </p:grpSpPr>
        <p:sp>
          <p:nvSpPr>
            <p:cNvPr id="536" name="Google Shape;536;p15"/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5"/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538" name="Google Shape;538;p15"/>
          <p:cNvGrpSpPr/>
          <p:nvPr/>
        </p:nvGrpSpPr>
        <p:grpSpPr>
          <a:xfrm>
            <a:off x="629233" y="4078107"/>
            <a:ext cx="2918139" cy="705077"/>
            <a:chOff x="5109615" y="1240057"/>
            <a:chExt cx="3575509" cy="304897"/>
          </a:xfrm>
        </p:grpSpPr>
        <p:sp>
          <p:nvSpPr>
            <p:cNvPr id="539" name="Google Shape;539;p15"/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5"/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541" name="Google Shape;541;p15"/>
          <p:cNvGrpSpPr/>
          <p:nvPr/>
        </p:nvGrpSpPr>
        <p:grpSpPr>
          <a:xfrm>
            <a:off x="919324" y="5138336"/>
            <a:ext cx="2918139" cy="705077"/>
            <a:chOff x="5109615" y="1240057"/>
            <a:chExt cx="3575509" cy="304897"/>
          </a:xfrm>
        </p:grpSpPr>
        <p:sp>
          <p:nvSpPr>
            <p:cNvPr id="542" name="Google Shape;542;p15"/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5"/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sp>
        <p:nvSpPr>
          <p:cNvPr id="544" name="Google Shape;544;p15"/>
          <p:cNvSpPr txBox="1"/>
          <p:nvPr/>
        </p:nvSpPr>
        <p:spPr>
          <a:xfrm>
            <a:off x="5383518" y="4604786"/>
            <a:ext cx="128549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5"/>
          <p:cNvSpPr/>
          <p:nvPr/>
        </p:nvSpPr>
        <p:spPr>
          <a:xfrm rot="2700000">
            <a:off x="5924256" y="3955503"/>
            <a:ext cx="303971" cy="744831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51" name="Google Shape;551;p16"/>
          <p:cNvSpPr/>
          <p:nvPr/>
        </p:nvSpPr>
        <p:spPr>
          <a:xfrm>
            <a:off x="3396202" y="3723054"/>
            <a:ext cx="914400" cy="914400"/>
          </a:xfrm>
          <a:prstGeom prst="ellipse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6"/>
          <p:cNvSpPr/>
          <p:nvPr/>
        </p:nvSpPr>
        <p:spPr>
          <a:xfrm>
            <a:off x="5764502" y="2729239"/>
            <a:ext cx="914400" cy="914400"/>
          </a:xfrm>
          <a:prstGeom prst="ellipse">
            <a:avLst/>
          </a:prstGeom>
          <a:noFill/>
          <a:ln w="317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16"/>
          <p:cNvSpPr/>
          <p:nvPr/>
        </p:nvSpPr>
        <p:spPr>
          <a:xfrm>
            <a:off x="8132801" y="1805751"/>
            <a:ext cx="914400" cy="914400"/>
          </a:xfrm>
          <a:prstGeom prst="ellipse">
            <a:avLst/>
          </a:prstGeom>
          <a:noFill/>
          <a:ln w="317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4" name="Google Shape;554;p16"/>
          <p:cNvCxnSpPr/>
          <p:nvPr/>
        </p:nvCxnSpPr>
        <p:spPr>
          <a:xfrm rot="10800000" flipH="1">
            <a:off x="4310599" y="3670170"/>
            <a:ext cx="1911000" cy="504000"/>
          </a:xfrm>
          <a:prstGeom prst="bentConnector2">
            <a:avLst/>
          </a:prstGeom>
          <a:noFill/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5" name="Google Shape;555;p16"/>
          <p:cNvCxnSpPr>
            <a:stCxn id="552" idx="6"/>
          </p:cNvCxnSpPr>
          <p:nvPr/>
        </p:nvCxnSpPr>
        <p:spPr>
          <a:xfrm rot="10800000" flipH="1">
            <a:off x="6678902" y="2682439"/>
            <a:ext cx="1911000" cy="504000"/>
          </a:xfrm>
          <a:prstGeom prst="bentConnector2">
            <a:avLst/>
          </a:prstGeom>
          <a:noFill/>
          <a:ln w="317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6" name="Google Shape;556;p16"/>
          <p:cNvCxnSpPr>
            <a:stCxn id="553" idx="6"/>
          </p:cNvCxnSpPr>
          <p:nvPr/>
        </p:nvCxnSpPr>
        <p:spPr>
          <a:xfrm rot="10800000" flipH="1">
            <a:off x="9047201" y="737751"/>
            <a:ext cx="2236800" cy="1525200"/>
          </a:xfrm>
          <a:prstGeom prst="bentConnector3">
            <a:avLst>
              <a:gd name="adj1" fmla="val 99374"/>
            </a:avLst>
          </a:prstGeom>
          <a:noFill/>
          <a:ln w="317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57" name="Google Shape;557;p16"/>
          <p:cNvSpPr txBox="1"/>
          <p:nvPr/>
        </p:nvSpPr>
        <p:spPr>
          <a:xfrm>
            <a:off x="4432158" y="3795821"/>
            <a:ext cx="17895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6"/>
          <p:cNvSpPr txBox="1"/>
          <p:nvPr/>
        </p:nvSpPr>
        <p:spPr>
          <a:xfrm>
            <a:off x="4309954" y="4233444"/>
            <a:ext cx="22330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16"/>
          <p:cNvSpPr txBox="1"/>
          <p:nvPr/>
        </p:nvSpPr>
        <p:spPr>
          <a:xfrm>
            <a:off x="6791234" y="2807397"/>
            <a:ext cx="17895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16"/>
          <p:cNvSpPr txBox="1"/>
          <p:nvPr/>
        </p:nvSpPr>
        <p:spPr>
          <a:xfrm>
            <a:off x="6696296" y="3267970"/>
            <a:ext cx="22330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6"/>
          <p:cNvSpPr txBox="1"/>
          <p:nvPr/>
        </p:nvSpPr>
        <p:spPr>
          <a:xfrm>
            <a:off x="9223312" y="1840475"/>
            <a:ext cx="17895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6"/>
          <p:cNvSpPr txBox="1"/>
          <p:nvPr/>
        </p:nvSpPr>
        <p:spPr>
          <a:xfrm>
            <a:off x="9082637" y="2302496"/>
            <a:ext cx="22330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6"/>
          <p:cNvSpPr txBox="1"/>
          <p:nvPr/>
        </p:nvSpPr>
        <p:spPr>
          <a:xfrm>
            <a:off x="935698" y="1815108"/>
            <a:ext cx="1947738" cy="276999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6"/>
          <p:cNvSpPr txBox="1"/>
          <p:nvPr/>
        </p:nvSpPr>
        <p:spPr>
          <a:xfrm>
            <a:off x="935698" y="2275232"/>
            <a:ext cx="389421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6"/>
          <p:cNvSpPr/>
          <p:nvPr/>
        </p:nvSpPr>
        <p:spPr>
          <a:xfrm>
            <a:off x="1028332" y="4699299"/>
            <a:ext cx="914400" cy="914400"/>
          </a:xfrm>
          <a:prstGeom prst="ellipse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6" name="Google Shape;566;p16"/>
          <p:cNvCxnSpPr/>
          <p:nvPr/>
        </p:nvCxnSpPr>
        <p:spPr>
          <a:xfrm rot="10800000" flipH="1">
            <a:off x="1951524" y="4655043"/>
            <a:ext cx="1911000" cy="504000"/>
          </a:xfrm>
          <a:prstGeom prst="bentConnector2">
            <a:avLst/>
          </a:prstGeom>
          <a:noFill/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67" name="Google Shape;567;p16"/>
          <p:cNvSpPr txBox="1"/>
          <p:nvPr/>
        </p:nvSpPr>
        <p:spPr>
          <a:xfrm>
            <a:off x="2064288" y="4772065"/>
            <a:ext cx="17895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6"/>
          <p:cNvSpPr txBox="1"/>
          <p:nvPr/>
        </p:nvSpPr>
        <p:spPr>
          <a:xfrm>
            <a:off x="1923612" y="5198919"/>
            <a:ext cx="22330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 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16"/>
          <p:cNvSpPr/>
          <p:nvPr/>
        </p:nvSpPr>
        <p:spPr>
          <a:xfrm>
            <a:off x="8375123" y="2038542"/>
            <a:ext cx="448053" cy="451700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6"/>
          <p:cNvSpPr/>
          <p:nvPr/>
        </p:nvSpPr>
        <p:spPr>
          <a:xfrm>
            <a:off x="5947351" y="2997237"/>
            <a:ext cx="550777" cy="354955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6"/>
          <p:cNvSpPr/>
          <p:nvPr/>
        </p:nvSpPr>
        <p:spPr>
          <a:xfrm>
            <a:off x="3606716" y="4032982"/>
            <a:ext cx="509776" cy="259333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6"/>
          <p:cNvSpPr/>
          <p:nvPr/>
        </p:nvSpPr>
        <p:spPr>
          <a:xfrm>
            <a:off x="1257519" y="4936911"/>
            <a:ext cx="418435" cy="439177"/>
          </a:xfrm>
          <a:custGeom>
            <a:avLst/>
            <a:gdLst/>
            <a:ahLst/>
            <a:cxnLst/>
            <a:rect l="l" t="t" r="r" b="b"/>
            <a:pathLst>
              <a:path w="2921968" h="3066808" extrusionOk="0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7"/>
          <p:cNvSpPr txBox="1"/>
          <p:nvPr/>
        </p:nvSpPr>
        <p:spPr>
          <a:xfrm>
            <a:off x="8796492" y="5923637"/>
            <a:ext cx="297084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7"/>
          <p:cNvSpPr txBox="1"/>
          <p:nvPr/>
        </p:nvSpPr>
        <p:spPr>
          <a:xfrm>
            <a:off x="8832039" y="5162815"/>
            <a:ext cx="29708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sz="24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9" name="Google Shape;579;p17"/>
          <p:cNvGrpSpPr/>
          <p:nvPr/>
        </p:nvGrpSpPr>
        <p:grpSpPr>
          <a:xfrm>
            <a:off x="7191398" y="832908"/>
            <a:ext cx="4685903" cy="1408743"/>
            <a:chOff x="8070434" y="1615052"/>
            <a:chExt cx="2925465" cy="1408743"/>
          </a:xfrm>
        </p:grpSpPr>
        <p:sp>
          <p:nvSpPr>
            <p:cNvPr id="580" name="Google Shape;580;p17"/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7"/>
            <p:cNvSpPr txBox="1"/>
            <p:nvPr/>
          </p:nvSpPr>
          <p:spPr>
            <a:xfrm>
              <a:off x="8070434" y="1615052"/>
              <a:ext cx="29254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2" name="Google Shape;582;p17"/>
          <p:cNvSpPr txBox="1"/>
          <p:nvPr/>
        </p:nvSpPr>
        <p:spPr>
          <a:xfrm>
            <a:off x="7191397" y="2644517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17"/>
          <p:cNvSpPr txBox="1"/>
          <p:nvPr/>
        </p:nvSpPr>
        <p:spPr>
          <a:xfrm>
            <a:off x="7191397" y="3342924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7"/>
          <p:cNvSpPr txBox="1"/>
          <p:nvPr/>
        </p:nvSpPr>
        <p:spPr>
          <a:xfrm>
            <a:off x="490133" y="671991"/>
            <a:ext cx="399257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sz="4800" b="1" i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90" name="Google Shape;590;p18"/>
          <p:cNvSpPr/>
          <p:nvPr/>
        </p:nvSpPr>
        <p:spPr>
          <a:xfrm rot="4319367">
            <a:off x="10913941" y="1588821"/>
            <a:ext cx="248645" cy="248645"/>
          </a:xfrm>
          <a:prstGeom prst="triangle">
            <a:avLst>
              <a:gd name="adj" fmla="val 50000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8"/>
          <p:cNvSpPr/>
          <p:nvPr/>
        </p:nvSpPr>
        <p:spPr>
          <a:xfrm>
            <a:off x="1576523" y="4299943"/>
            <a:ext cx="845051" cy="845051"/>
          </a:xfrm>
          <a:prstGeom prst="ellipse">
            <a:avLst/>
          </a:prstGeom>
          <a:noFill/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8"/>
          <p:cNvSpPr/>
          <p:nvPr/>
        </p:nvSpPr>
        <p:spPr>
          <a:xfrm>
            <a:off x="1279754" y="5553907"/>
            <a:ext cx="1438587" cy="432000"/>
          </a:xfrm>
          <a:prstGeom prst="rect">
            <a:avLst/>
          </a:prstGeom>
          <a:noFill/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18"/>
          <p:cNvSpPr txBox="1"/>
          <p:nvPr/>
        </p:nvSpPr>
        <p:spPr>
          <a:xfrm>
            <a:off x="1332997" y="5631409"/>
            <a:ext cx="133210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4" name="Google Shape;594;p18"/>
          <p:cNvGrpSpPr/>
          <p:nvPr/>
        </p:nvGrpSpPr>
        <p:grpSpPr>
          <a:xfrm>
            <a:off x="1271887" y="2588200"/>
            <a:ext cx="1454320" cy="1453493"/>
            <a:chOff x="3004835" y="4307149"/>
            <a:chExt cx="2266098" cy="1453493"/>
          </a:xfrm>
        </p:grpSpPr>
        <p:sp>
          <p:nvSpPr>
            <p:cNvPr id="595" name="Google Shape;595;p18"/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96" name="Google Shape;596;p18"/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7" name="Google Shape;597;p18"/>
          <p:cNvSpPr/>
          <p:nvPr/>
        </p:nvSpPr>
        <p:spPr>
          <a:xfrm>
            <a:off x="5653165" y="2941316"/>
            <a:ext cx="845051" cy="845051"/>
          </a:xfrm>
          <a:prstGeom prst="ellipse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8"/>
          <p:cNvSpPr/>
          <p:nvPr/>
        </p:nvSpPr>
        <p:spPr>
          <a:xfrm>
            <a:off x="5356397" y="5553907"/>
            <a:ext cx="1438587" cy="432000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18"/>
          <p:cNvSpPr txBox="1"/>
          <p:nvPr/>
        </p:nvSpPr>
        <p:spPr>
          <a:xfrm>
            <a:off x="5409639" y="5631409"/>
            <a:ext cx="133210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0" name="Google Shape;600;p18"/>
          <p:cNvGrpSpPr/>
          <p:nvPr/>
        </p:nvGrpSpPr>
        <p:grpSpPr>
          <a:xfrm>
            <a:off x="5348529" y="3993943"/>
            <a:ext cx="1454320" cy="1453493"/>
            <a:chOff x="3004835" y="4307149"/>
            <a:chExt cx="2266098" cy="1453493"/>
          </a:xfrm>
        </p:grpSpPr>
        <p:sp>
          <p:nvSpPr>
            <p:cNvPr id="601" name="Google Shape;601;p18"/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602" name="Google Shape;602;p18"/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3" name="Google Shape;603;p18"/>
          <p:cNvSpPr/>
          <p:nvPr/>
        </p:nvSpPr>
        <p:spPr>
          <a:xfrm>
            <a:off x="9729807" y="1582690"/>
            <a:ext cx="845051" cy="845051"/>
          </a:xfrm>
          <a:prstGeom prst="ellipse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8"/>
          <p:cNvSpPr/>
          <p:nvPr/>
        </p:nvSpPr>
        <p:spPr>
          <a:xfrm>
            <a:off x="9433039" y="5553907"/>
            <a:ext cx="1438587" cy="432000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8"/>
          <p:cNvSpPr txBox="1"/>
          <p:nvPr/>
        </p:nvSpPr>
        <p:spPr>
          <a:xfrm>
            <a:off x="9486281" y="5631409"/>
            <a:ext cx="133210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6" name="Google Shape;606;p18"/>
          <p:cNvGrpSpPr/>
          <p:nvPr/>
        </p:nvGrpSpPr>
        <p:grpSpPr>
          <a:xfrm>
            <a:off x="9425171" y="2662875"/>
            <a:ext cx="1454320" cy="1453493"/>
            <a:chOff x="3004835" y="4307149"/>
            <a:chExt cx="2266098" cy="1453493"/>
          </a:xfrm>
        </p:grpSpPr>
        <p:sp>
          <p:nvSpPr>
            <p:cNvPr id="607" name="Google Shape;607;p18"/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608" name="Google Shape;608;p18"/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9" name="Google Shape;609;p18"/>
          <p:cNvSpPr/>
          <p:nvPr/>
        </p:nvSpPr>
        <p:spPr>
          <a:xfrm>
            <a:off x="3614844" y="3620629"/>
            <a:ext cx="845051" cy="845051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8"/>
          <p:cNvSpPr/>
          <p:nvPr/>
        </p:nvSpPr>
        <p:spPr>
          <a:xfrm>
            <a:off x="3318076" y="5553907"/>
            <a:ext cx="1438587" cy="4320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8"/>
          <p:cNvSpPr txBox="1"/>
          <p:nvPr/>
        </p:nvSpPr>
        <p:spPr>
          <a:xfrm>
            <a:off x="3371318" y="5631409"/>
            <a:ext cx="133210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2" name="Google Shape;612;p18"/>
          <p:cNvGrpSpPr/>
          <p:nvPr/>
        </p:nvGrpSpPr>
        <p:grpSpPr>
          <a:xfrm>
            <a:off x="3310208" y="1940128"/>
            <a:ext cx="1454320" cy="1453493"/>
            <a:chOff x="3004835" y="4307149"/>
            <a:chExt cx="2266098" cy="1453493"/>
          </a:xfrm>
        </p:grpSpPr>
        <p:sp>
          <p:nvSpPr>
            <p:cNvPr id="613" name="Google Shape;613;p18"/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614" name="Google Shape;614;p18"/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5" name="Google Shape;615;p18"/>
          <p:cNvSpPr/>
          <p:nvPr/>
        </p:nvSpPr>
        <p:spPr>
          <a:xfrm>
            <a:off x="7691486" y="2262003"/>
            <a:ext cx="845051" cy="845051"/>
          </a:xfrm>
          <a:prstGeom prst="ellipse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8"/>
          <p:cNvSpPr/>
          <p:nvPr/>
        </p:nvSpPr>
        <p:spPr>
          <a:xfrm>
            <a:off x="7394718" y="5553907"/>
            <a:ext cx="1438587" cy="432000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8"/>
          <p:cNvSpPr txBox="1"/>
          <p:nvPr/>
        </p:nvSpPr>
        <p:spPr>
          <a:xfrm>
            <a:off x="7447960" y="5631409"/>
            <a:ext cx="133210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8" name="Google Shape;618;p18"/>
          <p:cNvGrpSpPr/>
          <p:nvPr/>
        </p:nvGrpSpPr>
        <p:grpSpPr>
          <a:xfrm>
            <a:off x="7386850" y="3354380"/>
            <a:ext cx="1454320" cy="1453493"/>
            <a:chOff x="3004835" y="4307149"/>
            <a:chExt cx="2266098" cy="1453493"/>
          </a:xfrm>
        </p:grpSpPr>
        <p:sp>
          <p:nvSpPr>
            <p:cNvPr id="619" name="Google Shape;619;p18"/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620" name="Google Shape;620;p18"/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1" name="Google Shape;621;p18"/>
          <p:cNvSpPr/>
          <p:nvPr/>
        </p:nvSpPr>
        <p:spPr>
          <a:xfrm>
            <a:off x="3876348" y="388067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18"/>
          <p:cNvSpPr/>
          <p:nvPr/>
        </p:nvSpPr>
        <p:spPr>
          <a:xfrm>
            <a:off x="5940841" y="319566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18"/>
          <p:cNvSpPr/>
          <p:nvPr/>
        </p:nvSpPr>
        <p:spPr>
          <a:xfrm flipH="1">
            <a:off x="7910402" y="2565142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18"/>
          <p:cNvSpPr/>
          <p:nvPr/>
        </p:nvSpPr>
        <p:spPr>
          <a:xfrm rot="9900000">
            <a:off x="9987597" y="185870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18"/>
          <p:cNvSpPr/>
          <p:nvPr/>
        </p:nvSpPr>
        <p:spPr>
          <a:xfrm>
            <a:off x="1783420" y="458072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6" name="Google Shape;626;p18"/>
          <p:cNvCxnSpPr/>
          <p:nvPr/>
        </p:nvCxnSpPr>
        <p:spPr>
          <a:xfrm rot="10800000" flipH="1">
            <a:off x="790575" y="4911753"/>
            <a:ext cx="785948" cy="271989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7" name="Google Shape;627;p18"/>
          <p:cNvCxnSpPr/>
          <p:nvPr/>
        </p:nvCxnSpPr>
        <p:spPr>
          <a:xfrm rot="10800000" flipH="1">
            <a:off x="2405157" y="4222444"/>
            <a:ext cx="1206204" cy="4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8" name="Google Shape;628;p18"/>
          <p:cNvCxnSpPr/>
          <p:nvPr/>
        </p:nvCxnSpPr>
        <p:spPr>
          <a:xfrm rot="10800000" flipH="1">
            <a:off x="4446961" y="3524789"/>
            <a:ext cx="1206204" cy="4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9" name="Google Shape;629;p18"/>
          <p:cNvCxnSpPr/>
          <p:nvPr/>
        </p:nvCxnSpPr>
        <p:spPr>
          <a:xfrm rot="10800000" flipH="1">
            <a:off x="6488765" y="2827134"/>
            <a:ext cx="1206204" cy="4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30" name="Google Shape;630;p18"/>
          <p:cNvCxnSpPr/>
          <p:nvPr/>
        </p:nvCxnSpPr>
        <p:spPr>
          <a:xfrm rot="10800000" flipH="1">
            <a:off x="8530569" y="2129479"/>
            <a:ext cx="1206204" cy="4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31" name="Google Shape;631;p18"/>
          <p:cNvCxnSpPr>
            <a:endCxn id="590" idx="0"/>
          </p:cNvCxnSpPr>
          <p:nvPr/>
        </p:nvCxnSpPr>
        <p:spPr>
          <a:xfrm rot="10800000" flipH="1">
            <a:off x="10574794" y="1674704"/>
            <a:ext cx="581700" cy="1977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lg" len="lg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37" name="Google Shape;637;p19"/>
          <p:cNvSpPr/>
          <p:nvPr/>
        </p:nvSpPr>
        <p:spPr>
          <a:xfrm>
            <a:off x="6035783" y="2990662"/>
            <a:ext cx="108000" cy="182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19"/>
          <p:cNvSpPr/>
          <p:nvPr/>
        </p:nvSpPr>
        <p:spPr>
          <a:xfrm>
            <a:off x="5630398" y="3264982"/>
            <a:ext cx="108000" cy="15544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19"/>
          <p:cNvSpPr/>
          <p:nvPr/>
        </p:nvSpPr>
        <p:spPr>
          <a:xfrm>
            <a:off x="6441168" y="3264982"/>
            <a:ext cx="108000" cy="15544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9"/>
          <p:cNvSpPr/>
          <p:nvPr/>
        </p:nvSpPr>
        <p:spPr>
          <a:xfrm>
            <a:off x="5225013" y="4087942"/>
            <a:ext cx="108000" cy="7315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19"/>
          <p:cNvSpPr/>
          <p:nvPr/>
        </p:nvSpPr>
        <p:spPr>
          <a:xfrm>
            <a:off x="6846553" y="4087942"/>
            <a:ext cx="108000" cy="7315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19"/>
          <p:cNvSpPr/>
          <p:nvPr/>
        </p:nvSpPr>
        <p:spPr>
          <a:xfrm>
            <a:off x="6865962" y="4059101"/>
            <a:ext cx="1898526" cy="484632"/>
          </a:xfrm>
          <a:prstGeom prst="homePlate">
            <a:avLst>
              <a:gd name="adj" fmla="val 50000"/>
            </a:avLst>
          </a:prstGeom>
          <a:noFill/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3" name="Google Shape;643;p19"/>
          <p:cNvGrpSpPr/>
          <p:nvPr/>
        </p:nvGrpSpPr>
        <p:grpSpPr>
          <a:xfrm>
            <a:off x="7555603" y="4802317"/>
            <a:ext cx="2552860" cy="923330"/>
            <a:chOff x="2551704" y="4283314"/>
            <a:chExt cx="2357003" cy="923330"/>
          </a:xfrm>
        </p:grpSpPr>
        <p:sp>
          <p:nvSpPr>
            <p:cNvPr id="644" name="Google Shape;644;p19"/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9"/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6" name="Google Shape;646;p19"/>
          <p:cNvSpPr/>
          <p:nvPr/>
        </p:nvSpPr>
        <p:spPr>
          <a:xfrm>
            <a:off x="6456040" y="3274505"/>
            <a:ext cx="1898526" cy="484632"/>
          </a:xfrm>
          <a:prstGeom prst="homePlate">
            <a:avLst>
              <a:gd name="adj" fmla="val 50000"/>
            </a:avLst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9"/>
          <p:cNvSpPr/>
          <p:nvPr/>
        </p:nvSpPr>
        <p:spPr>
          <a:xfrm flipH="1">
            <a:off x="3415406" y="4059101"/>
            <a:ext cx="1898526" cy="484632"/>
          </a:xfrm>
          <a:prstGeom prst="homePlat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9"/>
          <p:cNvSpPr/>
          <p:nvPr/>
        </p:nvSpPr>
        <p:spPr>
          <a:xfrm flipH="1">
            <a:off x="3818906" y="3274505"/>
            <a:ext cx="1898526" cy="484632"/>
          </a:xfrm>
          <a:prstGeom prst="homePlat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9" name="Google Shape;649;p19"/>
          <p:cNvGrpSpPr/>
          <p:nvPr/>
        </p:nvGrpSpPr>
        <p:grpSpPr>
          <a:xfrm>
            <a:off x="2091093" y="4802317"/>
            <a:ext cx="2552859" cy="923330"/>
            <a:chOff x="2551706" y="4283314"/>
            <a:chExt cx="2357002" cy="923330"/>
          </a:xfrm>
        </p:grpSpPr>
        <p:sp>
          <p:nvSpPr>
            <p:cNvPr id="650" name="Google Shape;650;p19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9"/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2" name="Google Shape;652;p19"/>
          <p:cNvGrpSpPr/>
          <p:nvPr/>
        </p:nvGrpSpPr>
        <p:grpSpPr>
          <a:xfrm>
            <a:off x="8922754" y="3041003"/>
            <a:ext cx="2552859" cy="923330"/>
            <a:chOff x="2551704" y="4283314"/>
            <a:chExt cx="2357003" cy="923330"/>
          </a:xfrm>
        </p:grpSpPr>
        <p:sp>
          <p:nvSpPr>
            <p:cNvPr id="653" name="Google Shape;653;p19"/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9"/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p19"/>
          <p:cNvGrpSpPr/>
          <p:nvPr/>
        </p:nvGrpSpPr>
        <p:grpSpPr>
          <a:xfrm>
            <a:off x="734830" y="3041003"/>
            <a:ext cx="2552859" cy="923330"/>
            <a:chOff x="2551704" y="4283314"/>
            <a:chExt cx="2357003" cy="923330"/>
          </a:xfrm>
        </p:grpSpPr>
        <p:sp>
          <p:nvSpPr>
            <p:cNvPr id="656" name="Google Shape;656;p19"/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9"/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8" name="Google Shape;658;p19"/>
          <p:cNvGrpSpPr/>
          <p:nvPr/>
        </p:nvGrpSpPr>
        <p:grpSpPr>
          <a:xfrm>
            <a:off x="4819570" y="1626711"/>
            <a:ext cx="2552860" cy="738664"/>
            <a:chOff x="2551704" y="4283314"/>
            <a:chExt cx="2357003" cy="738664"/>
          </a:xfrm>
        </p:grpSpPr>
        <p:sp>
          <p:nvSpPr>
            <p:cNvPr id="659" name="Google Shape;659;p19"/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9"/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1" name="Google Shape;661;p19"/>
          <p:cNvSpPr/>
          <p:nvPr/>
        </p:nvSpPr>
        <p:spPr>
          <a:xfrm>
            <a:off x="4476002" y="24708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 extrusionOk="0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19"/>
          <p:cNvSpPr txBox="1"/>
          <p:nvPr/>
        </p:nvSpPr>
        <p:spPr>
          <a:xfrm>
            <a:off x="5291448" y="2559288"/>
            <a:ext cx="16091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19"/>
          <p:cNvSpPr txBox="1"/>
          <p:nvPr/>
        </p:nvSpPr>
        <p:spPr>
          <a:xfrm>
            <a:off x="4039646" y="3366594"/>
            <a:ext cx="159206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19"/>
          <p:cNvSpPr txBox="1"/>
          <p:nvPr/>
        </p:nvSpPr>
        <p:spPr>
          <a:xfrm>
            <a:off x="3657972" y="4147530"/>
            <a:ext cx="159206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19"/>
          <p:cNvSpPr txBox="1"/>
          <p:nvPr/>
        </p:nvSpPr>
        <p:spPr>
          <a:xfrm>
            <a:off x="6954554" y="4147530"/>
            <a:ext cx="159206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19"/>
          <p:cNvSpPr txBox="1"/>
          <p:nvPr/>
        </p:nvSpPr>
        <p:spPr>
          <a:xfrm>
            <a:off x="6576398" y="3366594"/>
            <a:ext cx="159206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9"/>
          <p:cNvSpPr/>
          <p:nvPr/>
        </p:nvSpPr>
        <p:spPr>
          <a:xfrm flipH="1">
            <a:off x="5068173" y="4806847"/>
            <a:ext cx="2304256" cy="1690935"/>
          </a:xfrm>
          <a:custGeom>
            <a:avLst/>
            <a:gdLst/>
            <a:ahLst/>
            <a:cxnLst/>
            <a:rect l="l" t="t" r="r" b="b"/>
            <a:pathLst>
              <a:path w="2304256" h="1690935" extrusionOk="0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accent1">
              <a:alpha val="93725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2"/>
          <p:cNvGrpSpPr/>
          <p:nvPr/>
        </p:nvGrpSpPr>
        <p:grpSpPr>
          <a:xfrm>
            <a:off x="5721672" y="2857630"/>
            <a:ext cx="4797245" cy="1142740"/>
            <a:chOff x="6665542" y="2749602"/>
            <a:chExt cx="4797245" cy="1142740"/>
          </a:xfrm>
        </p:grpSpPr>
        <p:sp>
          <p:nvSpPr>
            <p:cNvPr id="105" name="Google Shape;105;p2"/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Section</a:t>
              </a:r>
              <a:r>
                <a:rPr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Break</a:t>
              </a:r>
              <a:endPara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the Subtitle of Your Presentation</a:t>
              </a:r>
              <a:endParaRPr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0"/>
          <p:cNvSpPr txBox="1"/>
          <p:nvPr/>
        </p:nvSpPr>
        <p:spPr>
          <a:xfrm>
            <a:off x="996585" y="636379"/>
            <a:ext cx="356680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673" name="Google Shape;673;p20"/>
          <p:cNvSpPr txBox="1"/>
          <p:nvPr/>
        </p:nvSpPr>
        <p:spPr>
          <a:xfrm>
            <a:off x="996585" y="1283541"/>
            <a:ext cx="35668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20"/>
          <p:cNvSpPr/>
          <p:nvPr/>
        </p:nvSpPr>
        <p:spPr>
          <a:xfrm>
            <a:off x="1930784" y="4060580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 extrusionOk="0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20"/>
          <p:cNvSpPr txBox="1"/>
          <p:nvPr/>
        </p:nvSpPr>
        <p:spPr>
          <a:xfrm>
            <a:off x="1930784" y="4597987"/>
            <a:ext cx="2927477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20"/>
          <p:cNvSpPr/>
          <p:nvPr/>
        </p:nvSpPr>
        <p:spPr>
          <a:xfrm>
            <a:off x="996585" y="2110093"/>
            <a:ext cx="356680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20"/>
          <p:cNvSpPr/>
          <p:nvPr/>
        </p:nvSpPr>
        <p:spPr>
          <a:xfrm rot="10800000">
            <a:off x="4137667" y="5617214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 extrusionOk="0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20"/>
          <p:cNvSpPr>
            <a:spLocks noGrp="1"/>
          </p:cNvSpPr>
          <p:nvPr>
            <p:ph type="pic" idx="2"/>
          </p:nvPr>
        </p:nvSpPr>
        <p:spPr>
          <a:xfrm>
            <a:off x="5622521" y="0"/>
            <a:ext cx="656947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84" name="Google Shape;684;p21"/>
          <p:cNvSpPr/>
          <p:nvPr/>
        </p:nvSpPr>
        <p:spPr>
          <a:xfrm rot="-1200000">
            <a:off x="-249122" y="2794384"/>
            <a:ext cx="4408992" cy="645805"/>
          </a:xfrm>
          <a:custGeom>
            <a:avLst/>
            <a:gdLst/>
            <a:ahLst/>
            <a:cxnLst/>
            <a:rect l="l" t="t" r="r" b="b"/>
            <a:pathLst>
              <a:path w="6613487" h="1408526" extrusionOk="0">
                <a:moveTo>
                  <a:pt x="6613487" y="0"/>
                </a:moveTo>
                <a:lnTo>
                  <a:pt x="6613487" y="1396040"/>
                </a:lnTo>
                <a:lnTo>
                  <a:pt x="0" y="1408527"/>
                </a:lnTo>
                <a:lnTo>
                  <a:pt x="359198" y="1"/>
                </a:lnTo>
                <a:lnTo>
                  <a:pt x="661348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21"/>
          <p:cNvSpPr/>
          <p:nvPr/>
        </p:nvSpPr>
        <p:spPr>
          <a:xfrm rot="-1200000">
            <a:off x="-182357" y="5314769"/>
            <a:ext cx="8441278" cy="640080"/>
          </a:xfrm>
          <a:custGeom>
            <a:avLst/>
            <a:gdLst/>
            <a:ahLst/>
            <a:cxnLst/>
            <a:rect l="l" t="t" r="r" b="b"/>
            <a:pathLst>
              <a:path w="12661918" h="1396040" extrusionOk="0">
                <a:moveTo>
                  <a:pt x="12661918" y="0"/>
                </a:moveTo>
                <a:lnTo>
                  <a:pt x="12661918" y="1396040"/>
                </a:lnTo>
                <a:lnTo>
                  <a:pt x="2305920" y="1394245"/>
                </a:lnTo>
                <a:lnTo>
                  <a:pt x="1" y="184873"/>
                </a:lnTo>
                <a:lnTo>
                  <a:pt x="56977" y="1"/>
                </a:lnTo>
                <a:lnTo>
                  <a:pt x="1266191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21"/>
          <p:cNvSpPr/>
          <p:nvPr/>
        </p:nvSpPr>
        <p:spPr>
          <a:xfrm rot="-1200000">
            <a:off x="-387612" y="3667348"/>
            <a:ext cx="8900339" cy="663706"/>
          </a:xfrm>
          <a:custGeom>
            <a:avLst/>
            <a:gdLst/>
            <a:ahLst/>
            <a:cxnLst/>
            <a:rect l="l" t="t" r="r" b="b"/>
            <a:pathLst>
              <a:path w="14101319" h="1447570" extrusionOk="0">
                <a:moveTo>
                  <a:pt x="14101319" y="0"/>
                </a:moveTo>
                <a:lnTo>
                  <a:pt x="14101319" y="1396040"/>
                </a:lnTo>
                <a:lnTo>
                  <a:pt x="0" y="1447570"/>
                </a:lnTo>
                <a:lnTo>
                  <a:pt x="398732" y="14209"/>
                </a:lnTo>
                <a:lnTo>
                  <a:pt x="141013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21"/>
          <p:cNvSpPr/>
          <p:nvPr/>
        </p:nvSpPr>
        <p:spPr>
          <a:xfrm rot="-1200000">
            <a:off x="4139643" y="5690529"/>
            <a:ext cx="6718779" cy="643931"/>
          </a:xfrm>
          <a:custGeom>
            <a:avLst/>
            <a:gdLst/>
            <a:ahLst/>
            <a:cxnLst/>
            <a:rect l="l" t="t" r="r" b="b"/>
            <a:pathLst>
              <a:path w="10078169" h="1404439" extrusionOk="0">
                <a:moveTo>
                  <a:pt x="10078168" y="8399"/>
                </a:moveTo>
                <a:lnTo>
                  <a:pt x="10078168" y="1404439"/>
                </a:lnTo>
                <a:lnTo>
                  <a:pt x="2651546" y="1388436"/>
                </a:lnTo>
                <a:lnTo>
                  <a:pt x="-1" y="-1"/>
                </a:lnTo>
                <a:lnTo>
                  <a:pt x="10078168" y="839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21"/>
          <p:cNvSpPr/>
          <p:nvPr/>
        </p:nvSpPr>
        <p:spPr>
          <a:xfrm flipH="1">
            <a:off x="879107" y="5414238"/>
            <a:ext cx="1164623" cy="627480"/>
          </a:xfrm>
          <a:custGeom>
            <a:avLst/>
            <a:gdLst/>
            <a:ahLst/>
            <a:cxnLst/>
            <a:rect l="l" t="t" r="r" b="b"/>
            <a:pathLst>
              <a:path w="1872168" h="1008693" extrusionOk="0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21"/>
          <p:cNvSpPr/>
          <p:nvPr/>
        </p:nvSpPr>
        <p:spPr>
          <a:xfrm>
            <a:off x="1722544" y="1823381"/>
            <a:ext cx="815636" cy="489969"/>
          </a:xfrm>
          <a:custGeom>
            <a:avLst/>
            <a:gdLst/>
            <a:ahLst/>
            <a:cxnLst/>
            <a:rect l="l" t="t" r="r" b="b"/>
            <a:pathLst>
              <a:path w="2526440" h="1517683" extrusionOk="0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54101" y="1207859"/>
                  <a:pt x="2521453" y="1028800"/>
                </a:cubicBezTo>
                <a:cubicBezTo>
                  <a:pt x="2506695" y="843051"/>
                  <a:pt x="2449201" y="801959"/>
                  <a:pt x="2347161" y="770207"/>
                </a:cubicBezTo>
                <a:cubicBezTo>
                  <a:pt x="2197270" y="723566"/>
                  <a:pt x="2124856" y="935464"/>
                  <a:pt x="2190440" y="799867"/>
                </a:cubicBezTo>
                <a:cubicBezTo>
                  <a:pt x="2234542" y="734587"/>
                  <a:pt x="2245581" y="472540"/>
                  <a:pt x="2142346" y="395289"/>
                </a:cubicBezTo>
                <a:cubicBezTo>
                  <a:pt x="2044729" y="314397"/>
                  <a:pt x="1898493" y="240092"/>
                  <a:pt x="1721776" y="358834"/>
                </a:cubicBezTo>
                <a:cubicBezTo>
                  <a:pt x="1756627" y="497910"/>
                  <a:pt x="1771885" y="555755"/>
                  <a:pt x="1674599" y="726544"/>
                </a:cubicBezTo>
                <a:cubicBezTo>
                  <a:pt x="1824943" y="476673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noFill/>
          <a:ln w="50800" cap="flat" cmpd="sng">
            <a:solidFill>
              <a:schemeClr val="lt1">
                <a:alpha val="4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0" name="Google Shape;690;p21"/>
          <p:cNvGrpSpPr/>
          <p:nvPr/>
        </p:nvGrpSpPr>
        <p:grpSpPr>
          <a:xfrm rot="-1324256" flipH="1">
            <a:off x="7644597" y="1563322"/>
            <a:ext cx="1256602" cy="1424069"/>
            <a:chOff x="5365048" y="479821"/>
            <a:chExt cx="8036930" cy="9108010"/>
          </a:xfrm>
        </p:grpSpPr>
        <p:sp>
          <p:nvSpPr>
            <p:cNvPr id="691" name="Google Shape;691;p21"/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/>
              <a:ahLst/>
              <a:cxnLst/>
              <a:rect l="l" t="t" r="r" b="b"/>
              <a:pathLst>
                <a:path w="366579" h="459339" extrusionOk="0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1"/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/>
              <a:ahLst/>
              <a:cxnLst/>
              <a:rect l="l" t="t" r="r" b="b"/>
              <a:pathLst>
                <a:path w="1160823" h="561975" extrusionOk="0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1"/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/>
              <a:ahLst/>
              <a:cxnLst/>
              <a:rect l="l" t="t" r="r" b="b"/>
              <a:pathLst>
                <a:path w="394408" h="157707" extrusionOk="0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1"/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/>
              <a:ahLst/>
              <a:cxnLst/>
              <a:rect l="l" t="t" r="r" b="b"/>
              <a:pathLst>
                <a:path w="552450" h="826497" extrusionOk="0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1"/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/>
              <a:ahLst/>
              <a:cxnLst/>
              <a:rect l="l" t="t" r="r" b="b"/>
              <a:pathLst>
                <a:path w="1229522" h="1341742" extrusionOk="0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1"/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/>
              <a:ahLst/>
              <a:cxnLst/>
              <a:rect l="l" t="t" r="r" b="b"/>
              <a:pathLst>
                <a:path w="928785" h="1611038" extrusionOk="0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1"/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/>
              <a:ahLst/>
              <a:cxnLst/>
              <a:rect l="l" t="t" r="r" b="b"/>
              <a:pathLst>
                <a:path w="885825" h="2254467" extrusionOk="0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8" name="Google Shape;698;p21"/>
          <p:cNvGrpSpPr/>
          <p:nvPr/>
        </p:nvGrpSpPr>
        <p:grpSpPr>
          <a:xfrm rot="-1324256" flipH="1">
            <a:off x="3433043" y="1452861"/>
            <a:ext cx="1256602" cy="1424069"/>
            <a:chOff x="5365048" y="479821"/>
            <a:chExt cx="8036930" cy="9108010"/>
          </a:xfrm>
        </p:grpSpPr>
        <p:sp>
          <p:nvSpPr>
            <p:cNvPr id="699" name="Google Shape;699;p21"/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/>
              <a:ahLst/>
              <a:cxnLst/>
              <a:rect l="l" t="t" r="r" b="b"/>
              <a:pathLst>
                <a:path w="366579" h="459339" extrusionOk="0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1"/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/>
              <a:ahLst/>
              <a:cxnLst/>
              <a:rect l="l" t="t" r="r" b="b"/>
              <a:pathLst>
                <a:path w="1160823" h="561975" extrusionOk="0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1"/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/>
              <a:ahLst/>
              <a:cxnLst/>
              <a:rect l="l" t="t" r="r" b="b"/>
              <a:pathLst>
                <a:path w="394408" h="157707" extrusionOk="0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1"/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/>
              <a:ahLst/>
              <a:cxnLst/>
              <a:rect l="l" t="t" r="r" b="b"/>
              <a:pathLst>
                <a:path w="552450" h="826497" extrusionOk="0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1"/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/>
              <a:ahLst/>
              <a:cxnLst/>
              <a:rect l="l" t="t" r="r" b="b"/>
              <a:pathLst>
                <a:path w="1229522" h="1341742" extrusionOk="0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1"/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/>
              <a:ahLst/>
              <a:cxnLst/>
              <a:rect l="l" t="t" r="r" b="b"/>
              <a:pathLst>
                <a:path w="928785" h="1611038" extrusionOk="0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1"/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/>
              <a:ahLst/>
              <a:cxnLst/>
              <a:rect l="l" t="t" r="r" b="b"/>
              <a:pathLst>
                <a:path w="885825" h="2254467" extrusionOk="0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6" name="Google Shape;706;p21"/>
          <p:cNvGrpSpPr/>
          <p:nvPr/>
        </p:nvGrpSpPr>
        <p:grpSpPr>
          <a:xfrm rot="-1324256" flipH="1">
            <a:off x="7425089" y="3259443"/>
            <a:ext cx="1256602" cy="1424069"/>
            <a:chOff x="5365048" y="479821"/>
            <a:chExt cx="8036930" cy="9108010"/>
          </a:xfrm>
        </p:grpSpPr>
        <p:sp>
          <p:nvSpPr>
            <p:cNvPr id="707" name="Google Shape;707;p21"/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/>
              <a:ahLst/>
              <a:cxnLst/>
              <a:rect l="l" t="t" r="r" b="b"/>
              <a:pathLst>
                <a:path w="366579" h="459339" extrusionOk="0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1"/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/>
              <a:ahLst/>
              <a:cxnLst/>
              <a:rect l="l" t="t" r="r" b="b"/>
              <a:pathLst>
                <a:path w="1160823" h="561975" extrusionOk="0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1"/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/>
              <a:ahLst/>
              <a:cxnLst/>
              <a:rect l="l" t="t" r="r" b="b"/>
              <a:pathLst>
                <a:path w="394408" h="157707" extrusionOk="0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1"/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/>
              <a:ahLst/>
              <a:cxnLst/>
              <a:rect l="l" t="t" r="r" b="b"/>
              <a:pathLst>
                <a:path w="552450" h="826497" extrusionOk="0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1"/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/>
              <a:ahLst/>
              <a:cxnLst/>
              <a:rect l="l" t="t" r="r" b="b"/>
              <a:pathLst>
                <a:path w="1229522" h="1341742" extrusionOk="0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1"/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/>
              <a:ahLst/>
              <a:cxnLst/>
              <a:rect l="l" t="t" r="r" b="b"/>
              <a:pathLst>
                <a:path w="928785" h="1611038" extrusionOk="0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1"/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/>
              <a:ahLst/>
              <a:cxnLst/>
              <a:rect l="l" t="t" r="r" b="b"/>
              <a:pathLst>
                <a:path w="885825" h="2254467" extrusionOk="0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4" name="Google Shape;714;p21"/>
          <p:cNvGrpSpPr/>
          <p:nvPr/>
        </p:nvGrpSpPr>
        <p:grpSpPr>
          <a:xfrm rot="-1324256" flipH="1">
            <a:off x="10074672" y="3947284"/>
            <a:ext cx="1256602" cy="1424069"/>
            <a:chOff x="5365048" y="479821"/>
            <a:chExt cx="8036930" cy="9108010"/>
          </a:xfrm>
        </p:grpSpPr>
        <p:sp>
          <p:nvSpPr>
            <p:cNvPr id="715" name="Google Shape;715;p21"/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/>
              <a:ahLst/>
              <a:cxnLst/>
              <a:rect l="l" t="t" r="r" b="b"/>
              <a:pathLst>
                <a:path w="366579" h="459339" extrusionOk="0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1"/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/>
              <a:ahLst/>
              <a:cxnLst/>
              <a:rect l="l" t="t" r="r" b="b"/>
              <a:pathLst>
                <a:path w="1160823" h="561975" extrusionOk="0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1"/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/>
              <a:ahLst/>
              <a:cxnLst/>
              <a:rect l="l" t="t" r="r" b="b"/>
              <a:pathLst>
                <a:path w="394408" h="157707" extrusionOk="0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1"/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/>
              <a:ahLst/>
              <a:cxnLst/>
              <a:rect l="l" t="t" r="r" b="b"/>
              <a:pathLst>
                <a:path w="552450" h="826497" extrusionOk="0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1"/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/>
              <a:ahLst/>
              <a:cxnLst/>
              <a:rect l="l" t="t" r="r" b="b"/>
              <a:pathLst>
                <a:path w="1229522" h="1341742" extrusionOk="0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1"/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/>
              <a:ahLst/>
              <a:cxnLst/>
              <a:rect l="l" t="t" r="r" b="b"/>
              <a:pathLst>
                <a:path w="928785" h="1611038" extrusionOk="0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1"/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/>
              <a:ahLst/>
              <a:cxnLst/>
              <a:rect l="l" t="t" r="r" b="b"/>
              <a:pathLst>
                <a:path w="885825" h="2254467" extrusionOk="0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2" name="Google Shape;722;p21"/>
          <p:cNvSpPr txBox="1"/>
          <p:nvPr/>
        </p:nvSpPr>
        <p:spPr>
          <a:xfrm rot="-1200899">
            <a:off x="919755" y="2720572"/>
            <a:ext cx="29617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723" name="Google Shape;723;p21"/>
          <p:cNvSpPr txBox="1"/>
          <p:nvPr/>
        </p:nvSpPr>
        <p:spPr>
          <a:xfrm rot="-1200000">
            <a:off x="162816" y="3282833"/>
            <a:ext cx="9810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6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1"/>
          <p:cNvSpPr txBox="1"/>
          <p:nvPr/>
        </p:nvSpPr>
        <p:spPr>
          <a:xfrm rot="-1200899">
            <a:off x="4085402" y="3141400"/>
            <a:ext cx="32358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725" name="Google Shape;725;p21"/>
          <p:cNvSpPr txBox="1"/>
          <p:nvPr/>
        </p:nvSpPr>
        <p:spPr>
          <a:xfrm rot="-1200000">
            <a:off x="3298642" y="3760099"/>
            <a:ext cx="9810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36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1"/>
          <p:cNvSpPr txBox="1"/>
          <p:nvPr/>
        </p:nvSpPr>
        <p:spPr>
          <a:xfrm rot="-1200899">
            <a:off x="4296750" y="4720454"/>
            <a:ext cx="32358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727" name="Google Shape;727;p21"/>
          <p:cNvSpPr txBox="1"/>
          <p:nvPr/>
        </p:nvSpPr>
        <p:spPr>
          <a:xfrm rot="-1200000">
            <a:off x="3538565" y="5310578"/>
            <a:ext cx="9810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36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1"/>
          <p:cNvSpPr txBox="1"/>
          <p:nvPr/>
        </p:nvSpPr>
        <p:spPr>
          <a:xfrm rot="-1200899">
            <a:off x="7180294" y="5309311"/>
            <a:ext cx="32358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729" name="Google Shape;729;p21"/>
          <p:cNvSpPr txBox="1"/>
          <p:nvPr/>
        </p:nvSpPr>
        <p:spPr>
          <a:xfrm rot="-1200000">
            <a:off x="6422109" y="5899435"/>
            <a:ext cx="9810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36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1"/>
          <p:cNvSpPr/>
          <p:nvPr/>
        </p:nvSpPr>
        <p:spPr>
          <a:xfrm flipH="1">
            <a:off x="5306440" y="1674994"/>
            <a:ext cx="1242669" cy="669529"/>
          </a:xfrm>
          <a:custGeom>
            <a:avLst/>
            <a:gdLst/>
            <a:ahLst/>
            <a:cxnLst/>
            <a:rect l="l" t="t" r="r" b="b"/>
            <a:pathLst>
              <a:path w="1872168" h="1008693" extrusionOk="0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1"/>
          <p:cNvSpPr/>
          <p:nvPr/>
        </p:nvSpPr>
        <p:spPr>
          <a:xfrm flipH="1">
            <a:off x="406205" y="1100269"/>
            <a:ext cx="1008262" cy="543235"/>
          </a:xfrm>
          <a:custGeom>
            <a:avLst/>
            <a:gdLst/>
            <a:ahLst/>
            <a:cxnLst/>
            <a:rect l="l" t="t" r="r" b="b"/>
            <a:pathLst>
              <a:path w="1872168" h="1008693" extrusionOk="0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21"/>
          <p:cNvSpPr/>
          <p:nvPr/>
        </p:nvSpPr>
        <p:spPr>
          <a:xfrm>
            <a:off x="10359992" y="1198386"/>
            <a:ext cx="1242669" cy="757017"/>
          </a:xfrm>
          <a:custGeom>
            <a:avLst/>
            <a:gdLst/>
            <a:ahLst/>
            <a:cxnLst/>
            <a:rect l="l" t="t" r="r" b="b"/>
            <a:pathLst>
              <a:path w="2491326" h="1517683" extrusionOk="0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29862" y="1262395"/>
                  <a:pt x="2479035" y="1040919"/>
                </a:cubicBezTo>
                <a:cubicBezTo>
                  <a:pt x="2409740" y="752156"/>
                  <a:pt x="2054193" y="705906"/>
                  <a:pt x="1941165" y="818683"/>
                </a:cubicBezTo>
                <a:cubicBezTo>
                  <a:pt x="2001609" y="758477"/>
                  <a:pt x="2155153" y="753674"/>
                  <a:pt x="2238917" y="775628"/>
                </a:cubicBezTo>
                <a:cubicBezTo>
                  <a:pt x="2283019" y="710348"/>
                  <a:pt x="2245581" y="472540"/>
                  <a:pt x="2142346" y="395289"/>
                </a:cubicBezTo>
                <a:cubicBezTo>
                  <a:pt x="2044729" y="314397"/>
                  <a:pt x="1868195" y="252211"/>
                  <a:pt x="1691478" y="370953"/>
                </a:cubicBezTo>
                <a:cubicBezTo>
                  <a:pt x="1726329" y="510029"/>
                  <a:pt x="1729467" y="707246"/>
                  <a:pt x="1632181" y="878035"/>
                </a:cubicBezTo>
                <a:cubicBezTo>
                  <a:pt x="1782525" y="628164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21"/>
          <p:cNvSpPr/>
          <p:nvPr/>
        </p:nvSpPr>
        <p:spPr>
          <a:xfrm flipH="1">
            <a:off x="9372511" y="3021222"/>
            <a:ext cx="1036507" cy="558453"/>
          </a:xfrm>
          <a:custGeom>
            <a:avLst/>
            <a:gdLst/>
            <a:ahLst/>
            <a:cxnLst/>
            <a:rect l="l" t="t" r="r" b="b"/>
            <a:pathLst>
              <a:path w="1872168" h="1008693" extrusionOk="0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21"/>
          <p:cNvSpPr/>
          <p:nvPr/>
        </p:nvSpPr>
        <p:spPr>
          <a:xfrm flipH="1">
            <a:off x="9799888" y="5815270"/>
            <a:ext cx="884078" cy="476326"/>
          </a:xfrm>
          <a:custGeom>
            <a:avLst/>
            <a:gdLst/>
            <a:ahLst/>
            <a:cxnLst/>
            <a:rect l="l" t="t" r="r" b="b"/>
            <a:pathLst>
              <a:path w="1872168" h="1008693" extrusionOk="0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21"/>
          <p:cNvSpPr/>
          <p:nvPr/>
        </p:nvSpPr>
        <p:spPr>
          <a:xfrm flipH="1">
            <a:off x="2488245" y="3265273"/>
            <a:ext cx="1008262" cy="543235"/>
          </a:xfrm>
          <a:custGeom>
            <a:avLst/>
            <a:gdLst/>
            <a:ahLst/>
            <a:cxnLst/>
            <a:rect l="l" t="t" r="r" b="b"/>
            <a:pathLst>
              <a:path w="1872168" h="1008693" extrusionOk="0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21"/>
          <p:cNvSpPr/>
          <p:nvPr/>
        </p:nvSpPr>
        <p:spPr>
          <a:xfrm flipH="1">
            <a:off x="5372261" y="5506934"/>
            <a:ext cx="884078" cy="476326"/>
          </a:xfrm>
          <a:custGeom>
            <a:avLst/>
            <a:gdLst/>
            <a:ahLst/>
            <a:cxnLst/>
            <a:rect l="l" t="t" r="r" b="b"/>
            <a:pathLst>
              <a:path w="1872168" h="1008693" extrusionOk="0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2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742" name="Google Shape;742;p22"/>
          <p:cNvGraphicFramePr/>
          <p:nvPr/>
        </p:nvGraphicFramePr>
        <p:xfrm>
          <a:off x="91379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43" name="Google Shape;743;p22"/>
          <p:cNvSpPr/>
          <p:nvPr/>
        </p:nvSpPr>
        <p:spPr>
          <a:xfrm>
            <a:off x="933868" y="4442684"/>
            <a:ext cx="2016000" cy="1584176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4" name="Google Shape;744;p22"/>
          <p:cNvGrpSpPr/>
          <p:nvPr/>
        </p:nvGrpSpPr>
        <p:grpSpPr>
          <a:xfrm>
            <a:off x="1249549" y="4627871"/>
            <a:ext cx="1368152" cy="1241700"/>
            <a:chOff x="867339" y="4843642"/>
            <a:chExt cx="1368152" cy="1241700"/>
          </a:xfrm>
        </p:grpSpPr>
        <p:sp>
          <p:nvSpPr>
            <p:cNvPr id="745" name="Google Shape;745;p22"/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746" name="Google Shape;746;p22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7" name="Google Shape;747;p22"/>
          <p:cNvSpPr/>
          <p:nvPr/>
        </p:nvSpPr>
        <p:spPr>
          <a:xfrm>
            <a:off x="3709177" y="4442684"/>
            <a:ext cx="2016000" cy="1584176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8" name="Google Shape;748;p22"/>
          <p:cNvGrpSpPr/>
          <p:nvPr/>
        </p:nvGrpSpPr>
        <p:grpSpPr>
          <a:xfrm>
            <a:off x="4030894" y="4627871"/>
            <a:ext cx="1368152" cy="1241700"/>
            <a:chOff x="867339" y="4843642"/>
            <a:chExt cx="1368152" cy="1241700"/>
          </a:xfrm>
        </p:grpSpPr>
        <p:sp>
          <p:nvSpPr>
            <p:cNvPr id="749" name="Google Shape;749;p22"/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750" name="Google Shape;750;p22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1" name="Google Shape;751;p22"/>
          <p:cNvSpPr/>
          <p:nvPr/>
        </p:nvSpPr>
        <p:spPr>
          <a:xfrm>
            <a:off x="6484486" y="4442684"/>
            <a:ext cx="2016000" cy="1584176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2" name="Google Shape;752;p22"/>
          <p:cNvGrpSpPr/>
          <p:nvPr/>
        </p:nvGrpSpPr>
        <p:grpSpPr>
          <a:xfrm>
            <a:off x="6812239" y="4627871"/>
            <a:ext cx="1368152" cy="1241700"/>
            <a:chOff x="867339" y="4843642"/>
            <a:chExt cx="1368152" cy="1241700"/>
          </a:xfrm>
        </p:grpSpPr>
        <p:sp>
          <p:nvSpPr>
            <p:cNvPr id="753" name="Google Shape;753;p22"/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754" name="Google Shape;754;p22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5" name="Google Shape;755;p22"/>
          <p:cNvSpPr/>
          <p:nvPr/>
        </p:nvSpPr>
        <p:spPr>
          <a:xfrm>
            <a:off x="9259795" y="4451230"/>
            <a:ext cx="2016000" cy="1584176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6" name="Google Shape;756;p22"/>
          <p:cNvGrpSpPr/>
          <p:nvPr/>
        </p:nvGrpSpPr>
        <p:grpSpPr>
          <a:xfrm>
            <a:off x="9593585" y="4627871"/>
            <a:ext cx="1368152" cy="1241700"/>
            <a:chOff x="867339" y="4843642"/>
            <a:chExt cx="1368152" cy="1241700"/>
          </a:xfrm>
        </p:grpSpPr>
        <p:sp>
          <p:nvSpPr>
            <p:cNvPr id="757" name="Google Shape;757;p22"/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758" name="Google Shape;758;p22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759" name="Google Shape;759;p22"/>
          <p:cNvCxnSpPr>
            <a:stCxn id="743" idx="3"/>
            <a:endCxn id="747" idx="1"/>
          </p:cNvCxnSpPr>
          <p:nvPr/>
        </p:nvCxnSpPr>
        <p:spPr>
          <a:xfrm>
            <a:off x="2949868" y="5234772"/>
            <a:ext cx="759300" cy="0"/>
          </a:xfrm>
          <a:prstGeom prst="straightConnector1">
            <a:avLst/>
          </a:prstGeom>
          <a:noFill/>
          <a:ln w="38100" cap="flat" cmpd="sng">
            <a:solidFill>
              <a:srgbClr val="3F3F3F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760" name="Google Shape;760;p22"/>
          <p:cNvCxnSpPr>
            <a:stCxn id="747" idx="3"/>
            <a:endCxn id="751" idx="1"/>
          </p:cNvCxnSpPr>
          <p:nvPr/>
        </p:nvCxnSpPr>
        <p:spPr>
          <a:xfrm>
            <a:off x="5725177" y="5234772"/>
            <a:ext cx="759300" cy="0"/>
          </a:xfrm>
          <a:prstGeom prst="straightConnector1">
            <a:avLst/>
          </a:prstGeom>
          <a:noFill/>
          <a:ln w="38100" cap="flat" cmpd="sng">
            <a:solidFill>
              <a:srgbClr val="3F3F3F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761" name="Google Shape;761;p22"/>
          <p:cNvCxnSpPr>
            <a:stCxn id="751" idx="3"/>
            <a:endCxn id="755" idx="1"/>
          </p:cNvCxnSpPr>
          <p:nvPr/>
        </p:nvCxnSpPr>
        <p:spPr>
          <a:xfrm>
            <a:off x="8500486" y="5234772"/>
            <a:ext cx="759300" cy="8400"/>
          </a:xfrm>
          <a:prstGeom prst="straightConnector1">
            <a:avLst/>
          </a:prstGeom>
          <a:noFill/>
          <a:ln w="38100" cap="flat" cmpd="sng">
            <a:solidFill>
              <a:srgbClr val="3F3F3F"/>
            </a:solidFill>
            <a:prstDash val="dot"/>
            <a:miter lim="800000"/>
            <a:headEnd type="none" w="sm" len="sm"/>
            <a:tailEnd type="triangle" w="med" len="med"/>
          </a:ln>
        </p:spPr>
      </p:cxnSp>
      <p:graphicFrame>
        <p:nvGraphicFramePr>
          <p:cNvPr id="762" name="Google Shape;762;p22"/>
          <p:cNvGraphicFramePr/>
          <p:nvPr/>
        </p:nvGraphicFramePr>
        <p:xfrm>
          <a:off x="367430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63" name="Google Shape;763;p22"/>
          <p:cNvGraphicFramePr/>
          <p:nvPr/>
        </p:nvGraphicFramePr>
        <p:xfrm>
          <a:off x="643481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64" name="Google Shape;764;p22"/>
          <p:cNvGraphicFramePr/>
          <p:nvPr/>
        </p:nvGraphicFramePr>
        <p:xfrm>
          <a:off x="9195324" y="1790152"/>
          <a:ext cx="2144945" cy="2401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3"/>
          <p:cNvSpPr txBox="1"/>
          <p:nvPr/>
        </p:nvSpPr>
        <p:spPr>
          <a:xfrm rot="-5400000">
            <a:off x="-2973826" y="2456777"/>
            <a:ext cx="7435579" cy="1631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334"/>
              <a:buFont typeface="Arial"/>
              <a:buNone/>
            </a:pPr>
            <a:r>
              <a:rPr lang="en-US" sz="13334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770" name="Google Shape;770;p23"/>
          <p:cNvSpPr txBox="1"/>
          <p:nvPr/>
        </p:nvSpPr>
        <p:spPr>
          <a:xfrm>
            <a:off x="9374180" y="5846933"/>
            <a:ext cx="1459223" cy="288032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Modern</a:t>
            </a:r>
            <a:endParaRPr/>
          </a:p>
        </p:txBody>
      </p:sp>
      <p:sp>
        <p:nvSpPr>
          <p:cNvPr id="771" name="Google Shape;771;p23"/>
          <p:cNvSpPr txBox="1"/>
          <p:nvPr/>
        </p:nvSpPr>
        <p:spPr>
          <a:xfrm>
            <a:off x="8124050" y="5501775"/>
            <a:ext cx="2724615" cy="28803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72" name="Google Shape;772;p23"/>
          <p:cNvSpPr txBox="1"/>
          <p:nvPr/>
        </p:nvSpPr>
        <p:spPr>
          <a:xfrm>
            <a:off x="6983148" y="4637215"/>
            <a:ext cx="3091569" cy="799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sz="1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23"/>
          <p:cNvSpPr txBox="1"/>
          <p:nvPr/>
        </p:nvSpPr>
        <p:spPr>
          <a:xfrm>
            <a:off x="2630780" y="828544"/>
            <a:ext cx="1459223" cy="288032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Modern</a:t>
            </a:r>
            <a:endParaRPr/>
          </a:p>
        </p:txBody>
      </p:sp>
      <p:sp>
        <p:nvSpPr>
          <p:cNvPr id="774" name="Google Shape;774;p23"/>
          <p:cNvSpPr txBox="1"/>
          <p:nvPr/>
        </p:nvSpPr>
        <p:spPr>
          <a:xfrm>
            <a:off x="2630780" y="1181154"/>
            <a:ext cx="2724615" cy="28803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75" name="Google Shape;775;p23"/>
          <p:cNvSpPr txBox="1"/>
          <p:nvPr/>
        </p:nvSpPr>
        <p:spPr>
          <a:xfrm>
            <a:off x="3201660" y="1526313"/>
            <a:ext cx="3091569" cy="799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 </a:t>
            </a:r>
            <a:endParaRPr sz="1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81" name="Google Shape;781;p24"/>
          <p:cNvSpPr/>
          <p:nvPr/>
        </p:nvSpPr>
        <p:spPr>
          <a:xfrm>
            <a:off x="975948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4"/>
          <p:cNvSpPr/>
          <p:nvPr/>
        </p:nvSpPr>
        <p:spPr>
          <a:xfrm>
            <a:off x="3646136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24"/>
          <p:cNvSpPr/>
          <p:nvPr/>
        </p:nvSpPr>
        <p:spPr>
          <a:xfrm>
            <a:off x="631632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24"/>
          <p:cNvSpPr/>
          <p:nvPr/>
        </p:nvSpPr>
        <p:spPr>
          <a:xfrm>
            <a:off x="898651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24"/>
          <p:cNvSpPr/>
          <p:nvPr/>
        </p:nvSpPr>
        <p:spPr>
          <a:xfrm rot="8100000">
            <a:off x="1467799" y="1887226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 extrusionOk="0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4"/>
          <p:cNvSpPr/>
          <p:nvPr/>
        </p:nvSpPr>
        <p:spPr>
          <a:xfrm rot="8100000">
            <a:off x="4137988" y="1887225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 extrusionOk="0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4"/>
          <p:cNvSpPr/>
          <p:nvPr/>
        </p:nvSpPr>
        <p:spPr>
          <a:xfrm rot="8100000">
            <a:off x="6808177" y="1887224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 extrusionOk="0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4"/>
          <p:cNvSpPr/>
          <p:nvPr/>
        </p:nvSpPr>
        <p:spPr>
          <a:xfrm rot="8100000">
            <a:off x="9478365" y="1887223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 extrusionOk="0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9" name="Google Shape;789;p24"/>
          <p:cNvGrpSpPr/>
          <p:nvPr/>
        </p:nvGrpSpPr>
        <p:grpSpPr>
          <a:xfrm>
            <a:off x="8966966" y="4135488"/>
            <a:ext cx="2231800" cy="1846659"/>
            <a:chOff x="5889060" y="3872747"/>
            <a:chExt cx="2527679" cy="1846659"/>
          </a:xfrm>
        </p:grpSpPr>
        <p:sp>
          <p:nvSpPr>
            <p:cNvPr id="790" name="Google Shape;790;p24"/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4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 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2" name="Google Shape;792;p24"/>
          <p:cNvGrpSpPr/>
          <p:nvPr/>
        </p:nvGrpSpPr>
        <p:grpSpPr>
          <a:xfrm>
            <a:off x="6296777" y="4135488"/>
            <a:ext cx="2231800" cy="1846659"/>
            <a:chOff x="5889060" y="3872747"/>
            <a:chExt cx="2527679" cy="1846659"/>
          </a:xfrm>
        </p:grpSpPr>
        <p:sp>
          <p:nvSpPr>
            <p:cNvPr id="793" name="Google Shape;793;p24"/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4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 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" name="Google Shape;795;p24"/>
          <p:cNvGrpSpPr/>
          <p:nvPr/>
        </p:nvGrpSpPr>
        <p:grpSpPr>
          <a:xfrm>
            <a:off x="3626589" y="4135488"/>
            <a:ext cx="2231800" cy="1846659"/>
            <a:chOff x="5889060" y="3872747"/>
            <a:chExt cx="2527679" cy="1846659"/>
          </a:xfrm>
        </p:grpSpPr>
        <p:sp>
          <p:nvSpPr>
            <p:cNvPr id="796" name="Google Shape;796;p24"/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4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 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8" name="Google Shape;798;p24"/>
          <p:cNvGrpSpPr/>
          <p:nvPr/>
        </p:nvGrpSpPr>
        <p:grpSpPr>
          <a:xfrm>
            <a:off x="956401" y="4135488"/>
            <a:ext cx="2231800" cy="1846659"/>
            <a:chOff x="5889060" y="3872747"/>
            <a:chExt cx="2527679" cy="1846659"/>
          </a:xfrm>
        </p:grpSpPr>
        <p:sp>
          <p:nvSpPr>
            <p:cNvPr id="799" name="Google Shape;799;p24"/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4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 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1" name="Google Shape;801;p24"/>
          <p:cNvSpPr txBox="1"/>
          <p:nvPr/>
        </p:nvSpPr>
        <p:spPr>
          <a:xfrm>
            <a:off x="1243014" y="3615942"/>
            <a:ext cx="159154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24"/>
          <p:cNvSpPr txBox="1"/>
          <p:nvPr/>
        </p:nvSpPr>
        <p:spPr>
          <a:xfrm>
            <a:off x="3911522" y="3615942"/>
            <a:ext cx="159154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24"/>
          <p:cNvSpPr txBox="1"/>
          <p:nvPr/>
        </p:nvSpPr>
        <p:spPr>
          <a:xfrm>
            <a:off x="6580030" y="3615942"/>
            <a:ext cx="159154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24"/>
          <p:cNvSpPr txBox="1"/>
          <p:nvPr/>
        </p:nvSpPr>
        <p:spPr>
          <a:xfrm>
            <a:off x="9248536" y="3615942"/>
            <a:ext cx="159154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24"/>
          <p:cNvSpPr/>
          <p:nvPr/>
        </p:nvSpPr>
        <p:spPr>
          <a:xfrm>
            <a:off x="1878446" y="2335853"/>
            <a:ext cx="416351" cy="305312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4"/>
          <p:cNvSpPr/>
          <p:nvPr/>
        </p:nvSpPr>
        <p:spPr>
          <a:xfrm rot="5400000">
            <a:off x="7237503" y="2238300"/>
            <a:ext cx="403133" cy="40259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24"/>
          <p:cNvSpPr/>
          <p:nvPr/>
        </p:nvSpPr>
        <p:spPr>
          <a:xfrm flipH="1">
            <a:off x="4488504" y="2271977"/>
            <a:ext cx="489660" cy="403940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24"/>
          <p:cNvSpPr/>
          <p:nvPr/>
        </p:nvSpPr>
        <p:spPr>
          <a:xfrm>
            <a:off x="9891020" y="2290457"/>
            <a:ext cx="492705" cy="323813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2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14" name="Google Shape;814;p25"/>
          <p:cNvSpPr txBox="1"/>
          <p:nvPr/>
        </p:nvSpPr>
        <p:spPr>
          <a:xfrm>
            <a:off x="839711" y="1502232"/>
            <a:ext cx="1051258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Reports and Presentations with our Templates. You can simply impress your audience and add a unique zing and appeal to your Reports and Presentations with our Templates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5" name="Google Shape;815;p25"/>
          <p:cNvGrpSpPr/>
          <p:nvPr/>
        </p:nvGrpSpPr>
        <p:grpSpPr>
          <a:xfrm>
            <a:off x="4560120" y="5522502"/>
            <a:ext cx="3071762" cy="786222"/>
            <a:chOff x="2714217" y="4244551"/>
            <a:chExt cx="2585075" cy="786222"/>
          </a:xfrm>
        </p:grpSpPr>
        <p:sp>
          <p:nvSpPr>
            <p:cNvPr id="816" name="Google Shape;816;p25"/>
            <p:cNvSpPr txBox="1"/>
            <p:nvPr/>
          </p:nvSpPr>
          <p:spPr>
            <a:xfrm>
              <a:off x="2714217" y="4569108"/>
              <a:ext cx="258507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17" name="Google Shape;817;p25"/>
            <p:cNvSpPr txBox="1"/>
            <p:nvPr/>
          </p:nvSpPr>
          <p:spPr>
            <a:xfrm>
              <a:off x="2714218" y="4244551"/>
              <a:ext cx="2585074" cy="3222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8" name="Google Shape;818;p25"/>
          <p:cNvSpPr txBox="1"/>
          <p:nvPr/>
        </p:nvSpPr>
        <p:spPr>
          <a:xfrm>
            <a:off x="791026" y="2730833"/>
            <a:ext cx="2376618" cy="401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25"/>
          <p:cNvSpPr/>
          <p:nvPr/>
        </p:nvSpPr>
        <p:spPr>
          <a:xfrm>
            <a:off x="1507788" y="3456349"/>
            <a:ext cx="943098" cy="853487"/>
          </a:xfrm>
          <a:custGeom>
            <a:avLst/>
            <a:gdLst/>
            <a:ahLst/>
            <a:cxnLst/>
            <a:rect l="l" t="t" r="r" b="b"/>
            <a:pathLst>
              <a:path w="3971393" h="3594045" extrusionOk="0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0" name="Google Shape;820;p25"/>
          <p:cNvGrpSpPr/>
          <p:nvPr/>
        </p:nvGrpSpPr>
        <p:grpSpPr>
          <a:xfrm>
            <a:off x="6174011" y="2948333"/>
            <a:ext cx="1145947" cy="1726055"/>
            <a:chOff x="6150565" y="3254095"/>
            <a:chExt cx="979312" cy="1475068"/>
          </a:xfrm>
        </p:grpSpPr>
        <p:sp>
          <p:nvSpPr>
            <p:cNvPr id="821" name="Google Shape;821;p25"/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/>
              <a:ahLst/>
              <a:cxnLst/>
              <a:rect l="l" t="t" r="r" b="b"/>
              <a:pathLst>
                <a:path w="974796" h="686633" extrusionOk="0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5"/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/>
              <a:ahLst/>
              <a:cxnLst/>
              <a:rect l="l" t="t" r="r" b="b"/>
              <a:pathLst>
                <a:path w="641503" h="1039197" extrusionOk="0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5"/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/>
              <a:ahLst/>
              <a:cxnLst/>
              <a:rect l="l" t="t" r="r" b="b"/>
              <a:pathLst>
                <a:path w="1042163" h="1036239" extrusionOk="0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5"/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/>
              <a:ahLst/>
              <a:cxnLst/>
              <a:rect l="l" t="t" r="r" b="b"/>
              <a:pathLst>
                <a:path w="296864" h="444638" extrusionOk="0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25" name="Google Shape;825;p25"/>
            <p:cNvCxnSpPr/>
            <p:nvPr/>
          </p:nvCxnSpPr>
          <p:spPr>
            <a:xfrm flipH="1">
              <a:off x="6152008" y="3476077"/>
              <a:ext cx="1188" cy="974737"/>
            </a:xfrm>
            <a:prstGeom prst="straightConnector1">
              <a:avLst/>
            </a:prstGeom>
            <a:noFill/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826" name="Google Shape;826;p25"/>
          <p:cNvGrpSpPr/>
          <p:nvPr/>
        </p:nvGrpSpPr>
        <p:grpSpPr>
          <a:xfrm flipH="1">
            <a:off x="4867028" y="2948333"/>
            <a:ext cx="1145947" cy="1726055"/>
            <a:chOff x="6150565" y="3254095"/>
            <a:chExt cx="979312" cy="1475068"/>
          </a:xfrm>
        </p:grpSpPr>
        <p:sp>
          <p:nvSpPr>
            <p:cNvPr id="827" name="Google Shape;827;p25"/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/>
              <a:ahLst/>
              <a:cxnLst/>
              <a:rect l="l" t="t" r="r" b="b"/>
              <a:pathLst>
                <a:path w="974796" h="686633" extrusionOk="0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5"/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/>
              <a:ahLst/>
              <a:cxnLst/>
              <a:rect l="l" t="t" r="r" b="b"/>
              <a:pathLst>
                <a:path w="641503" h="1039197" extrusionOk="0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5"/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/>
              <a:ahLst/>
              <a:cxnLst/>
              <a:rect l="l" t="t" r="r" b="b"/>
              <a:pathLst>
                <a:path w="1042163" h="1036239" extrusionOk="0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5"/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/>
              <a:ahLst/>
              <a:cxnLst/>
              <a:rect l="l" t="t" r="r" b="b"/>
              <a:pathLst>
                <a:path w="296864" h="444638" extrusionOk="0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31" name="Google Shape;831;p25"/>
            <p:cNvCxnSpPr/>
            <p:nvPr/>
          </p:nvCxnSpPr>
          <p:spPr>
            <a:xfrm flipH="1">
              <a:off x="6152008" y="3476077"/>
              <a:ext cx="1188" cy="974737"/>
            </a:xfrm>
            <a:prstGeom prst="straightConnector1">
              <a:avLst/>
            </a:prstGeom>
            <a:noFill/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832" name="Google Shape;832;p25"/>
          <p:cNvGrpSpPr/>
          <p:nvPr/>
        </p:nvGrpSpPr>
        <p:grpSpPr>
          <a:xfrm>
            <a:off x="9061716" y="2609382"/>
            <a:ext cx="2308912" cy="2418103"/>
            <a:chOff x="9084630" y="2875432"/>
            <a:chExt cx="2308912" cy="2418102"/>
          </a:xfrm>
        </p:grpSpPr>
        <p:sp>
          <p:nvSpPr>
            <p:cNvPr id="833" name="Google Shape;833;p25"/>
            <p:cNvSpPr/>
            <p:nvPr/>
          </p:nvSpPr>
          <p:spPr>
            <a:xfrm>
              <a:off x="10019157" y="4810446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5"/>
            <p:cNvSpPr/>
            <p:nvPr/>
          </p:nvSpPr>
          <p:spPr>
            <a:xfrm>
              <a:off x="10019157" y="4908581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5"/>
            <p:cNvSpPr/>
            <p:nvPr/>
          </p:nvSpPr>
          <p:spPr>
            <a:xfrm>
              <a:off x="10019157" y="5006715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5"/>
            <p:cNvSpPr/>
            <p:nvPr/>
          </p:nvSpPr>
          <p:spPr>
            <a:xfrm rot="-2233447">
              <a:off x="10104241" y="5001620"/>
              <a:ext cx="279977" cy="230733"/>
            </a:xfrm>
            <a:custGeom>
              <a:avLst/>
              <a:gdLst/>
              <a:ahLst/>
              <a:cxnLst/>
              <a:rect l="l" t="t" r="r" b="b"/>
              <a:pathLst>
                <a:path w="808567" h="666352" extrusionOk="0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5"/>
            <p:cNvSpPr/>
            <p:nvPr/>
          </p:nvSpPr>
          <p:spPr>
            <a:xfrm>
              <a:off x="9715953" y="3562517"/>
              <a:ext cx="1039477" cy="1222505"/>
            </a:xfrm>
            <a:custGeom>
              <a:avLst/>
              <a:gdLst/>
              <a:ahLst/>
              <a:cxnLst/>
              <a:rect l="l" t="t" r="r" b="b"/>
              <a:pathLst>
                <a:path w="2141" h="2665" extrusionOk="0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5"/>
            <p:cNvSpPr/>
            <p:nvPr/>
          </p:nvSpPr>
          <p:spPr>
            <a:xfrm>
              <a:off x="10199168" y="2875432"/>
              <a:ext cx="73047" cy="48698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5"/>
            <p:cNvSpPr/>
            <p:nvPr/>
          </p:nvSpPr>
          <p:spPr>
            <a:xfrm rot="8100000">
              <a:off x="9613374" y="3081280"/>
              <a:ext cx="73047" cy="48698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5"/>
            <p:cNvSpPr/>
            <p:nvPr/>
          </p:nvSpPr>
          <p:spPr>
            <a:xfrm rot="-4800000">
              <a:off x="9294239" y="3582372"/>
              <a:ext cx="73047" cy="48698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5"/>
            <p:cNvSpPr/>
            <p:nvPr/>
          </p:nvSpPr>
          <p:spPr>
            <a:xfrm rot="8100000" flipH="1">
              <a:off x="10108452" y="4097750"/>
              <a:ext cx="475605" cy="267050"/>
            </a:xfrm>
            <a:custGeom>
              <a:avLst/>
              <a:gdLst/>
              <a:ahLst/>
              <a:cxnLst/>
              <a:rect l="l" t="t" r="r" b="b"/>
              <a:pathLst>
                <a:path w="631721" h="354710" extrusionOk="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5"/>
            <p:cNvSpPr/>
            <p:nvPr/>
          </p:nvSpPr>
          <p:spPr>
            <a:xfrm rot="-8315225">
              <a:off x="9960891" y="4191599"/>
              <a:ext cx="350851" cy="197003"/>
            </a:xfrm>
            <a:custGeom>
              <a:avLst/>
              <a:gdLst/>
              <a:ahLst/>
              <a:cxnLst/>
              <a:rect l="l" t="t" r="r" b="b"/>
              <a:pathLst>
                <a:path w="631721" h="354710" extrusionOk="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5"/>
            <p:cNvSpPr/>
            <p:nvPr/>
          </p:nvSpPr>
          <p:spPr>
            <a:xfrm>
              <a:off x="10201256" y="4404900"/>
              <a:ext cx="61845" cy="29222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5"/>
            <p:cNvSpPr/>
            <p:nvPr/>
          </p:nvSpPr>
          <p:spPr>
            <a:xfrm rot="-8100000" flipH="1">
              <a:off x="10791750" y="3081280"/>
              <a:ext cx="73047" cy="48698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5"/>
            <p:cNvSpPr/>
            <p:nvPr/>
          </p:nvSpPr>
          <p:spPr>
            <a:xfrm rot="4800000" flipH="1">
              <a:off x="11110885" y="3582372"/>
              <a:ext cx="73047" cy="48698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6" name="Google Shape;846;p25"/>
          <p:cNvGrpSpPr/>
          <p:nvPr/>
        </p:nvGrpSpPr>
        <p:grpSpPr>
          <a:xfrm>
            <a:off x="6319857" y="3907720"/>
            <a:ext cx="3956474" cy="2066288"/>
            <a:chOff x="6319854" y="4022016"/>
            <a:chExt cx="3956473" cy="2066288"/>
          </a:xfrm>
        </p:grpSpPr>
        <p:grpSp>
          <p:nvGrpSpPr>
            <p:cNvPr id="847" name="Google Shape;847;p25"/>
            <p:cNvGrpSpPr/>
            <p:nvPr/>
          </p:nvGrpSpPr>
          <p:grpSpPr>
            <a:xfrm>
              <a:off x="9196326" y="5008303"/>
              <a:ext cx="1080002" cy="1080000"/>
              <a:chOff x="9196326" y="5008303"/>
              <a:chExt cx="1080002" cy="1080000"/>
            </a:xfrm>
          </p:grpSpPr>
          <p:sp>
            <p:nvSpPr>
              <p:cNvPr id="848" name="Google Shape;848;p25"/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5"/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25"/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1" name="Google Shape;851;p25"/>
            <p:cNvGrpSpPr/>
            <p:nvPr/>
          </p:nvGrpSpPr>
          <p:grpSpPr>
            <a:xfrm rot="10800000">
              <a:off x="8236185" y="4022016"/>
              <a:ext cx="1080002" cy="1080000"/>
              <a:chOff x="9196326" y="5008303"/>
              <a:chExt cx="1080002" cy="1080000"/>
            </a:xfrm>
          </p:grpSpPr>
          <p:sp>
            <p:nvSpPr>
              <p:cNvPr id="852" name="Google Shape;852;p25"/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25"/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5"/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5" name="Google Shape;855;p25"/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5"/>
            <p:cNvSpPr/>
            <p:nvPr/>
          </p:nvSpPr>
          <p:spPr>
            <a:xfrm rot="-5400000">
              <a:off x="7270818" y="5028315"/>
              <a:ext cx="120315" cy="9907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5"/>
            <p:cNvSpPr/>
            <p:nvPr/>
          </p:nvSpPr>
          <p:spPr>
            <a:xfrm rot="-54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5"/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9" name="Google Shape;859;p25"/>
          <p:cNvGrpSpPr/>
          <p:nvPr/>
        </p:nvGrpSpPr>
        <p:grpSpPr>
          <a:xfrm flipH="1">
            <a:off x="1910655" y="3907720"/>
            <a:ext cx="3956474" cy="2066288"/>
            <a:chOff x="6319854" y="4022016"/>
            <a:chExt cx="3956473" cy="2066288"/>
          </a:xfrm>
        </p:grpSpPr>
        <p:grpSp>
          <p:nvGrpSpPr>
            <p:cNvPr id="860" name="Google Shape;860;p25"/>
            <p:cNvGrpSpPr/>
            <p:nvPr/>
          </p:nvGrpSpPr>
          <p:grpSpPr>
            <a:xfrm>
              <a:off x="9196326" y="4360204"/>
              <a:ext cx="1080002" cy="1728099"/>
              <a:chOff x="9196326" y="4360204"/>
              <a:chExt cx="1080002" cy="1728099"/>
            </a:xfrm>
          </p:grpSpPr>
          <p:sp>
            <p:nvSpPr>
              <p:cNvPr id="861" name="Google Shape;861;p25"/>
              <p:cNvSpPr/>
              <p:nvPr/>
            </p:nvSpPr>
            <p:spPr>
              <a:xfrm rot="10800000">
                <a:off x="10156012" y="4360204"/>
                <a:ext cx="120315" cy="1224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5"/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25"/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4" name="Google Shape;864;p25"/>
            <p:cNvGrpSpPr/>
            <p:nvPr/>
          </p:nvGrpSpPr>
          <p:grpSpPr>
            <a:xfrm rot="10800000">
              <a:off x="8236185" y="4022016"/>
              <a:ext cx="1080002" cy="1080000"/>
              <a:chOff x="9196326" y="5008303"/>
              <a:chExt cx="1080002" cy="1080000"/>
            </a:xfrm>
          </p:grpSpPr>
          <p:sp>
            <p:nvSpPr>
              <p:cNvPr id="865" name="Google Shape;865;p25"/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5"/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25"/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68" name="Google Shape;868;p25"/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5"/>
            <p:cNvSpPr/>
            <p:nvPr/>
          </p:nvSpPr>
          <p:spPr>
            <a:xfrm rot="-5400000">
              <a:off x="7270818" y="5028315"/>
              <a:ext cx="120315" cy="9907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5"/>
            <p:cNvSpPr/>
            <p:nvPr/>
          </p:nvSpPr>
          <p:spPr>
            <a:xfrm rot="-54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5"/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2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77" name="Google Shape;877;p26"/>
          <p:cNvSpPr/>
          <p:nvPr/>
        </p:nvSpPr>
        <p:spPr>
          <a:xfrm>
            <a:off x="2396644" y="4580691"/>
            <a:ext cx="720080" cy="720080"/>
          </a:xfrm>
          <a:prstGeom prst="ellipse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26"/>
          <p:cNvSpPr/>
          <p:nvPr/>
        </p:nvSpPr>
        <p:spPr>
          <a:xfrm>
            <a:off x="6852214" y="4580691"/>
            <a:ext cx="720080" cy="720080"/>
          </a:xfrm>
          <a:prstGeom prst="ellipse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6"/>
          <p:cNvSpPr/>
          <p:nvPr/>
        </p:nvSpPr>
        <p:spPr>
          <a:xfrm>
            <a:off x="4624429" y="4580691"/>
            <a:ext cx="720080" cy="720080"/>
          </a:xfrm>
          <a:prstGeom prst="ellipse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0" name="Google Shape;880;p26"/>
          <p:cNvGrpSpPr/>
          <p:nvPr/>
        </p:nvGrpSpPr>
        <p:grpSpPr>
          <a:xfrm>
            <a:off x="6130196" y="5402435"/>
            <a:ext cx="2160238" cy="781256"/>
            <a:chOff x="4322373" y="3873695"/>
            <a:chExt cx="1440000" cy="781256"/>
          </a:xfrm>
        </p:grpSpPr>
        <p:sp>
          <p:nvSpPr>
            <p:cNvPr id="881" name="Google Shape;881;p26"/>
            <p:cNvSpPr txBox="1"/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6"/>
            <p:cNvSpPr txBox="1"/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3" name="Google Shape;883;p26"/>
          <p:cNvGrpSpPr/>
          <p:nvPr/>
        </p:nvGrpSpPr>
        <p:grpSpPr>
          <a:xfrm>
            <a:off x="3900474" y="5402435"/>
            <a:ext cx="2160238" cy="781256"/>
            <a:chOff x="4322373" y="3873695"/>
            <a:chExt cx="1440000" cy="781256"/>
          </a:xfrm>
        </p:grpSpPr>
        <p:sp>
          <p:nvSpPr>
            <p:cNvPr id="884" name="Google Shape;884;p26"/>
            <p:cNvSpPr txBox="1"/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6"/>
            <p:cNvSpPr txBox="1"/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6" name="Google Shape;886;p26"/>
          <p:cNvGrpSpPr/>
          <p:nvPr/>
        </p:nvGrpSpPr>
        <p:grpSpPr>
          <a:xfrm>
            <a:off x="1670750" y="5402435"/>
            <a:ext cx="2160238" cy="781256"/>
            <a:chOff x="4322373" y="3873695"/>
            <a:chExt cx="1440000" cy="781256"/>
          </a:xfrm>
        </p:grpSpPr>
        <p:sp>
          <p:nvSpPr>
            <p:cNvPr id="887" name="Google Shape;887;p26"/>
            <p:cNvSpPr txBox="1"/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6"/>
            <p:cNvSpPr txBox="1"/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9" name="Google Shape;889;p26"/>
          <p:cNvSpPr/>
          <p:nvPr/>
        </p:nvSpPr>
        <p:spPr>
          <a:xfrm>
            <a:off x="9080000" y="4580691"/>
            <a:ext cx="720080" cy="720080"/>
          </a:xfrm>
          <a:prstGeom prst="ellipse">
            <a:avLst/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0" name="Google Shape;890;p26"/>
          <p:cNvGrpSpPr/>
          <p:nvPr/>
        </p:nvGrpSpPr>
        <p:grpSpPr>
          <a:xfrm>
            <a:off x="8359920" y="5402435"/>
            <a:ext cx="2160238" cy="781256"/>
            <a:chOff x="4322373" y="3873695"/>
            <a:chExt cx="1440000" cy="781256"/>
          </a:xfrm>
        </p:grpSpPr>
        <p:sp>
          <p:nvSpPr>
            <p:cNvPr id="891" name="Google Shape;891;p26"/>
            <p:cNvSpPr txBox="1"/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6"/>
            <p:cNvSpPr txBox="1"/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3" name="Google Shape;893;p26"/>
          <p:cNvSpPr/>
          <p:nvPr/>
        </p:nvSpPr>
        <p:spPr>
          <a:xfrm>
            <a:off x="4817430" y="47936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6"/>
          <p:cNvSpPr/>
          <p:nvPr/>
        </p:nvSpPr>
        <p:spPr>
          <a:xfrm>
            <a:off x="2623840" y="475536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26"/>
          <p:cNvSpPr/>
          <p:nvPr/>
        </p:nvSpPr>
        <p:spPr>
          <a:xfrm rot="2700000">
            <a:off x="9314826" y="470384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26"/>
          <p:cNvSpPr/>
          <p:nvPr/>
        </p:nvSpPr>
        <p:spPr>
          <a:xfrm>
            <a:off x="7042604" y="4786855"/>
            <a:ext cx="339147" cy="31747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26"/>
          <p:cNvSpPr>
            <a:spLocks noGrp="1"/>
          </p:cNvSpPr>
          <p:nvPr>
            <p:ph type="pic" idx="2"/>
          </p:nvPr>
        </p:nvSpPr>
        <p:spPr>
          <a:xfrm>
            <a:off x="4044800" y="1518888"/>
            <a:ext cx="4008317" cy="24568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2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903" name="Google Shape;903;p27"/>
          <p:cNvGraphicFramePr/>
          <p:nvPr/>
        </p:nvGraphicFramePr>
        <p:xfrm>
          <a:off x="3470523" y="1821794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04" name="Google Shape;904;p27"/>
          <p:cNvGraphicFramePr/>
          <p:nvPr/>
        </p:nvGraphicFramePr>
        <p:xfrm>
          <a:off x="3470523" y="4032732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05" name="Google Shape;905;p27"/>
          <p:cNvGraphicFramePr/>
          <p:nvPr/>
        </p:nvGraphicFramePr>
        <p:xfrm>
          <a:off x="1087397" y="4032732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06" name="Google Shape;906;p27"/>
          <p:cNvGraphicFramePr/>
          <p:nvPr/>
        </p:nvGraphicFramePr>
        <p:xfrm>
          <a:off x="1087397" y="1821794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07" name="Google Shape;907;p27"/>
          <p:cNvSpPr txBox="1"/>
          <p:nvPr/>
        </p:nvSpPr>
        <p:spPr>
          <a:xfrm>
            <a:off x="1473579" y="2383342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27"/>
          <p:cNvSpPr txBox="1"/>
          <p:nvPr/>
        </p:nvSpPr>
        <p:spPr>
          <a:xfrm>
            <a:off x="3856705" y="2383342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27"/>
          <p:cNvSpPr txBox="1"/>
          <p:nvPr/>
        </p:nvSpPr>
        <p:spPr>
          <a:xfrm>
            <a:off x="1473579" y="4587072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1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7"/>
          <p:cNvSpPr txBox="1"/>
          <p:nvPr/>
        </p:nvSpPr>
        <p:spPr>
          <a:xfrm>
            <a:off x="3856705" y="4587072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7"/>
          <p:cNvSpPr txBox="1"/>
          <p:nvPr/>
        </p:nvSpPr>
        <p:spPr>
          <a:xfrm>
            <a:off x="925485" y="3520508"/>
            <a:ext cx="1908000" cy="307777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27"/>
          <p:cNvSpPr txBox="1"/>
          <p:nvPr/>
        </p:nvSpPr>
        <p:spPr>
          <a:xfrm>
            <a:off x="3308611" y="3520508"/>
            <a:ext cx="1908000" cy="307777"/>
          </a:xfrm>
          <a:prstGeom prst="rect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27"/>
          <p:cNvSpPr txBox="1"/>
          <p:nvPr/>
        </p:nvSpPr>
        <p:spPr>
          <a:xfrm>
            <a:off x="925485" y="5739866"/>
            <a:ext cx="1908000" cy="307777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27"/>
          <p:cNvSpPr txBox="1"/>
          <p:nvPr/>
        </p:nvSpPr>
        <p:spPr>
          <a:xfrm>
            <a:off x="3308611" y="5739866"/>
            <a:ext cx="1908000" cy="307777"/>
          </a:xfrm>
          <a:prstGeom prst="rect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5" name="Google Shape;915;p27"/>
          <p:cNvGrpSpPr/>
          <p:nvPr/>
        </p:nvGrpSpPr>
        <p:grpSpPr>
          <a:xfrm flipH="1">
            <a:off x="5714259" y="1809731"/>
            <a:ext cx="3388568" cy="475860"/>
            <a:chOff x="1051292" y="2017033"/>
            <a:chExt cx="3388568" cy="376914"/>
          </a:xfrm>
        </p:grpSpPr>
        <p:sp>
          <p:nvSpPr>
            <p:cNvPr id="916" name="Google Shape;916;p27"/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/>
              <a:ahLst/>
              <a:cxnLst/>
              <a:rect l="l" t="t" r="r" b="b"/>
              <a:pathLst>
                <a:path w="115353" h="366809" extrusionOk="0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7"/>
            <p:cNvSpPr/>
            <p:nvPr/>
          </p:nvSpPr>
          <p:spPr>
            <a:xfrm flipH="1">
              <a:off x="1051292" y="2017033"/>
              <a:ext cx="3388568" cy="288033"/>
            </a:xfrm>
            <a:custGeom>
              <a:avLst/>
              <a:gdLst/>
              <a:ahLst/>
              <a:cxnLst/>
              <a:rect l="l" t="t" r="r" b="b"/>
              <a:pathLst>
                <a:path w="5285462" h="576064" extrusionOk="0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8" name="Google Shape;918;p27"/>
          <p:cNvGrpSpPr/>
          <p:nvPr/>
        </p:nvGrpSpPr>
        <p:grpSpPr>
          <a:xfrm>
            <a:off x="5987687" y="2420889"/>
            <a:ext cx="5292000" cy="740106"/>
            <a:chOff x="5987687" y="2420888"/>
            <a:chExt cx="5292000" cy="740106"/>
          </a:xfrm>
        </p:grpSpPr>
        <p:sp>
          <p:nvSpPr>
            <p:cNvPr id="919" name="Google Shape;919;p27"/>
            <p:cNvSpPr txBox="1"/>
            <p:nvPr/>
          </p:nvSpPr>
          <p:spPr>
            <a:xfrm>
              <a:off x="5987687" y="2420888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40% Progress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7"/>
            <p:cNvSpPr txBox="1"/>
            <p:nvPr/>
          </p:nvSpPr>
          <p:spPr>
            <a:xfrm>
              <a:off x="5987687" y="2699329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sp>
        <p:nvSpPr>
          <p:cNvPr id="921" name="Google Shape;921;p27"/>
          <p:cNvSpPr txBox="1"/>
          <p:nvPr/>
        </p:nvSpPr>
        <p:spPr>
          <a:xfrm>
            <a:off x="5864267" y="1828874"/>
            <a:ext cx="28176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2" name="Google Shape;922;p27"/>
          <p:cNvGrpSpPr/>
          <p:nvPr/>
        </p:nvGrpSpPr>
        <p:grpSpPr>
          <a:xfrm>
            <a:off x="5987687" y="3378633"/>
            <a:ext cx="5292000" cy="742604"/>
            <a:chOff x="5987687" y="3378634"/>
            <a:chExt cx="5292000" cy="742604"/>
          </a:xfrm>
        </p:grpSpPr>
        <p:sp>
          <p:nvSpPr>
            <p:cNvPr id="923" name="Google Shape;923;p27"/>
            <p:cNvSpPr txBox="1"/>
            <p:nvPr/>
          </p:nvSpPr>
          <p:spPr>
            <a:xfrm>
              <a:off x="5987687" y="3378634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80% Progress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7"/>
            <p:cNvSpPr txBox="1"/>
            <p:nvPr/>
          </p:nvSpPr>
          <p:spPr>
            <a:xfrm>
              <a:off x="5987687" y="3659573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925" name="Google Shape;925;p27"/>
          <p:cNvGrpSpPr/>
          <p:nvPr/>
        </p:nvGrpSpPr>
        <p:grpSpPr>
          <a:xfrm>
            <a:off x="5987687" y="4374046"/>
            <a:ext cx="5292000" cy="746362"/>
            <a:chOff x="5987687" y="4374046"/>
            <a:chExt cx="5292000" cy="746362"/>
          </a:xfrm>
        </p:grpSpPr>
        <p:sp>
          <p:nvSpPr>
            <p:cNvPr id="926" name="Google Shape;926;p27"/>
            <p:cNvSpPr txBox="1"/>
            <p:nvPr/>
          </p:nvSpPr>
          <p:spPr>
            <a:xfrm>
              <a:off x="5987687" y="4374046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60% Progress</a:t>
              </a:r>
              <a:endParaRPr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7"/>
            <p:cNvSpPr txBox="1"/>
            <p:nvPr/>
          </p:nvSpPr>
          <p:spPr>
            <a:xfrm>
              <a:off x="5987687" y="4658743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928" name="Google Shape;928;p27"/>
          <p:cNvGrpSpPr/>
          <p:nvPr/>
        </p:nvGrpSpPr>
        <p:grpSpPr>
          <a:xfrm>
            <a:off x="5987687" y="5373222"/>
            <a:ext cx="5292000" cy="739863"/>
            <a:chOff x="5987687" y="5373217"/>
            <a:chExt cx="5292000" cy="739863"/>
          </a:xfrm>
        </p:grpSpPr>
        <p:sp>
          <p:nvSpPr>
            <p:cNvPr id="929" name="Google Shape;929;p27"/>
            <p:cNvSpPr txBox="1"/>
            <p:nvPr/>
          </p:nvSpPr>
          <p:spPr>
            <a:xfrm>
              <a:off x="5987687" y="5373217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50% Progress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7"/>
            <p:cNvSpPr txBox="1"/>
            <p:nvPr/>
          </p:nvSpPr>
          <p:spPr>
            <a:xfrm>
              <a:off x="5987687" y="5651415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2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36" name="Google Shape;936;p28"/>
          <p:cNvSpPr/>
          <p:nvPr/>
        </p:nvSpPr>
        <p:spPr>
          <a:xfrm>
            <a:off x="916711" y="1832679"/>
            <a:ext cx="605549" cy="605549"/>
          </a:xfrm>
          <a:prstGeom prst="ellipse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28"/>
          <p:cNvSpPr/>
          <p:nvPr/>
        </p:nvSpPr>
        <p:spPr>
          <a:xfrm>
            <a:off x="916710" y="2595530"/>
            <a:ext cx="605549" cy="605549"/>
          </a:xfrm>
          <a:prstGeom prst="ellipse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28"/>
          <p:cNvSpPr/>
          <p:nvPr/>
        </p:nvSpPr>
        <p:spPr>
          <a:xfrm>
            <a:off x="916711" y="3358381"/>
            <a:ext cx="605549" cy="605549"/>
          </a:xfrm>
          <a:prstGeom prst="ellipse">
            <a:avLst/>
          </a:prstGeom>
          <a:noFill/>
          <a:ln w="254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28"/>
          <p:cNvSpPr/>
          <p:nvPr/>
        </p:nvSpPr>
        <p:spPr>
          <a:xfrm>
            <a:off x="916712" y="4121232"/>
            <a:ext cx="605549" cy="605549"/>
          </a:xfrm>
          <a:prstGeom prst="ellipse">
            <a:avLst/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28"/>
          <p:cNvSpPr/>
          <p:nvPr/>
        </p:nvSpPr>
        <p:spPr>
          <a:xfrm>
            <a:off x="916714" y="4884082"/>
            <a:ext cx="605549" cy="605549"/>
          </a:xfrm>
          <a:prstGeom prst="ellipse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28"/>
          <p:cNvSpPr/>
          <p:nvPr/>
        </p:nvSpPr>
        <p:spPr>
          <a:xfrm>
            <a:off x="19052" y="3415289"/>
            <a:ext cx="12153901" cy="2635034"/>
          </a:xfrm>
          <a:custGeom>
            <a:avLst/>
            <a:gdLst/>
            <a:ahLst/>
            <a:cxnLst/>
            <a:rect l="l" t="t" r="r" b="b"/>
            <a:pathLst>
              <a:path w="12153900" h="2635034" extrusionOk="0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noFill/>
          <a:ln w="508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2" name="Google Shape;942;p28"/>
          <p:cNvGrpSpPr/>
          <p:nvPr/>
        </p:nvGrpSpPr>
        <p:grpSpPr>
          <a:xfrm>
            <a:off x="7749314" y="2432127"/>
            <a:ext cx="2275890" cy="1322403"/>
            <a:chOff x="5680238" y="2623616"/>
            <a:chExt cx="2068326" cy="1201798"/>
          </a:xfrm>
        </p:grpSpPr>
        <p:sp>
          <p:nvSpPr>
            <p:cNvPr id="943" name="Google Shape;943;p28"/>
            <p:cNvSpPr/>
            <p:nvPr/>
          </p:nvSpPr>
          <p:spPr>
            <a:xfrm rot="-5400000">
              <a:off x="6357325" y="2797138"/>
              <a:ext cx="687659" cy="3406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8"/>
            <p:cNvSpPr/>
            <p:nvPr/>
          </p:nvSpPr>
          <p:spPr>
            <a:xfrm rot="-2700000">
              <a:off x="6873273" y="2992605"/>
              <a:ext cx="687659" cy="3406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8"/>
            <p:cNvSpPr/>
            <p:nvPr/>
          </p:nvSpPr>
          <p:spPr>
            <a:xfrm>
              <a:off x="7060905" y="3484798"/>
              <a:ext cx="687659" cy="3406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8"/>
            <p:cNvSpPr/>
            <p:nvPr/>
          </p:nvSpPr>
          <p:spPr>
            <a:xfrm rot="2700000" flipH="1">
              <a:off x="5838096" y="2992605"/>
              <a:ext cx="687659" cy="3406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8"/>
            <p:cNvSpPr/>
            <p:nvPr/>
          </p:nvSpPr>
          <p:spPr>
            <a:xfrm flipH="1">
              <a:off x="5680238" y="3484798"/>
              <a:ext cx="687659" cy="34061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8" name="Google Shape;948;p28"/>
          <p:cNvSpPr/>
          <p:nvPr/>
        </p:nvSpPr>
        <p:spPr>
          <a:xfrm>
            <a:off x="7401439" y="2267398"/>
            <a:ext cx="467142" cy="467142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28"/>
          <p:cNvSpPr/>
          <p:nvPr/>
        </p:nvSpPr>
        <p:spPr>
          <a:xfrm>
            <a:off x="8645040" y="1827726"/>
            <a:ext cx="467142" cy="467142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28"/>
          <p:cNvSpPr/>
          <p:nvPr/>
        </p:nvSpPr>
        <p:spPr>
          <a:xfrm rot="8580000">
            <a:off x="7126996" y="3333559"/>
            <a:ext cx="468392" cy="467144"/>
          </a:xfrm>
          <a:custGeom>
            <a:avLst/>
            <a:gdLst/>
            <a:ahLst/>
            <a:cxnLst/>
            <a:rect l="l" t="t" r="r" b="b"/>
            <a:pathLst>
              <a:path w="3872365" h="3862045" extrusionOk="0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28"/>
          <p:cNvSpPr/>
          <p:nvPr/>
        </p:nvSpPr>
        <p:spPr>
          <a:xfrm>
            <a:off x="9857702" y="2267844"/>
            <a:ext cx="467142" cy="466247"/>
          </a:xfrm>
          <a:custGeom>
            <a:avLst/>
            <a:gdLst/>
            <a:ahLst/>
            <a:cxnLst/>
            <a:rect l="l" t="t" r="r" b="b"/>
            <a:pathLst>
              <a:path w="4020621" h="4012920" extrusionOk="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28"/>
          <p:cNvSpPr/>
          <p:nvPr/>
        </p:nvSpPr>
        <p:spPr>
          <a:xfrm>
            <a:off x="10181430" y="3385839"/>
            <a:ext cx="468613" cy="362586"/>
          </a:xfrm>
          <a:custGeom>
            <a:avLst/>
            <a:gdLst/>
            <a:ahLst/>
            <a:cxnLst/>
            <a:rect l="l" t="t" r="r" b="b"/>
            <a:pathLst>
              <a:path w="3960000" h="3064028" extrusionOk="0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28"/>
          <p:cNvSpPr/>
          <p:nvPr/>
        </p:nvSpPr>
        <p:spPr>
          <a:xfrm>
            <a:off x="1078598" y="2757420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8"/>
          <p:cNvSpPr/>
          <p:nvPr/>
        </p:nvSpPr>
        <p:spPr>
          <a:xfrm>
            <a:off x="1046447" y="3488117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8"/>
          <p:cNvSpPr/>
          <p:nvPr/>
        </p:nvSpPr>
        <p:spPr>
          <a:xfrm rot="8580000">
            <a:off x="1057329" y="1973729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 extrusionOk="0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28"/>
          <p:cNvSpPr/>
          <p:nvPr/>
        </p:nvSpPr>
        <p:spPr>
          <a:xfrm>
            <a:off x="1072754" y="4277560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 extrusionOk="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28"/>
          <p:cNvSpPr/>
          <p:nvPr/>
        </p:nvSpPr>
        <p:spPr>
          <a:xfrm>
            <a:off x="1057251" y="5061326"/>
            <a:ext cx="324464" cy="251053"/>
          </a:xfrm>
          <a:custGeom>
            <a:avLst/>
            <a:gdLst/>
            <a:ahLst/>
            <a:cxnLst/>
            <a:rect l="l" t="t" r="r" b="b"/>
            <a:pathLst>
              <a:path w="3960000" h="3064028" extrusionOk="0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8" name="Google Shape;958;p28"/>
          <p:cNvGrpSpPr/>
          <p:nvPr/>
        </p:nvGrpSpPr>
        <p:grpSpPr>
          <a:xfrm>
            <a:off x="1684068" y="1781510"/>
            <a:ext cx="4735786" cy="707886"/>
            <a:chOff x="592509" y="1556792"/>
            <a:chExt cx="2361076" cy="707886"/>
          </a:xfrm>
        </p:grpSpPr>
        <p:sp>
          <p:nvSpPr>
            <p:cNvPr id="959" name="Google Shape;959;p28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8"/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1" name="Google Shape;961;p28"/>
          <p:cNvGrpSpPr/>
          <p:nvPr/>
        </p:nvGrpSpPr>
        <p:grpSpPr>
          <a:xfrm>
            <a:off x="1684068" y="2544361"/>
            <a:ext cx="4735786" cy="707886"/>
            <a:chOff x="592509" y="1556792"/>
            <a:chExt cx="2361076" cy="707886"/>
          </a:xfrm>
        </p:grpSpPr>
        <p:sp>
          <p:nvSpPr>
            <p:cNvPr id="962" name="Google Shape;962;p28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963" name="Google Shape;963;p28"/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4" name="Google Shape;964;p28"/>
          <p:cNvGrpSpPr/>
          <p:nvPr/>
        </p:nvGrpSpPr>
        <p:grpSpPr>
          <a:xfrm>
            <a:off x="1684068" y="3307212"/>
            <a:ext cx="4735786" cy="707886"/>
            <a:chOff x="592509" y="1556792"/>
            <a:chExt cx="2361076" cy="707886"/>
          </a:xfrm>
        </p:grpSpPr>
        <p:sp>
          <p:nvSpPr>
            <p:cNvPr id="965" name="Google Shape;965;p28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8"/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7" name="Google Shape;967;p28"/>
          <p:cNvGrpSpPr/>
          <p:nvPr/>
        </p:nvGrpSpPr>
        <p:grpSpPr>
          <a:xfrm>
            <a:off x="1684068" y="4070063"/>
            <a:ext cx="4735786" cy="707886"/>
            <a:chOff x="592509" y="1556792"/>
            <a:chExt cx="2361076" cy="707886"/>
          </a:xfrm>
        </p:grpSpPr>
        <p:sp>
          <p:nvSpPr>
            <p:cNvPr id="968" name="Google Shape;968;p28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969" name="Google Shape;969;p28"/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0" name="Google Shape;970;p28"/>
          <p:cNvGrpSpPr/>
          <p:nvPr/>
        </p:nvGrpSpPr>
        <p:grpSpPr>
          <a:xfrm>
            <a:off x="1684068" y="4832912"/>
            <a:ext cx="4735786" cy="707886"/>
            <a:chOff x="592509" y="1556792"/>
            <a:chExt cx="2361076" cy="707886"/>
          </a:xfrm>
        </p:grpSpPr>
        <p:sp>
          <p:nvSpPr>
            <p:cNvPr id="971" name="Google Shape;971;p28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972" name="Google Shape;972;p28"/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29"/>
          <p:cNvSpPr/>
          <p:nvPr/>
        </p:nvSpPr>
        <p:spPr>
          <a:xfrm>
            <a:off x="5512777" y="431494"/>
            <a:ext cx="6218443" cy="4395483"/>
          </a:xfrm>
          <a:prstGeom prst="roundRect">
            <a:avLst>
              <a:gd name="adj" fmla="val 3390"/>
            </a:avLst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29"/>
          <p:cNvSpPr txBox="1"/>
          <p:nvPr/>
        </p:nvSpPr>
        <p:spPr>
          <a:xfrm>
            <a:off x="6581615" y="3599297"/>
            <a:ext cx="475136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3600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28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29"/>
          <p:cNvSpPr txBox="1"/>
          <p:nvPr/>
        </p:nvSpPr>
        <p:spPr>
          <a:xfrm>
            <a:off x="8220809" y="1504378"/>
            <a:ext cx="3112166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29"/>
          <p:cNvSpPr txBox="1"/>
          <p:nvPr/>
        </p:nvSpPr>
        <p:spPr>
          <a:xfrm>
            <a:off x="8220809" y="688777"/>
            <a:ext cx="311216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29"/>
          <p:cNvSpPr txBox="1"/>
          <p:nvPr/>
        </p:nvSpPr>
        <p:spPr>
          <a:xfrm>
            <a:off x="5955323" y="258773"/>
            <a:ext cx="2120303" cy="317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1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20001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/>
          <p:nvPr/>
        </p:nvSpPr>
        <p:spPr>
          <a:xfrm>
            <a:off x="590914" y="4543433"/>
            <a:ext cx="3807069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Infographic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 txBox="1"/>
          <p:nvPr/>
        </p:nvSpPr>
        <p:spPr>
          <a:xfrm>
            <a:off x="4904869" y="583494"/>
            <a:ext cx="143102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6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p3"/>
          <p:cNvGrpSpPr/>
          <p:nvPr/>
        </p:nvGrpSpPr>
        <p:grpSpPr>
          <a:xfrm>
            <a:off x="6365129" y="1075381"/>
            <a:ext cx="5029702" cy="829449"/>
            <a:chOff x="6963013" y="1368649"/>
            <a:chExt cx="4661840" cy="829449"/>
          </a:xfrm>
        </p:grpSpPr>
        <p:sp>
          <p:nvSpPr>
            <p:cNvPr id="114" name="Google Shape;114;p3"/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3"/>
          <p:cNvSpPr txBox="1"/>
          <p:nvPr/>
        </p:nvSpPr>
        <p:spPr>
          <a:xfrm>
            <a:off x="4904869" y="1829038"/>
            <a:ext cx="143102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6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" name="Google Shape;117;p3"/>
          <p:cNvGrpSpPr/>
          <p:nvPr/>
        </p:nvGrpSpPr>
        <p:grpSpPr>
          <a:xfrm>
            <a:off x="6365129" y="2320925"/>
            <a:ext cx="5029702" cy="829449"/>
            <a:chOff x="6963013" y="1368649"/>
            <a:chExt cx="4661840" cy="829449"/>
          </a:xfrm>
        </p:grpSpPr>
        <p:sp>
          <p:nvSpPr>
            <p:cNvPr id="118" name="Google Shape;118;p3"/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" name="Google Shape;120;p3"/>
          <p:cNvSpPr txBox="1"/>
          <p:nvPr/>
        </p:nvSpPr>
        <p:spPr>
          <a:xfrm>
            <a:off x="4904869" y="3074582"/>
            <a:ext cx="143102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6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" name="Google Shape;121;p3"/>
          <p:cNvGrpSpPr/>
          <p:nvPr/>
        </p:nvGrpSpPr>
        <p:grpSpPr>
          <a:xfrm>
            <a:off x="6365129" y="3566469"/>
            <a:ext cx="5029702" cy="829449"/>
            <a:chOff x="6963013" y="1368649"/>
            <a:chExt cx="4661840" cy="829449"/>
          </a:xfrm>
        </p:grpSpPr>
        <p:sp>
          <p:nvSpPr>
            <p:cNvPr id="122" name="Google Shape;122;p3"/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" name="Google Shape;124;p3"/>
          <p:cNvSpPr txBox="1"/>
          <p:nvPr/>
        </p:nvSpPr>
        <p:spPr>
          <a:xfrm>
            <a:off x="4904869" y="4320126"/>
            <a:ext cx="143102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6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3"/>
          <p:cNvGrpSpPr/>
          <p:nvPr/>
        </p:nvGrpSpPr>
        <p:grpSpPr>
          <a:xfrm>
            <a:off x="6365129" y="4812013"/>
            <a:ext cx="5029702" cy="829449"/>
            <a:chOff x="6963013" y="1368649"/>
            <a:chExt cx="4661840" cy="829449"/>
          </a:xfrm>
        </p:grpSpPr>
        <p:sp>
          <p:nvSpPr>
            <p:cNvPr id="126" name="Google Shape;126;p3"/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87" name="Google Shape;987;p30"/>
          <p:cNvSpPr/>
          <p:nvPr/>
        </p:nvSpPr>
        <p:spPr>
          <a:xfrm>
            <a:off x="4217026" y="1829521"/>
            <a:ext cx="1885912" cy="4183811"/>
          </a:xfrm>
          <a:custGeom>
            <a:avLst/>
            <a:gdLst/>
            <a:ahLst/>
            <a:cxnLst/>
            <a:rect l="l" t="t" r="r" b="b"/>
            <a:pathLst>
              <a:path w="1958196" h="4183811" extrusionOk="0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noFill/>
          <a:ln w="508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30"/>
          <p:cNvSpPr/>
          <p:nvPr/>
        </p:nvSpPr>
        <p:spPr>
          <a:xfrm>
            <a:off x="4211628" y="3277487"/>
            <a:ext cx="702055" cy="702055"/>
          </a:xfrm>
          <a:prstGeom prst="ellipse">
            <a:avLst/>
          </a:prstGeom>
          <a:noFill/>
          <a:ln w="508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30"/>
          <p:cNvSpPr/>
          <p:nvPr/>
        </p:nvSpPr>
        <p:spPr>
          <a:xfrm>
            <a:off x="6754520" y="1829521"/>
            <a:ext cx="1885912" cy="4183811"/>
          </a:xfrm>
          <a:custGeom>
            <a:avLst/>
            <a:gdLst/>
            <a:ahLst/>
            <a:cxnLst/>
            <a:rect l="l" t="t" r="r" b="b"/>
            <a:pathLst>
              <a:path w="1958196" h="4183811" extrusionOk="0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noFill/>
          <a:ln w="508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30"/>
          <p:cNvSpPr/>
          <p:nvPr/>
        </p:nvSpPr>
        <p:spPr>
          <a:xfrm>
            <a:off x="6749122" y="3277487"/>
            <a:ext cx="702055" cy="702055"/>
          </a:xfrm>
          <a:prstGeom prst="ellipse">
            <a:avLst/>
          </a:prstGeom>
          <a:noFill/>
          <a:ln w="508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30"/>
          <p:cNvSpPr/>
          <p:nvPr/>
        </p:nvSpPr>
        <p:spPr>
          <a:xfrm>
            <a:off x="9292013" y="1829521"/>
            <a:ext cx="1885912" cy="4183811"/>
          </a:xfrm>
          <a:custGeom>
            <a:avLst/>
            <a:gdLst/>
            <a:ahLst/>
            <a:cxnLst/>
            <a:rect l="l" t="t" r="r" b="b"/>
            <a:pathLst>
              <a:path w="1958196" h="4183811" extrusionOk="0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noFill/>
          <a:ln w="508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30"/>
          <p:cNvSpPr/>
          <p:nvPr/>
        </p:nvSpPr>
        <p:spPr>
          <a:xfrm>
            <a:off x="9286615" y="3277487"/>
            <a:ext cx="702055" cy="702055"/>
          </a:xfrm>
          <a:prstGeom prst="ellipse">
            <a:avLst/>
          </a:prstGeom>
          <a:noFill/>
          <a:ln w="508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3" name="Google Shape;993;p30"/>
          <p:cNvGrpSpPr/>
          <p:nvPr/>
        </p:nvGrpSpPr>
        <p:grpSpPr>
          <a:xfrm>
            <a:off x="3840025" y="4339580"/>
            <a:ext cx="1487941" cy="1477328"/>
            <a:chOff x="2725123" y="4283314"/>
            <a:chExt cx="1292073" cy="1477328"/>
          </a:xfrm>
        </p:grpSpPr>
        <p:sp>
          <p:nvSpPr>
            <p:cNvPr id="994" name="Google Shape;994;p30"/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0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6" name="Google Shape;996;p30"/>
          <p:cNvGrpSpPr/>
          <p:nvPr/>
        </p:nvGrpSpPr>
        <p:grpSpPr>
          <a:xfrm>
            <a:off x="6382475" y="4339580"/>
            <a:ext cx="1487941" cy="1477328"/>
            <a:chOff x="2725123" y="4283314"/>
            <a:chExt cx="1292073" cy="1477328"/>
          </a:xfrm>
        </p:grpSpPr>
        <p:sp>
          <p:nvSpPr>
            <p:cNvPr id="997" name="Google Shape;997;p30"/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0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9" name="Google Shape;999;p30"/>
          <p:cNvGrpSpPr/>
          <p:nvPr/>
        </p:nvGrpSpPr>
        <p:grpSpPr>
          <a:xfrm>
            <a:off x="8924925" y="4339580"/>
            <a:ext cx="1487941" cy="1477328"/>
            <a:chOff x="2725123" y="4283314"/>
            <a:chExt cx="1292073" cy="1477328"/>
          </a:xfrm>
        </p:grpSpPr>
        <p:sp>
          <p:nvSpPr>
            <p:cNvPr id="1000" name="Google Shape;1000;p30"/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0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2" name="Google Shape;1002;p30"/>
          <p:cNvSpPr txBox="1"/>
          <p:nvPr/>
        </p:nvSpPr>
        <p:spPr>
          <a:xfrm>
            <a:off x="868736" y="2730584"/>
            <a:ext cx="23197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30"/>
          <p:cNvSpPr txBox="1"/>
          <p:nvPr/>
        </p:nvSpPr>
        <p:spPr>
          <a:xfrm>
            <a:off x="868736" y="2997543"/>
            <a:ext cx="2522164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30"/>
          <p:cNvSpPr txBox="1"/>
          <p:nvPr/>
        </p:nvSpPr>
        <p:spPr>
          <a:xfrm>
            <a:off x="868736" y="1770444"/>
            <a:ext cx="25221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Arrow Style Infographic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30"/>
          <p:cNvSpPr/>
          <p:nvPr/>
        </p:nvSpPr>
        <p:spPr>
          <a:xfrm rot="2700000">
            <a:off x="4451034" y="339636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30"/>
          <p:cNvSpPr/>
          <p:nvPr/>
        </p:nvSpPr>
        <p:spPr>
          <a:xfrm>
            <a:off x="6943989" y="3474310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30"/>
          <p:cNvSpPr/>
          <p:nvPr/>
        </p:nvSpPr>
        <p:spPr>
          <a:xfrm>
            <a:off x="9460303" y="344969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3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13" name="Google Shape;1013;p31"/>
          <p:cNvSpPr/>
          <p:nvPr/>
        </p:nvSpPr>
        <p:spPr>
          <a:xfrm>
            <a:off x="5668546" y="2344852"/>
            <a:ext cx="854909" cy="1343933"/>
          </a:xfrm>
          <a:custGeom>
            <a:avLst/>
            <a:gdLst/>
            <a:ahLst/>
            <a:cxnLst/>
            <a:rect l="l" t="t" r="r" b="b"/>
            <a:pathLst>
              <a:path w="2991257" h="4702319" extrusionOk="0">
                <a:moveTo>
                  <a:pt x="951056" y="4310393"/>
                </a:moveTo>
                <a:lnTo>
                  <a:pt x="2052826" y="4310393"/>
                </a:lnTo>
                <a:lnTo>
                  <a:pt x="2052826" y="4506356"/>
                </a:lnTo>
                <a:cubicBezTo>
                  <a:pt x="2052826" y="4614583"/>
                  <a:pt x="1806188" y="4702319"/>
                  <a:pt x="1501941" y="4702319"/>
                </a:cubicBezTo>
                <a:cubicBezTo>
                  <a:pt x="1197696" y="4702319"/>
                  <a:pt x="951056" y="4614583"/>
                  <a:pt x="951056" y="4506356"/>
                </a:cubicBezTo>
                <a:close/>
                <a:moveTo>
                  <a:pt x="953472" y="3978828"/>
                </a:moveTo>
                <a:lnTo>
                  <a:pt x="2050412" y="3978828"/>
                </a:lnTo>
                <a:cubicBezTo>
                  <a:pt x="2107063" y="3978828"/>
                  <a:pt x="2152988" y="4023754"/>
                  <a:pt x="2152988" y="4079172"/>
                </a:cubicBezTo>
                <a:lnTo>
                  <a:pt x="2152988" y="4123466"/>
                </a:lnTo>
                <a:cubicBezTo>
                  <a:pt x="2152988" y="4178882"/>
                  <a:pt x="2107063" y="4223810"/>
                  <a:pt x="2050412" y="4223810"/>
                </a:cubicBezTo>
                <a:lnTo>
                  <a:pt x="953472" y="4223810"/>
                </a:lnTo>
                <a:cubicBezTo>
                  <a:pt x="896821" y="4223810"/>
                  <a:pt x="850896" y="4178882"/>
                  <a:pt x="850896" y="4123466"/>
                </a:cubicBezTo>
                <a:lnTo>
                  <a:pt x="850896" y="4079172"/>
                </a:lnTo>
                <a:cubicBezTo>
                  <a:pt x="850896" y="4023754"/>
                  <a:pt x="896821" y="3978828"/>
                  <a:pt x="953472" y="3978828"/>
                </a:cubicBezTo>
                <a:close/>
                <a:moveTo>
                  <a:pt x="903390" y="3647264"/>
                </a:moveTo>
                <a:lnTo>
                  <a:pt x="2100491" y="3647264"/>
                </a:lnTo>
                <a:cubicBezTo>
                  <a:pt x="2157143" y="3647264"/>
                  <a:pt x="2203068" y="3692189"/>
                  <a:pt x="2203068" y="3747607"/>
                </a:cubicBezTo>
                <a:lnTo>
                  <a:pt x="2203068" y="3791900"/>
                </a:lnTo>
                <a:cubicBezTo>
                  <a:pt x="2203068" y="3847318"/>
                  <a:pt x="2157143" y="3892244"/>
                  <a:pt x="2100491" y="3892244"/>
                </a:cubicBezTo>
                <a:lnTo>
                  <a:pt x="903390" y="3892244"/>
                </a:lnTo>
                <a:cubicBezTo>
                  <a:pt x="846740" y="3892244"/>
                  <a:pt x="800815" y="3847318"/>
                  <a:pt x="800815" y="3791900"/>
                </a:cubicBezTo>
                <a:lnTo>
                  <a:pt x="800815" y="3747607"/>
                </a:lnTo>
                <a:cubicBezTo>
                  <a:pt x="800815" y="3692189"/>
                  <a:pt x="846740" y="3647264"/>
                  <a:pt x="903390" y="3647264"/>
                </a:cubicBezTo>
                <a:close/>
                <a:moveTo>
                  <a:pt x="853310" y="3315698"/>
                </a:moveTo>
                <a:lnTo>
                  <a:pt x="2150572" y="3315698"/>
                </a:lnTo>
                <a:cubicBezTo>
                  <a:pt x="2207223" y="3315698"/>
                  <a:pt x="2253147" y="3360624"/>
                  <a:pt x="2253147" y="3416042"/>
                </a:cubicBezTo>
                <a:lnTo>
                  <a:pt x="2253147" y="3460336"/>
                </a:lnTo>
                <a:cubicBezTo>
                  <a:pt x="2253147" y="3515753"/>
                  <a:pt x="2207223" y="3560680"/>
                  <a:pt x="2150572" y="3560680"/>
                </a:cubicBezTo>
                <a:lnTo>
                  <a:pt x="853310" y="3560680"/>
                </a:lnTo>
                <a:cubicBezTo>
                  <a:pt x="796658" y="3560680"/>
                  <a:pt x="750733" y="3515753"/>
                  <a:pt x="750733" y="3460336"/>
                </a:cubicBezTo>
                <a:lnTo>
                  <a:pt x="750733" y="3416042"/>
                </a:lnTo>
                <a:cubicBezTo>
                  <a:pt x="750733" y="3360624"/>
                  <a:pt x="796658" y="3315698"/>
                  <a:pt x="853310" y="3315698"/>
                </a:cubicBezTo>
                <a:close/>
                <a:moveTo>
                  <a:pt x="1386722" y="1558904"/>
                </a:moveTo>
                <a:cubicBezTo>
                  <a:pt x="1356097" y="1590701"/>
                  <a:pt x="1313897" y="1609721"/>
                  <a:pt x="1267488" y="1609721"/>
                </a:cubicBezTo>
                <a:cubicBezTo>
                  <a:pt x="1229461" y="1609721"/>
                  <a:pt x="1194258" y="1596950"/>
                  <a:pt x="1167563" y="1572653"/>
                </a:cubicBezTo>
                <a:lnTo>
                  <a:pt x="1400707" y="3012633"/>
                </a:lnTo>
                <a:lnTo>
                  <a:pt x="1492336" y="3011914"/>
                </a:lnTo>
                <a:lnTo>
                  <a:pt x="1492336" y="3011864"/>
                </a:lnTo>
                <a:lnTo>
                  <a:pt x="1495631" y="3011889"/>
                </a:lnTo>
                <a:lnTo>
                  <a:pt x="1498923" y="3011864"/>
                </a:lnTo>
                <a:lnTo>
                  <a:pt x="1498923" y="3011914"/>
                </a:lnTo>
                <a:lnTo>
                  <a:pt x="1589466" y="3012625"/>
                </a:lnTo>
                <a:lnTo>
                  <a:pt x="1819775" y="1590148"/>
                </a:lnTo>
                <a:cubicBezTo>
                  <a:pt x="1797467" y="1603167"/>
                  <a:pt x="1771670" y="1609721"/>
                  <a:pt x="1744424" y="1609721"/>
                </a:cubicBezTo>
                <a:cubicBezTo>
                  <a:pt x="1698015" y="1609721"/>
                  <a:pt x="1655815" y="1590701"/>
                  <a:pt x="1625191" y="1558904"/>
                </a:cubicBezTo>
                <a:cubicBezTo>
                  <a:pt x="1594564" y="1590701"/>
                  <a:pt x="1552364" y="1609721"/>
                  <a:pt x="1505957" y="1609721"/>
                </a:cubicBezTo>
                <a:cubicBezTo>
                  <a:pt x="1459548" y="1609721"/>
                  <a:pt x="1417348" y="1590701"/>
                  <a:pt x="1386722" y="1558904"/>
                </a:cubicBezTo>
                <a:close/>
                <a:moveTo>
                  <a:pt x="1492336" y="296022"/>
                </a:moveTo>
                <a:cubicBezTo>
                  <a:pt x="819777" y="296795"/>
                  <a:pt x="274831" y="830410"/>
                  <a:pt x="274831" y="1488534"/>
                </a:cubicBezTo>
                <a:cubicBezTo>
                  <a:pt x="274831" y="1934058"/>
                  <a:pt x="599874" y="2373770"/>
                  <a:pt x="855798" y="2574654"/>
                </a:cubicBezTo>
                <a:cubicBezTo>
                  <a:pt x="972489" y="2706724"/>
                  <a:pt x="963238" y="2709431"/>
                  <a:pt x="1010657" y="2878465"/>
                </a:cubicBezTo>
                <a:cubicBezTo>
                  <a:pt x="1029549" y="2996988"/>
                  <a:pt x="991277" y="3008834"/>
                  <a:pt x="1099844" y="3014995"/>
                </a:cubicBezTo>
                <a:lnTo>
                  <a:pt x="1178890" y="3014374"/>
                </a:lnTo>
                <a:lnTo>
                  <a:pt x="912952" y="1371837"/>
                </a:lnTo>
                <a:cubicBezTo>
                  <a:pt x="903639" y="1314321"/>
                  <a:pt x="943753" y="1260311"/>
                  <a:pt x="1002548" y="1251201"/>
                </a:cubicBezTo>
                <a:lnTo>
                  <a:pt x="1006296" y="1250621"/>
                </a:lnTo>
                <a:cubicBezTo>
                  <a:pt x="1059733" y="1242341"/>
                  <a:pt x="1110210" y="1274002"/>
                  <a:pt x="1124040" y="1323612"/>
                </a:cubicBezTo>
                <a:cubicBezTo>
                  <a:pt x="1152654" y="1271953"/>
                  <a:pt x="1206429" y="1239026"/>
                  <a:pt x="1267488" y="1239026"/>
                </a:cubicBezTo>
                <a:cubicBezTo>
                  <a:pt x="1313897" y="1239026"/>
                  <a:pt x="1356097" y="1258048"/>
                  <a:pt x="1386722" y="1289845"/>
                </a:cubicBezTo>
                <a:cubicBezTo>
                  <a:pt x="1417348" y="1258048"/>
                  <a:pt x="1459548" y="1239026"/>
                  <a:pt x="1505957" y="1239026"/>
                </a:cubicBezTo>
                <a:cubicBezTo>
                  <a:pt x="1552364" y="1239026"/>
                  <a:pt x="1594564" y="1258048"/>
                  <a:pt x="1625191" y="1289845"/>
                </a:cubicBezTo>
                <a:cubicBezTo>
                  <a:pt x="1655815" y="1258048"/>
                  <a:pt x="1698015" y="1239026"/>
                  <a:pt x="1744424" y="1239026"/>
                </a:cubicBezTo>
                <a:cubicBezTo>
                  <a:pt x="1795987" y="1239026"/>
                  <a:pt x="1842359" y="1262509"/>
                  <a:pt x="1873330" y="1300835"/>
                </a:cubicBezTo>
                <a:cubicBezTo>
                  <a:pt x="1892646" y="1260564"/>
                  <a:pt x="1937643" y="1236578"/>
                  <a:pt x="1984961" y="1243910"/>
                </a:cubicBezTo>
                <a:lnTo>
                  <a:pt x="1988709" y="1244491"/>
                </a:lnTo>
                <a:cubicBezTo>
                  <a:pt x="2047506" y="1253600"/>
                  <a:pt x="2087618" y="1307610"/>
                  <a:pt x="2078307" y="1365125"/>
                </a:cubicBezTo>
                <a:lnTo>
                  <a:pt x="1811283" y="3014366"/>
                </a:lnTo>
                <a:lnTo>
                  <a:pt x="1891413" y="3014995"/>
                </a:lnTo>
                <a:cubicBezTo>
                  <a:pt x="1999980" y="3008834"/>
                  <a:pt x="1961709" y="2996988"/>
                  <a:pt x="1980600" y="2878465"/>
                </a:cubicBezTo>
                <a:cubicBezTo>
                  <a:pt x="2028019" y="2709431"/>
                  <a:pt x="2018769" y="2706724"/>
                  <a:pt x="2135459" y="2574654"/>
                </a:cubicBezTo>
                <a:cubicBezTo>
                  <a:pt x="2391383" y="2373770"/>
                  <a:pt x="2716427" y="1934058"/>
                  <a:pt x="2716427" y="1488534"/>
                </a:cubicBezTo>
                <a:cubicBezTo>
                  <a:pt x="2716427" y="830410"/>
                  <a:pt x="2171481" y="296795"/>
                  <a:pt x="1498923" y="296022"/>
                </a:cubicBezTo>
                <a:lnTo>
                  <a:pt x="1498923" y="296319"/>
                </a:lnTo>
                <a:lnTo>
                  <a:pt x="1495631" y="296070"/>
                </a:lnTo>
                <a:lnTo>
                  <a:pt x="1492336" y="296319"/>
                </a:lnTo>
                <a:close/>
                <a:moveTo>
                  <a:pt x="1492826" y="0"/>
                </a:moveTo>
                <a:lnTo>
                  <a:pt x="1495631" y="211"/>
                </a:lnTo>
                <a:lnTo>
                  <a:pt x="1498432" y="0"/>
                </a:lnTo>
                <a:cubicBezTo>
                  <a:pt x="2322897" y="0"/>
                  <a:pt x="2991257" y="653819"/>
                  <a:pt x="2991257" y="1460348"/>
                </a:cubicBezTo>
                <a:cubicBezTo>
                  <a:pt x="2991257" y="2006129"/>
                  <a:pt x="2592903" y="2544781"/>
                  <a:pt x="2279478" y="2790647"/>
                </a:cubicBezTo>
                <a:cubicBezTo>
                  <a:pt x="2186103" y="2895884"/>
                  <a:pt x="2227311" y="2951181"/>
                  <a:pt x="2207246" y="3088369"/>
                </a:cubicBezTo>
                <a:cubicBezTo>
                  <a:pt x="2155081" y="3194275"/>
                  <a:pt x="2108422" y="3228140"/>
                  <a:pt x="2016213" y="3228140"/>
                </a:cubicBezTo>
                <a:lnTo>
                  <a:pt x="1495631" y="3226317"/>
                </a:lnTo>
                <a:lnTo>
                  <a:pt x="975044" y="3228140"/>
                </a:lnTo>
                <a:cubicBezTo>
                  <a:pt x="882838" y="3228140"/>
                  <a:pt x="836177" y="3194275"/>
                  <a:pt x="784011" y="3088369"/>
                </a:cubicBezTo>
                <a:cubicBezTo>
                  <a:pt x="763946" y="2951181"/>
                  <a:pt x="805155" y="2895884"/>
                  <a:pt x="711780" y="2790647"/>
                </a:cubicBezTo>
                <a:cubicBezTo>
                  <a:pt x="398354" y="2544781"/>
                  <a:pt x="0" y="2006129"/>
                  <a:pt x="0" y="1460348"/>
                </a:cubicBezTo>
                <a:cubicBezTo>
                  <a:pt x="0" y="653819"/>
                  <a:pt x="668362" y="0"/>
                  <a:pt x="14928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4" name="Google Shape;1014;p31"/>
          <p:cNvGrpSpPr/>
          <p:nvPr/>
        </p:nvGrpSpPr>
        <p:grpSpPr>
          <a:xfrm>
            <a:off x="5174351" y="3637228"/>
            <a:ext cx="1843306" cy="2458013"/>
            <a:chOff x="9900591" y="3481411"/>
            <a:chExt cx="1656606" cy="2082040"/>
          </a:xfrm>
        </p:grpSpPr>
        <p:grpSp>
          <p:nvGrpSpPr>
            <p:cNvPr id="1015" name="Google Shape;1015;p31"/>
            <p:cNvGrpSpPr/>
            <p:nvPr/>
          </p:nvGrpSpPr>
          <p:grpSpPr>
            <a:xfrm>
              <a:off x="9900591" y="3481411"/>
              <a:ext cx="1532189" cy="385808"/>
              <a:chOff x="5134372" y="3131004"/>
              <a:chExt cx="1431908" cy="315692"/>
            </a:xfrm>
          </p:grpSpPr>
          <p:sp>
            <p:nvSpPr>
              <p:cNvPr id="1016" name="Google Shape;1016;p31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/>
                <a:ahLst/>
                <a:cxnLst/>
                <a:rect l="l" t="t" r="r" b="b"/>
                <a:pathLst>
                  <a:path w="1258310" h="199384" extrusionOk="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31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/>
                <a:ahLst/>
                <a:cxnLst/>
                <a:rect l="l" t="t" r="r" b="b"/>
                <a:pathLst>
                  <a:path w="1431908" h="315692" extrusionOk="0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18" name="Google Shape;1018;p31"/>
            <p:cNvGrpSpPr/>
            <p:nvPr/>
          </p:nvGrpSpPr>
          <p:grpSpPr>
            <a:xfrm>
              <a:off x="10025009" y="3905469"/>
              <a:ext cx="1532189" cy="385808"/>
              <a:chOff x="5134372" y="3131004"/>
              <a:chExt cx="1431908" cy="315692"/>
            </a:xfrm>
          </p:grpSpPr>
          <p:sp>
            <p:nvSpPr>
              <p:cNvPr id="1019" name="Google Shape;1019;p31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/>
                <a:ahLst/>
                <a:cxnLst/>
                <a:rect l="l" t="t" r="r" b="b"/>
                <a:pathLst>
                  <a:path w="1258310" h="199384" extrusionOk="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accent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31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/>
                <a:ahLst/>
                <a:cxnLst/>
                <a:rect l="l" t="t" r="r" b="b"/>
                <a:pathLst>
                  <a:path w="1431908" h="315692" extrusionOk="0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1" name="Google Shape;1021;p31"/>
            <p:cNvGrpSpPr/>
            <p:nvPr/>
          </p:nvGrpSpPr>
          <p:grpSpPr>
            <a:xfrm>
              <a:off x="9900591" y="4329527"/>
              <a:ext cx="1532189" cy="385808"/>
              <a:chOff x="5134372" y="3131004"/>
              <a:chExt cx="1431908" cy="315692"/>
            </a:xfrm>
          </p:grpSpPr>
          <p:sp>
            <p:nvSpPr>
              <p:cNvPr id="1022" name="Google Shape;1022;p31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/>
                <a:ahLst/>
                <a:cxnLst/>
                <a:rect l="l" t="t" r="r" b="b"/>
                <a:pathLst>
                  <a:path w="1258310" h="199384" extrusionOk="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accent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31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/>
                <a:ahLst/>
                <a:cxnLst/>
                <a:rect l="l" t="t" r="r" b="b"/>
                <a:pathLst>
                  <a:path w="1431908" h="315692" extrusionOk="0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4" name="Google Shape;1024;p31"/>
            <p:cNvGrpSpPr/>
            <p:nvPr/>
          </p:nvGrpSpPr>
          <p:grpSpPr>
            <a:xfrm>
              <a:off x="10025009" y="4753585"/>
              <a:ext cx="1532189" cy="385808"/>
              <a:chOff x="5134372" y="3131004"/>
              <a:chExt cx="1431908" cy="315692"/>
            </a:xfrm>
          </p:grpSpPr>
          <p:sp>
            <p:nvSpPr>
              <p:cNvPr id="1025" name="Google Shape;1025;p31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/>
                <a:ahLst/>
                <a:cxnLst/>
                <a:rect l="l" t="t" r="r" b="b"/>
                <a:pathLst>
                  <a:path w="1258310" h="199384" extrusionOk="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31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/>
                <a:ahLst/>
                <a:cxnLst/>
                <a:rect l="l" t="t" r="r" b="b"/>
                <a:pathLst>
                  <a:path w="1431908" h="315692" extrusionOk="0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7" name="Google Shape;1027;p31"/>
            <p:cNvGrpSpPr/>
            <p:nvPr/>
          </p:nvGrpSpPr>
          <p:grpSpPr>
            <a:xfrm>
              <a:off x="9900591" y="5177643"/>
              <a:ext cx="1532189" cy="385808"/>
              <a:chOff x="5134372" y="3131004"/>
              <a:chExt cx="1431908" cy="315692"/>
            </a:xfrm>
          </p:grpSpPr>
          <p:sp>
            <p:nvSpPr>
              <p:cNvPr id="1028" name="Google Shape;1028;p31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/>
                <a:ahLst/>
                <a:cxnLst/>
                <a:rect l="l" t="t" r="r" b="b"/>
                <a:pathLst>
                  <a:path w="1258310" h="199384" extrusionOk="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accent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31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/>
                <a:ahLst/>
                <a:cxnLst/>
                <a:rect l="l" t="t" r="r" b="b"/>
                <a:pathLst>
                  <a:path w="1431908" h="315692" extrusionOk="0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 cap="flat" cmpd="sng">
                <a:solidFill>
                  <a:schemeClr val="accent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30" name="Google Shape;1030;p31"/>
          <p:cNvSpPr/>
          <p:nvPr/>
        </p:nvSpPr>
        <p:spPr>
          <a:xfrm>
            <a:off x="3950125" y="3611602"/>
            <a:ext cx="1498176" cy="266701"/>
          </a:xfrm>
          <a:custGeom>
            <a:avLst/>
            <a:gdLst/>
            <a:ahLst/>
            <a:cxnLst/>
            <a:rect l="l" t="t" r="r" b="b"/>
            <a:pathLst>
              <a:path w="927100" h="266700" extrusionOk="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 cap="flat" cmpd="sng">
            <a:solidFill>
              <a:schemeClr val="accent4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31"/>
          <p:cNvSpPr/>
          <p:nvPr/>
        </p:nvSpPr>
        <p:spPr>
          <a:xfrm>
            <a:off x="3950125" y="4614582"/>
            <a:ext cx="1498176" cy="266701"/>
          </a:xfrm>
          <a:custGeom>
            <a:avLst/>
            <a:gdLst/>
            <a:ahLst/>
            <a:cxnLst/>
            <a:rect l="l" t="t" r="r" b="b"/>
            <a:pathLst>
              <a:path w="927100" h="266700" extrusionOk="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 cap="flat" cmpd="sng">
            <a:solidFill>
              <a:schemeClr val="accent2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31"/>
          <p:cNvSpPr/>
          <p:nvPr/>
        </p:nvSpPr>
        <p:spPr>
          <a:xfrm>
            <a:off x="3950125" y="5617562"/>
            <a:ext cx="1498176" cy="266701"/>
          </a:xfrm>
          <a:custGeom>
            <a:avLst/>
            <a:gdLst/>
            <a:ahLst/>
            <a:cxnLst/>
            <a:rect l="l" t="t" r="r" b="b"/>
            <a:pathLst>
              <a:path w="927100" h="266700" extrusionOk="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 cap="flat" cmpd="sng">
            <a:solidFill>
              <a:schemeClr val="accent5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31"/>
          <p:cNvSpPr/>
          <p:nvPr/>
        </p:nvSpPr>
        <p:spPr>
          <a:xfrm flipH="1">
            <a:off x="6707557" y="4113092"/>
            <a:ext cx="1498176" cy="266701"/>
          </a:xfrm>
          <a:custGeom>
            <a:avLst/>
            <a:gdLst/>
            <a:ahLst/>
            <a:cxnLst/>
            <a:rect l="l" t="t" r="r" b="b"/>
            <a:pathLst>
              <a:path w="927100" h="266700" extrusionOk="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 cap="flat" cmpd="sng">
            <a:solidFill>
              <a:schemeClr val="accent3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31"/>
          <p:cNvSpPr/>
          <p:nvPr/>
        </p:nvSpPr>
        <p:spPr>
          <a:xfrm flipH="1">
            <a:off x="6707557" y="5116072"/>
            <a:ext cx="1498176" cy="266701"/>
          </a:xfrm>
          <a:custGeom>
            <a:avLst/>
            <a:gdLst/>
            <a:ahLst/>
            <a:cxnLst/>
            <a:rect l="l" t="t" r="r" b="b"/>
            <a:pathLst>
              <a:path w="927100" h="266700" extrusionOk="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 cap="flat" cmpd="sng">
            <a:solidFill>
              <a:schemeClr val="accent1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5" name="Google Shape;1035;p31"/>
          <p:cNvGrpSpPr/>
          <p:nvPr/>
        </p:nvGrpSpPr>
        <p:grpSpPr>
          <a:xfrm>
            <a:off x="7946376" y="3420683"/>
            <a:ext cx="3456174" cy="707886"/>
            <a:chOff x="1389001" y="1670317"/>
            <a:chExt cx="2358631" cy="707886"/>
          </a:xfrm>
        </p:grpSpPr>
        <p:sp>
          <p:nvSpPr>
            <p:cNvPr id="1036" name="Google Shape;1036;p31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037" name="Google Shape;1037;p31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8" name="Google Shape;1038;p31"/>
          <p:cNvGrpSpPr/>
          <p:nvPr/>
        </p:nvGrpSpPr>
        <p:grpSpPr>
          <a:xfrm>
            <a:off x="7946376" y="4409472"/>
            <a:ext cx="3456174" cy="707886"/>
            <a:chOff x="1389001" y="1670317"/>
            <a:chExt cx="2358631" cy="707886"/>
          </a:xfrm>
        </p:grpSpPr>
        <p:sp>
          <p:nvSpPr>
            <p:cNvPr id="1039" name="Google Shape;1039;p31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040" name="Google Shape;1040;p31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1" name="Google Shape;1041;p31"/>
          <p:cNvGrpSpPr/>
          <p:nvPr/>
        </p:nvGrpSpPr>
        <p:grpSpPr>
          <a:xfrm>
            <a:off x="805752" y="3915078"/>
            <a:ext cx="3456174" cy="707886"/>
            <a:chOff x="1389001" y="1670317"/>
            <a:chExt cx="2358631" cy="707886"/>
          </a:xfrm>
        </p:grpSpPr>
        <p:sp>
          <p:nvSpPr>
            <p:cNvPr id="1042" name="Google Shape;1042;p31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043" name="Google Shape;1043;p31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4" name="Google Shape;1044;p31"/>
          <p:cNvGrpSpPr/>
          <p:nvPr/>
        </p:nvGrpSpPr>
        <p:grpSpPr>
          <a:xfrm>
            <a:off x="805752" y="4903867"/>
            <a:ext cx="3456174" cy="707886"/>
            <a:chOff x="1389001" y="1670317"/>
            <a:chExt cx="2358631" cy="707886"/>
          </a:xfrm>
        </p:grpSpPr>
        <p:sp>
          <p:nvSpPr>
            <p:cNvPr id="1045" name="Google Shape;1045;p31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46" name="Google Shape;1046;p31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7" name="Google Shape;1047;p31"/>
          <p:cNvGrpSpPr/>
          <p:nvPr/>
        </p:nvGrpSpPr>
        <p:grpSpPr>
          <a:xfrm>
            <a:off x="805752" y="2926287"/>
            <a:ext cx="3456174" cy="707886"/>
            <a:chOff x="1389001" y="1670317"/>
            <a:chExt cx="2358631" cy="707886"/>
          </a:xfrm>
        </p:grpSpPr>
        <p:sp>
          <p:nvSpPr>
            <p:cNvPr id="1048" name="Google Shape;1048;p31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49" name="Google Shape;1049;p31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0" name="Google Shape;1050;p31"/>
          <p:cNvGrpSpPr/>
          <p:nvPr/>
        </p:nvGrpSpPr>
        <p:grpSpPr>
          <a:xfrm>
            <a:off x="6957489" y="1787639"/>
            <a:ext cx="4123954" cy="892552"/>
            <a:chOff x="2556780" y="1766707"/>
            <a:chExt cx="3116715" cy="892552"/>
          </a:xfrm>
        </p:grpSpPr>
        <p:sp>
          <p:nvSpPr>
            <p:cNvPr id="1051" name="Google Shape;1051;p31"/>
            <p:cNvSpPr txBox="1"/>
            <p:nvPr/>
          </p:nvSpPr>
          <p:spPr>
            <a:xfrm>
              <a:off x="2561464" y="2012928"/>
              <a:ext cx="31002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1052" name="Google Shape;1052;p31"/>
            <p:cNvSpPr txBox="1"/>
            <p:nvPr/>
          </p:nvSpPr>
          <p:spPr>
            <a:xfrm>
              <a:off x="2556780" y="1766707"/>
              <a:ext cx="31167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3" name="Google Shape;1053;p31"/>
          <p:cNvSpPr/>
          <p:nvPr/>
        </p:nvSpPr>
        <p:spPr>
          <a:xfrm>
            <a:off x="6090199" y="1956689"/>
            <a:ext cx="838200" cy="596901"/>
          </a:xfrm>
          <a:custGeom>
            <a:avLst/>
            <a:gdLst/>
            <a:ahLst/>
            <a:cxnLst/>
            <a:rect l="l" t="t" r="r" b="b"/>
            <a:pathLst>
              <a:path w="838200" h="596900" extrusionOk="0">
                <a:moveTo>
                  <a:pt x="0" y="596900"/>
                </a:moveTo>
                <a:lnTo>
                  <a:pt x="0" y="0"/>
                </a:lnTo>
                <a:lnTo>
                  <a:pt x="838200" y="0"/>
                </a:lnTo>
              </a:path>
            </a:pathLst>
          </a:custGeom>
          <a:noFill/>
          <a:ln w="50800" cap="flat" cmpd="sng">
            <a:solidFill>
              <a:schemeClr val="accent5"/>
            </a:solidFill>
            <a:prstDash val="solid"/>
            <a:miter lim="800000"/>
            <a:headEnd type="oval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32"/>
          <p:cNvSpPr/>
          <p:nvPr/>
        </p:nvSpPr>
        <p:spPr>
          <a:xfrm>
            <a:off x="2818490" y="4157318"/>
            <a:ext cx="443357" cy="427800"/>
          </a:xfrm>
          <a:custGeom>
            <a:avLst/>
            <a:gdLst/>
            <a:ahLst/>
            <a:cxnLst/>
            <a:rect l="l" t="t" r="r" b="b"/>
            <a:pathLst>
              <a:path w="1628775" h="1571625" extrusionOk="0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32"/>
          <p:cNvSpPr txBox="1"/>
          <p:nvPr/>
        </p:nvSpPr>
        <p:spPr>
          <a:xfrm>
            <a:off x="7139923" y="809706"/>
            <a:ext cx="39313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32"/>
          <p:cNvSpPr txBox="1"/>
          <p:nvPr/>
        </p:nvSpPr>
        <p:spPr>
          <a:xfrm>
            <a:off x="1074487" y="5032633"/>
            <a:ext cx="39313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32"/>
          <p:cNvSpPr/>
          <p:nvPr/>
        </p:nvSpPr>
        <p:spPr>
          <a:xfrm>
            <a:off x="6708068" y="520544"/>
            <a:ext cx="4795075" cy="2340000"/>
          </a:xfrm>
          <a:prstGeom prst="frame">
            <a:avLst>
              <a:gd name="adj1" fmla="val 101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32"/>
          <p:cNvSpPr/>
          <p:nvPr/>
        </p:nvSpPr>
        <p:spPr>
          <a:xfrm>
            <a:off x="642584" y="3971145"/>
            <a:ext cx="4795170" cy="2340000"/>
          </a:xfrm>
          <a:prstGeom prst="frame">
            <a:avLst>
              <a:gd name="adj1" fmla="val 101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3" name="Google Shape;1063;p32"/>
          <p:cNvGrpSpPr/>
          <p:nvPr/>
        </p:nvGrpSpPr>
        <p:grpSpPr>
          <a:xfrm>
            <a:off x="7600968" y="1809806"/>
            <a:ext cx="3009274" cy="144016"/>
            <a:chOff x="5366097" y="1916832"/>
            <a:chExt cx="3009274" cy="144016"/>
          </a:xfrm>
        </p:grpSpPr>
        <p:cxnSp>
          <p:nvCxnSpPr>
            <p:cNvPr id="1064" name="Google Shape;1064;p32"/>
            <p:cNvCxnSpPr/>
            <p:nvPr/>
          </p:nvCxnSpPr>
          <p:spPr>
            <a:xfrm>
              <a:off x="5366097" y="1988840"/>
              <a:ext cx="12600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65" name="Google Shape;1065;p32"/>
            <p:cNvCxnSpPr/>
            <p:nvPr/>
          </p:nvCxnSpPr>
          <p:spPr>
            <a:xfrm>
              <a:off x="7115371" y="1988840"/>
              <a:ext cx="12600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066" name="Google Shape;1066;p32"/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7" name="Google Shape;1067;p32"/>
          <p:cNvGrpSpPr/>
          <p:nvPr/>
        </p:nvGrpSpPr>
        <p:grpSpPr>
          <a:xfrm>
            <a:off x="1535532" y="4789290"/>
            <a:ext cx="3009274" cy="144016"/>
            <a:chOff x="5366097" y="1916832"/>
            <a:chExt cx="3009274" cy="144016"/>
          </a:xfrm>
        </p:grpSpPr>
        <p:cxnSp>
          <p:nvCxnSpPr>
            <p:cNvPr id="1068" name="Google Shape;1068;p32"/>
            <p:cNvCxnSpPr/>
            <p:nvPr/>
          </p:nvCxnSpPr>
          <p:spPr>
            <a:xfrm>
              <a:off x="5366097" y="1988840"/>
              <a:ext cx="12600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69" name="Google Shape;1069;p32"/>
            <p:cNvCxnSpPr/>
            <p:nvPr/>
          </p:nvCxnSpPr>
          <p:spPr>
            <a:xfrm>
              <a:off x="7115371" y="1988840"/>
              <a:ext cx="12600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070" name="Google Shape;1070;p32"/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1" name="Google Shape;1071;p32"/>
          <p:cNvSpPr/>
          <p:nvPr/>
        </p:nvSpPr>
        <p:spPr>
          <a:xfrm flipH="1">
            <a:off x="8860968" y="2199230"/>
            <a:ext cx="440478" cy="363368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32"/>
          <p:cNvSpPr>
            <a:spLocks noGrp="1"/>
          </p:cNvSpPr>
          <p:nvPr>
            <p:ph type="pic" idx="2"/>
          </p:nvPr>
        </p:nvSpPr>
        <p:spPr>
          <a:xfrm>
            <a:off x="-1" y="0"/>
            <a:ext cx="6107556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73" name="Google Shape;1073;p32"/>
          <p:cNvSpPr>
            <a:spLocks noGrp="1"/>
          </p:cNvSpPr>
          <p:nvPr>
            <p:ph type="pic" idx="3"/>
          </p:nvPr>
        </p:nvSpPr>
        <p:spPr>
          <a:xfrm>
            <a:off x="6096002" y="3429000"/>
            <a:ext cx="6107501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079" name="Google Shape;1079;p33"/>
          <p:cNvGrpSpPr/>
          <p:nvPr/>
        </p:nvGrpSpPr>
        <p:grpSpPr>
          <a:xfrm>
            <a:off x="6347026" y="2148851"/>
            <a:ext cx="1109955" cy="3960000"/>
            <a:chOff x="3303186" y="2057490"/>
            <a:chExt cx="1009050" cy="3600000"/>
          </a:xfrm>
        </p:grpSpPr>
        <p:sp>
          <p:nvSpPr>
            <p:cNvPr id="1080" name="Google Shape;1080;p33"/>
            <p:cNvSpPr/>
            <p:nvPr/>
          </p:nvSpPr>
          <p:spPr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 extrusionOk="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3"/>
            <p:cNvSpPr/>
            <p:nvPr/>
          </p:nvSpPr>
          <p:spPr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 extrusionOk="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3"/>
            <p:cNvSpPr/>
            <p:nvPr/>
          </p:nvSpPr>
          <p:spPr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 extrusionOk="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3"/>
            <p:cNvSpPr/>
            <p:nvPr/>
          </p:nvSpPr>
          <p:spPr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 extrusionOk="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3"/>
            <p:cNvSpPr/>
            <p:nvPr/>
          </p:nvSpPr>
          <p:spPr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 extrusionOk="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3"/>
            <p:cNvSpPr/>
            <p:nvPr/>
          </p:nvSpPr>
          <p:spPr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 extrusionOk="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3"/>
            <p:cNvSpPr/>
            <p:nvPr/>
          </p:nvSpPr>
          <p:spPr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 extrusionOk="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3"/>
            <p:cNvSpPr/>
            <p:nvPr/>
          </p:nvSpPr>
          <p:spPr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 extrusionOk="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3"/>
            <p:cNvSpPr/>
            <p:nvPr/>
          </p:nvSpPr>
          <p:spPr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 extrusionOk="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3"/>
            <p:cNvSpPr/>
            <p:nvPr/>
          </p:nvSpPr>
          <p:spPr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 extrusionOk="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33"/>
          <p:cNvGrpSpPr/>
          <p:nvPr/>
        </p:nvGrpSpPr>
        <p:grpSpPr>
          <a:xfrm>
            <a:off x="4595023" y="1788851"/>
            <a:ext cx="1242107" cy="4320000"/>
            <a:chOff x="1755471" y="2057490"/>
            <a:chExt cx="1035089" cy="3600000"/>
          </a:xfrm>
        </p:grpSpPr>
        <p:sp>
          <p:nvSpPr>
            <p:cNvPr id="1091" name="Google Shape;1091;p33"/>
            <p:cNvSpPr/>
            <p:nvPr/>
          </p:nvSpPr>
          <p:spPr>
            <a:xfrm>
              <a:off x="2091563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 extrusionOk="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3"/>
            <p:cNvSpPr/>
            <p:nvPr/>
          </p:nvSpPr>
          <p:spPr>
            <a:xfrm>
              <a:off x="1797233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 extrusionOk="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3"/>
            <p:cNvSpPr/>
            <p:nvPr/>
          </p:nvSpPr>
          <p:spPr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 extrusionOk="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3"/>
            <p:cNvSpPr/>
            <p:nvPr/>
          </p:nvSpPr>
          <p:spPr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 extrusionOk="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3"/>
            <p:cNvSpPr/>
            <p:nvPr/>
          </p:nvSpPr>
          <p:spPr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 extrusionOk="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3"/>
            <p:cNvSpPr/>
            <p:nvPr/>
          </p:nvSpPr>
          <p:spPr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 extrusionOk="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3"/>
            <p:cNvSpPr/>
            <p:nvPr/>
          </p:nvSpPr>
          <p:spPr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 extrusionOk="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3"/>
            <p:cNvSpPr/>
            <p:nvPr/>
          </p:nvSpPr>
          <p:spPr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 extrusionOk="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3"/>
            <p:cNvSpPr/>
            <p:nvPr/>
          </p:nvSpPr>
          <p:spPr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 extrusionOk="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3"/>
            <p:cNvSpPr/>
            <p:nvPr/>
          </p:nvSpPr>
          <p:spPr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 extrusionOk="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1" name="Google Shape;1101;p33"/>
          <p:cNvSpPr/>
          <p:nvPr/>
        </p:nvSpPr>
        <p:spPr>
          <a:xfrm>
            <a:off x="11136209" y="1773501"/>
            <a:ext cx="144016" cy="1224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2" name="Google Shape;1102;p33"/>
          <p:cNvGrpSpPr/>
          <p:nvPr/>
        </p:nvGrpSpPr>
        <p:grpSpPr>
          <a:xfrm>
            <a:off x="7957227" y="1851174"/>
            <a:ext cx="3071805" cy="1068787"/>
            <a:chOff x="270023" y="1671303"/>
            <a:chExt cx="2668887" cy="1079474"/>
          </a:xfrm>
        </p:grpSpPr>
        <p:sp>
          <p:nvSpPr>
            <p:cNvPr id="1103" name="Google Shape;1103;p33"/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3"/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5" name="Google Shape;1105;p33"/>
          <p:cNvSpPr/>
          <p:nvPr/>
        </p:nvSpPr>
        <p:spPr>
          <a:xfrm>
            <a:off x="11136209" y="4848565"/>
            <a:ext cx="144016" cy="12241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6" name="Google Shape;1106;p33"/>
          <p:cNvGrpSpPr/>
          <p:nvPr/>
        </p:nvGrpSpPr>
        <p:grpSpPr>
          <a:xfrm>
            <a:off x="7957227" y="4926238"/>
            <a:ext cx="3071805" cy="1068787"/>
            <a:chOff x="270023" y="1671303"/>
            <a:chExt cx="2668887" cy="1079474"/>
          </a:xfrm>
        </p:grpSpPr>
        <p:sp>
          <p:nvSpPr>
            <p:cNvPr id="1107" name="Google Shape;1107;p33"/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3"/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9" name="Google Shape;1109;p33"/>
          <p:cNvSpPr/>
          <p:nvPr/>
        </p:nvSpPr>
        <p:spPr>
          <a:xfrm>
            <a:off x="921500" y="1773501"/>
            <a:ext cx="144016" cy="1224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0" name="Google Shape;1110;p33"/>
          <p:cNvGrpSpPr/>
          <p:nvPr/>
        </p:nvGrpSpPr>
        <p:grpSpPr>
          <a:xfrm>
            <a:off x="1176436" y="1851174"/>
            <a:ext cx="3068066" cy="1068787"/>
            <a:chOff x="270023" y="1671303"/>
            <a:chExt cx="2668887" cy="1079474"/>
          </a:xfrm>
        </p:grpSpPr>
        <p:sp>
          <p:nvSpPr>
            <p:cNvPr id="1111" name="Google Shape;1111;p33"/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3"/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3" name="Google Shape;1113;p33"/>
          <p:cNvSpPr/>
          <p:nvPr/>
        </p:nvSpPr>
        <p:spPr>
          <a:xfrm>
            <a:off x="921500" y="4848565"/>
            <a:ext cx="144016" cy="12241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4" name="Google Shape;1114;p33"/>
          <p:cNvGrpSpPr/>
          <p:nvPr/>
        </p:nvGrpSpPr>
        <p:grpSpPr>
          <a:xfrm>
            <a:off x="1176436" y="4926238"/>
            <a:ext cx="3068066" cy="1068787"/>
            <a:chOff x="270023" y="1671303"/>
            <a:chExt cx="2668887" cy="1079474"/>
          </a:xfrm>
        </p:grpSpPr>
        <p:sp>
          <p:nvSpPr>
            <p:cNvPr id="1115" name="Google Shape;1115;p33"/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3"/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7" name="Google Shape;1117;p33"/>
          <p:cNvSpPr txBox="1"/>
          <p:nvPr/>
        </p:nvSpPr>
        <p:spPr>
          <a:xfrm>
            <a:off x="2974562" y="3630712"/>
            <a:ext cx="126033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33"/>
          <p:cNvSpPr txBox="1"/>
          <p:nvPr/>
        </p:nvSpPr>
        <p:spPr>
          <a:xfrm>
            <a:off x="7859251" y="3630712"/>
            <a:ext cx="126033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9" name="Google Shape;1119;p33"/>
          <p:cNvGrpSpPr/>
          <p:nvPr/>
        </p:nvGrpSpPr>
        <p:grpSpPr>
          <a:xfrm>
            <a:off x="9293201" y="3464764"/>
            <a:ext cx="2117747" cy="916671"/>
            <a:chOff x="6904790" y="1787795"/>
            <a:chExt cx="1843006" cy="916671"/>
          </a:xfrm>
        </p:grpSpPr>
        <p:sp>
          <p:nvSpPr>
            <p:cNvPr id="1120" name="Google Shape;1120;p33"/>
            <p:cNvSpPr txBox="1"/>
            <p:nvPr/>
          </p:nvSpPr>
          <p:spPr>
            <a:xfrm>
              <a:off x="6904790" y="1787795"/>
              <a:ext cx="184300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3"/>
            <p:cNvSpPr txBox="1"/>
            <p:nvPr/>
          </p:nvSpPr>
          <p:spPr>
            <a:xfrm>
              <a:off x="6904790" y="2058135"/>
              <a:ext cx="18430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1122" name="Google Shape;1122;p33"/>
          <p:cNvGrpSpPr/>
          <p:nvPr/>
        </p:nvGrpSpPr>
        <p:grpSpPr>
          <a:xfrm>
            <a:off x="683196" y="3464764"/>
            <a:ext cx="2117747" cy="916671"/>
            <a:chOff x="6904790" y="1787795"/>
            <a:chExt cx="1843006" cy="916671"/>
          </a:xfrm>
        </p:grpSpPr>
        <p:sp>
          <p:nvSpPr>
            <p:cNvPr id="1123" name="Google Shape;1123;p33"/>
            <p:cNvSpPr txBox="1"/>
            <p:nvPr/>
          </p:nvSpPr>
          <p:spPr>
            <a:xfrm>
              <a:off x="6904790" y="1787795"/>
              <a:ext cx="184300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3"/>
            <p:cNvSpPr txBox="1"/>
            <p:nvPr/>
          </p:nvSpPr>
          <p:spPr>
            <a:xfrm>
              <a:off x="6904790" y="2058135"/>
              <a:ext cx="18430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3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30" name="Google Shape;1130;p34"/>
          <p:cNvSpPr/>
          <p:nvPr/>
        </p:nvSpPr>
        <p:spPr>
          <a:xfrm rot="-5400000">
            <a:off x="1099146" y="1997608"/>
            <a:ext cx="2713330" cy="2411849"/>
          </a:xfrm>
          <a:prstGeom prst="hexagon">
            <a:avLst>
              <a:gd name="adj" fmla="val 25000"/>
              <a:gd name="vf" fmla="val 115470"/>
            </a:avLst>
          </a:prstGeom>
          <a:noFill/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34"/>
          <p:cNvSpPr/>
          <p:nvPr/>
        </p:nvSpPr>
        <p:spPr>
          <a:xfrm rot="-5400000">
            <a:off x="4729180" y="1997608"/>
            <a:ext cx="2713330" cy="2411849"/>
          </a:xfrm>
          <a:prstGeom prst="hexagon">
            <a:avLst>
              <a:gd name="adj" fmla="val 25000"/>
              <a:gd name="vf" fmla="val 115470"/>
            </a:avLst>
          </a:prstGeom>
          <a:noFill/>
          <a:ln w="635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34"/>
          <p:cNvSpPr/>
          <p:nvPr/>
        </p:nvSpPr>
        <p:spPr>
          <a:xfrm rot="-5400000">
            <a:off x="8341638" y="1997608"/>
            <a:ext cx="2713330" cy="2411849"/>
          </a:xfrm>
          <a:prstGeom prst="hexagon">
            <a:avLst>
              <a:gd name="adj" fmla="val 25000"/>
              <a:gd name="vf" fmla="val 115470"/>
            </a:avLst>
          </a:prstGeom>
          <a:noFill/>
          <a:ln w="635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34"/>
          <p:cNvSpPr/>
          <p:nvPr/>
        </p:nvSpPr>
        <p:spPr>
          <a:xfrm rot="5400000">
            <a:off x="2095894" y="3212933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34"/>
          <p:cNvSpPr/>
          <p:nvPr/>
        </p:nvSpPr>
        <p:spPr>
          <a:xfrm rot="5400000">
            <a:off x="5725928" y="3220529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34"/>
          <p:cNvSpPr/>
          <p:nvPr/>
        </p:nvSpPr>
        <p:spPr>
          <a:xfrm rot="5400000">
            <a:off x="9338386" y="3228125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6" name="Google Shape;1136;p34"/>
          <p:cNvGrpSpPr/>
          <p:nvPr/>
        </p:nvGrpSpPr>
        <p:grpSpPr>
          <a:xfrm>
            <a:off x="8126088" y="4953185"/>
            <a:ext cx="3185965" cy="1107996"/>
            <a:chOff x="2551704" y="4283314"/>
            <a:chExt cx="935720" cy="1107996"/>
          </a:xfrm>
        </p:grpSpPr>
        <p:sp>
          <p:nvSpPr>
            <p:cNvPr id="1137" name="Google Shape;1137;p34"/>
            <p:cNvSpPr txBox="1"/>
            <p:nvPr/>
          </p:nvSpPr>
          <p:spPr>
            <a:xfrm>
              <a:off x="2551706" y="4560313"/>
              <a:ext cx="93571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  </a:t>
              </a:r>
              <a:endParaRPr/>
            </a:p>
          </p:txBody>
        </p:sp>
        <p:sp>
          <p:nvSpPr>
            <p:cNvPr id="1138" name="Google Shape;1138;p34"/>
            <p:cNvSpPr txBox="1"/>
            <p:nvPr/>
          </p:nvSpPr>
          <p:spPr>
            <a:xfrm>
              <a:off x="2551704" y="4283314"/>
              <a:ext cx="92776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9" name="Google Shape;1139;p34"/>
          <p:cNvGrpSpPr/>
          <p:nvPr/>
        </p:nvGrpSpPr>
        <p:grpSpPr>
          <a:xfrm>
            <a:off x="4493874" y="4953185"/>
            <a:ext cx="3185958" cy="1107996"/>
            <a:chOff x="2551705" y="4283314"/>
            <a:chExt cx="935718" cy="1107996"/>
          </a:xfrm>
        </p:grpSpPr>
        <p:sp>
          <p:nvSpPr>
            <p:cNvPr id="1140" name="Google Shape;1140;p34"/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  </a:t>
              </a:r>
              <a:endParaRPr/>
            </a:p>
          </p:txBody>
        </p:sp>
        <p:sp>
          <p:nvSpPr>
            <p:cNvPr id="1141" name="Google Shape;1141;p34"/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2" name="Google Shape;1142;p34"/>
          <p:cNvGrpSpPr/>
          <p:nvPr/>
        </p:nvGrpSpPr>
        <p:grpSpPr>
          <a:xfrm>
            <a:off x="861655" y="4953185"/>
            <a:ext cx="3185964" cy="1107996"/>
            <a:chOff x="2551705" y="4283314"/>
            <a:chExt cx="935719" cy="1107996"/>
          </a:xfrm>
        </p:grpSpPr>
        <p:sp>
          <p:nvSpPr>
            <p:cNvPr id="1143" name="Google Shape;1143;p34"/>
            <p:cNvSpPr txBox="1"/>
            <p:nvPr/>
          </p:nvSpPr>
          <p:spPr>
            <a:xfrm>
              <a:off x="2551705" y="4560313"/>
              <a:ext cx="93571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  </a:t>
              </a:r>
              <a:endParaRPr/>
            </a:p>
          </p:txBody>
        </p:sp>
        <p:sp>
          <p:nvSpPr>
            <p:cNvPr id="1144" name="Google Shape;1144;p34"/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5" name="Google Shape;1145;p34"/>
          <p:cNvSpPr/>
          <p:nvPr/>
        </p:nvSpPr>
        <p:spPr>
          <a:xfrm rot="2700000">
            <a:off x="2318543" y="37151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34"/>
          <p:cNvSpPr/>
          <p:nvPr/>
        </p:nvSpPr>
        <p:spPr>
          <a:xfrm flipH="1">
            <a:off x="5877470" y="3827826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34"/>
          <p:cNvSpPr/>
          <p:nvPr/>
        </p:nvSpPr>
        <p:spPr>
          <a:xfrm>
            <a:off x="9538435" y="380874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8" name="Google Shape;1148;p34"/>
          <p:cNvGrpSpPr/>
          <p:nvPr/>
        </p:nvGrpSpPr>
        <p:grpSpPr>
          <a:xfrm>
            <a:off x="1411862" y="2447758"/>
            <a:ext cx="2087902" cy="1155131"/>
            <a:chOff x="5889060" y="3825612"/>
            <a:chExt cx="2527679" cy="1155131"/>
          </a:xfrm>
        </p:grpSpPr>
        <p:sp>
          <p:nvSpPr>
            <p:cNvPr id="1149" name="Google Shape;1149;p34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4"/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1" name="Google Shape;1151;p34"/>
          <p:cNvGrpSpPr/>
          <p:nvPr/>
        </p:nvGrpSpPr>
        <p:grpSpPr>
          <a:xfrm>
            <a:off x="5041896" y="2449022"/>
            <a:ext cx="2087902" cy="1155131"/>
            <a:chOff x="5889060" y="3825612"/>
            <a:chExt cx="2527679" cy="1155131"/>
          </a:xfrm>
        </p:grpSpPr>
        <p:sp>
          <p:nvSpPr>
            <p:cNvPr id="1152" name="Google Shape;1152;p34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4"/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4" name="Google Shape;1154;p34"/>
          <p:cNvGrpSpPr/>
          <p:nvPr/>
        </p:nvGrpSpPr>
        <p:grpSpPr>
          <a:xfrm>
            <a:off x="8654354" y="2450286"/>
            <a:ext cx="2087902" cy="1155131"/>
            <a:chOff x="5889060" y="3825612"/>
            <a:chExt cx="2527679" cy="1155131"/>
          </a:xfrm>
        </p:grpSpPr>
        <p:sp>
          <p:nvSpPr>
            <p:cNvPr id="1155" name="Google Shape;1155;p34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4"/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35"/>
          <p:cNvSpPr txBox="1"/>
          <p:nvPr/>
        </p:nvSpPr>
        <p:spPr>
          <a:xfrm>
            <a:off x="444252" y="3919761"/>
            <a:ext cx="2880320" cy="207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Desktop Style</a:t>
            </a:r>
            <a:endParaRPr sz="4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5"/>
          <p:cNvSpPr txBox="1"/>
          <p:nvPr/>
        </p:nvSpPr>
        <p:spPr>
          <a:xfrm>
            <a:off x="4110273" y="1407732"/>
            <a:ext cx="3492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5"/>
          <p:cNvSpPr txBox="1"/>
          <p:nvPr/>
        </p:nvSpPr>
        <p:spPr>
          <a:xfrm>
            <a:off x="6537894" y="1067362"/>
            <a:ext cx="19244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8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5"/>
          <p:cNvSpPr txBox="1"/>
          <p:nvPr/>
        </p:nvSpPr>
        <p:spPr>
          <a:xfrm>
            <a:off x="4110273" y="2680200"/>
            <a:ext cx="3492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35"/>
          <p:cNvSpPr txBox="1"/>
          <p:nvPr/>
        </p:nvSpPr>
        <p:spPr>
          <a:xfrm>
            <a:off x="6537894" y="2339830"/>
            <a:ext cx="192440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8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35"/>
          <p:cNvSpPr txBox="1"/>
          <p:nvPr/>
        </p:nvSpPr>
        <p:spPr>
          <a:xfrm>
            <a:off x="4110273" y="3952668"/>
            <a:ext cx="3492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35"/>
          <p:cNvSpPr txBox="1"/>
          <p:nvPr/>
        </p:nvSpPr>
        <p:spPr>
          <a:xfrm>
            <a:off x="6537894" y="3612298"/>
            <a:ext cx="192440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8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35"/>
          <p:cNvSpPr txBox="1"/>
          <p:nvPr/>
        </p:nvSpPr>
        <p:spPr>
          <a:xfrm>
            <a:off x="4110273" y="5225136"/>
            <a:ext cx="3492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35"/>
          <p:cNvSpPr txBox="1"/>
          <p:nvPr/>
        </p:nvSpPr>
        <p:spPr>
          <a:xfrm>
            <a:off x="6537894" y="4884766"/>
            <a:ext cx="192440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8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35"/>
          <p:cNvSpPr>
            <a:spLocks noGrp="1"/>
          </p:cNvSpPr>
          <p:nvPr>
            <p:ph type="pic" idx="2"/>
          </p:nvPr>
        </p:nvSpPr>
        <p:spPr>
          <a:xfrm>
            <a:off x="9194434" y="1288208"/>
            <a:ext cx="2997566" cy="3498392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3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76" name="Google Shape;1176;p36"/>
          <p:cNvSpPr/>
          <p:nvPr/>
        </p:nvSpPr>
        <p:spPr>
          <a:xfrm>
            <a:off x="953311" y="1842877"/>
            <a:ext cx="4680000" cy="1835948"/>
          </a:xfrm>
          <a:prstGeom prst="roundRect">
            <a:avLst>
              <a:gd name="adj" fmla="val 10715"/>
            </a:avLst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6"/>
          <p:cNvSpPr/>
          <p:nvPr/>
        </p:nvSpPr>
        <p:spPr>
          <a:xfrm>
            <a:off x="6460923" y="1842877"/>
            <a:ext cx="4824000" cy="1835948"/>
          </a:xfrm>
          <a:prstGeom prst="roundRect">
            <a:avLst>
              <a:gd name="adj" fmla="val 10715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6"/>
          <p:cNvSpPr/>
          <p:nvPr/>
        </p:nvSpPr>
        <p:spPr>
          <a:xfrm>
            <a:off x="6460923" y="4109692"/>
            <a:ext cx="4824000" cy="1835948"/>
          </a:xfrm>
          <a:prstGeom prst="roundRect">
            <a:avLst>
              <a:gd name="adj" fmla="val 10715"/>
            </a:avLst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6"/>
          <p:cNvSpPr/>
          <p:nvPr/>
        </p:nvSpPr>
        <p:spPr>
          <a:xfrm>
            <a:off x="953311" y="4109692"/>
            <a:ext cx="4680000" cy="1835948"/>
          </a:xfrm>
          <a:prstGeom prst="roundRect">
            <a:avLst>
              <a:gd name="adj" fmla="val 10715"/>
            </a:avLst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0" name="Google Shape;1180;p36"/>
          <p:cNvGrpSpPr/>
          <p:nvPr/>
        </p:nvGrpSpPr>
        <p:grpSpPr>
          <a:xfrm>
            <a:off x="5099514" y="2943882"/>
            <a:ext cx="1932544" cy="1944464"/>
            <a:chOff x="3601392" y="2821184"/>
            <a:chExt cx="1932544" cy="1944464"/>
          </a:xfrm>
        </p:grpSpPr>
        <p:sp>
          <p:nvSpPr>
            <p:cNvPr id="1181" name="Google Shape;1181;p36"/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6"/>
            <p:cNvSpPr/>
            <p:nvPr/>
          </p:nvSpPr>
          <p:spPr>
            <a:xfrm rot="-54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6"/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6"/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5" name="Google Shape;1185;p36"/>
          <p:cNvGrpSpPr/>
          <p:nvPr/>
        </p:nvGrpSpPr>
        <p:grpSpPr>
          <a:xfrm>
            <a:off x="1371602" y="2022188"/>
            <a:ext cx="3672001" cy="1477329"/>
            <a:chOff x="5600058" y="1433695"/>
            <a:chExt cx="2840830" cy="1051007"/>
          </a:xfrm>
        </p:grpSpPr>
        <p:sp>
          <p:nvSpPr>
            <p:cNvPr id="1186" name="Google Shape;1186;p36"/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6"/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I hope and I believe that this Template will your Time, Money and Reputation.      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8" name="Google Shape;1188;p36"/>
          <p:cNvGrpSpPr/>
          <p:nvPr/>
        </p:nvGrpSpPr>
        <p:grpSpPr>
          <a:xfrm>
            <a:off x="1371602" y="4289003"/>
            <a:ext cx="3672001" cy="1477329"/>
            <a:chOff x="5600058" y="1433695"/>
            <a:chExt cx="2840830" cy="1051007"/>
          </a:xfrm>
        </p:grpSpPr>
        <p:sp>
          <p:nvSpPr>
            <p:cNvPr id="1189" name="Google Shape;1189;p36"/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6"/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I hope and I believe that this Template will your Time, Money and Reputation. 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1" name="Google Shape;1191;p36"/>
          <p:cNvGrpSpPr/>
          <p:nvPr/>
        </p:nvGrpSpPr>
        <p:grpSpPr>
          <a:xfrm>
            <a:off x="7106066" y="4289003"/>
            <a:ext cx="3672001" cy="1477329"/>
            <a:chOff x="5600058" y="1433695"/>
            <a:chExt cx="2840830" cy="1051007"/>
          </a:xfrm>
        </p:grpSpPr>
        <p:sp>
          <p:nvSpPr>
            <p:cNvPr id="1192" name="Google Shape;1192;p36"/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6"/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I hope and I believe that this Template will your Time, Money and Reputation.  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4" name="Google Shape;1194;p36"/>
          <p:cNvGrpSpPr/>
          <p:nvPr/>
        </p:nvGrpSpPr>
        <p:grpSpPr>
          <a:xfrm>
            <a:off x="7106066" y="2022188"/>
            <a:ext cx="3672001" cy="1477329"/>
            <a:chOff x="5600058" y="1433695"/>
            <a:chExt cx="2840830" cy="1051007"/>
          </a:xfrm>
        </p:grpSpPr>
        <p:sp>
          <p:nvSpPr>
            <p:cNvPr id="1195" name="Google Shape;1195;p36"/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6"/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I hope and I believe that this Template will your Time, Money and Reputation.      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7" name="Google Shape;1197;p36"/>
          <p:cNvSpPr/>
          <p:nvPr/>
        </p:nvSpPr>
        <p:spPr>
          <a:xfrm rot="2700000">
            <a:off x="5555782" y="3275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36"/>
          <p:cNvSpPr/>
          <p:nvPr/>
        </p:nvSpPr>
        <p:spPr>
          <a:xfrm>
            <a:off x="5491775" y="4188085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36"/>
          <p:cNvSpPr/>
          <p:nvPr/>
        </p:nvSpPr>
        <p:spPr>
          <a:xfrm flipH="1">
            <a:off x="6284006" y="3337958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36"/>
          <p:cNvSpPr/>
          <p:nvPr/>
        </p:nvSpPr>
        <p:spPr>
          <a:xfrm>
            <a:off x="6272998" y="419614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3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06" name="Google Shape;1206;p37"/>
          <p:cNvGrpSpPr/>
          <p:nvPr/>
        </p:nvGrpSpPr>
        <p:grpSpPr>
          <a:xfrm>
            <a:off x="3753083" y="1569079"/>
            <a:ext cx="4867774" cy="4867773"/>
            <a:chOff x="2193222" y="1585107"/>
            <a:chExt cx="4867774" cy="4867773"/>
          </a:xfrm>
        </p:grpSpPr>
        <p:sp>
          <p:nvSpPr>
            <p:cNvPr id="1207" name="Google Shape;1207;p37"/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noFill/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7"/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7"/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noFill/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7"/>
            <p:cNvSpPr/>
            <p:nvPr/>
          </p:nvSpPr>
          <p:spPr>
            <a:xfrm rot="-45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noFill/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1" name="Google Shape;1211;p37"/>
          <p:cNvSpPr/>
          <p:nvPr/>
        </p:nvSpPr>
        <p:spPr>
          <a:xfrm rot="8100000">
            <a:off x="5501924" y="3404640"/>
            <a:ext cx="1195410" cy="1195410"/>
          </a:xfrm>
          <a:prstGeom prst="teardrop">
            <a:avLst>
              <a:gd name="adj" fmla="val 182889"/>
            </a:avLst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37"/>
          <p:cNvSpPr/>
          <p:nvPr/>
        </p:nvSpPr>
        <p:spPr>
          <a:xfrm>
            <a:off x="5847753" y="3650080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 extrusionOk="0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3" name="Google Shape;1213;p37"/>
          <p:cNvGrpSpPr/>
          <p:nvPr/>
        </p:nvGrpSpPr>
        <p:grpSpPr>
          <a:xfrm>
            <a:off x="9149152" y="1777697"/>
            <a:ext cx="2194813" cy="1107996"/>
            <a:chOff x="3017860" y="4283314"/>
            <a:chExt cx="1624783" cy="1107996"/>
          </a:xfrm>
        </p:grpSpPr>
        <p:sp>
          <p:nvSpPr>
            <p:cNvPr id="1214" name="Google Shape;1214;p37"/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7"/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6" name="Google Shape;1216;p37"/>
          <p:cNvGrpSpPr/>
          <p:nvPr/>
        </p:nvGrpSpPr>
        <p:grpSpPr>
          <a:xfrm>
            <a:off x="9149152" y="4973525"/>
            <a:ext cx="2194813" cy="1107996"/>
            <a:chOff x="3017860" y="4283314"/>
            <a:chExt cx="1624783" cy="1107996"/>
          </a:xfrm>
        </p:grpSpPr>
        <p:sp>
          <p:nvSpPr>
            <p:cNvPr id="1217" name="Google Shape;1217;p37"/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7"/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9" name="Google Shape;1219;p37"/>
          <p:cNvGrpSpPr/>
          <p:nvPr/>
        </p:nvGrpSpPr>
        <p:grpSpPr>
          <a:xfrm>
            <a:off x="897550" y="1777697"/>
            <a:ext cx="2194813" cy="1107996"/>
            <a:chOff x="3017860" y="4283314"/>
            <a:chExt cx="1624783" cy="1107996"/>
          </a:xfrm>
        </p:grpSpPr>
        <p:sp>
          <p:nvSpPr>
            <p:cNvPr id="1220" name="Google Shape;1220;p37"/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7"/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2" name="Google Shape;1222;p37"/>
          <p:cNvGrpSpPr/>
          <p:nvPr/>
        </p:nvGrpSpPr>
        <p:grpSpPr>
          <a:xfrm>
            <a:off x="897552" y="4973525"/>
            <a:ext cx="2194811" cy="1107996"/>
            <a:chOff x="3017861" y="4283314"/>
            <a:chExt cx="1624782" cy="1107996"/>
          </a:xfrm>
        </p:grpSpPr>
        <p:sp>
          <p:nvSpPr>
            <p:cNvPr id="1223" name="Google Shape;1223;p37"/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7"/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5" name="Google Shape;1225;p37"/>
          <p:cNvSpPr txBox="1"/>
          <p:nvPr/>
        </p:nvSpPr>
        <p:spPr>
          <a:xfrm>
            <a:off x="8022398" y="1777698"/>
            <a:ext cx="10290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75%</a:t>
            </a:r>
            <a:endParaRPr sz="32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37"/>
          <p:cNvSpPr txBox="1"/>
          <p:nvPr/>
        </p:nvSpPr>
        <p:spPr>
          <a:xfrm>
            <a:off x="8022398" y="4973526"/>
            <a:ext cx="10290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43%</a:t>
            </a:r>
            <a:endParaRPr sz="3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37"/>
          <p:cNvSpPr txBox="1"/>
          <p:nvPr/>
        </p:nvSpPr>
        <p:spPr>
          <a:xfrm>
            <a:off x="3181545" y="1777698"/>
            <a:ext cx="10290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sz="32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37"/>
          <p:cNvSpPr txBox="1"/>
          <p:nvPr/>
        </p:nvSpPr>
        <p:spPr>
          <a:xfrm>
            <a:off x="3181545" y="4973526"/>
            <a:ext cx="10290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52%</a:t>
            </a:r>
            <a:endParaRPr sz="32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37"/>
          <p:cNvSpPr/>
          <p:nvPr/>
        </p:nvSpPr>
        <p:spPr>
          <a:xfrm>
            <a:off x="7159310" y="4211887"/>
            <a:ext cx="362252" cy="479400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37"/>
          <p:cNvSpPr/>
          <p:nvPr/>
        </p:nvSpPr>
        <p:spPr>
          <a:xfrm>
            <a:off x="6690338" y="2678712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37"/>
          <p:cNvSpPr/>
          <p:nvPr/>
        </p:nvSpPr>
        <p:spPr>
          <a:xfrm>
            <a:off x="4668465" y="4261967"/>
            <a:ext cx="493715" cy="37924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37"/>
          <p:cNvSpPr/>
          <p:nvPr/>
        </p:nvSpPr>
        <p:spPr>
          <a:xfrm>
            <a:off x="5043105" y="2699215"/>
            <a:ext cx="501953" cy="433180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38"/>
          <p:cNvSpPr/>
          <p:nvPr/>
        </p:nvSpPr>
        <p:spPr>
          <a:xfrm>
            <a:off x="1096037" y="970159"/>
            <a:ext cx="628403" cy="581184"/>
          </a:xfrm>
          <a:custGeom>
            <a:avLst/>
            <a:gdLst/>
            <a:ahLst/>
            <a:cxnLst/>
            <a:rect l="l" t="t" r="r" b="b"/>
            <a:pathLst>
              <a:path w="57931" h="53578" extrusionOk="0">
                <a:moveTo>
                  <a:pt x="53020" y="0"/>
                </a:moveTo>
                <a:lnTo>
                  <a:pt x="57931" y="7814"/>
                </a:lnTo>
                <a:cubicBezTo>
                  <a:pt x="53838" y="9525"/>
                  <a:pt x="50825" y="12074"/>
                  <a:pt x="48890" y="15460"/>
                </a:cubicBezTo>
                <a:cubicBezTo>
                  <a:pt x="46955" y="18845"/>
                  <a:pt x="45876" y="23775"/>
                  <a:pt x="45653" y="30249"/>
                </a:cubicBezTo>
                <a:lnTo>
                  <a:pt x="56145" y="30249"/>
                </a:lnTo>
                <a:lnTo>
                  <a:pt x="56145" y="53578"/>
                </a:lnTo>
                <a:lnTo>
                  <a:pt x="34602" y="53578"/>
                </a:lnTo>
                <a:lnTo>
                  <a:pt x="34602" y="35161"/>
                </a:lnTo>
                <a:cubicBezTo>
                  <a:pt x="34602" y="25189"/>
                  <a:pt x="35793" y="17971"/>
                  <a:pt x="38174" y="13506"/>
                </a:cubicBezTo>
                <a:cubicBezTo>
                  <a:pt x="41300" y="7553"/>
                  <a:pt x="46248" y="3051"/>
                  <a:pt x="53020" y="0"/>
                </a:cubicBezTo>
                <a:close/>
                <a:moveTo>
                  <a:pt x="18417" y="0"/>
                </a:moveTo>
                <a:lnTo>
                  <a:pt x="23329" y="7814"/>
                </a:lnTo>
                <a:cubicBezTo>
                  <a:pt x="19236" y="9525"/>
                  <a:pt x="16222" y="12074"/>
                  <a:pt x="14287" y="15460"/>
                </a:cubicBezTo>
                <a:cubicBezTo>
                  <a:pt x="12353" y="18845"/>
                  <a:pt x="11274" y="23775"/>
                  <a:pt x="11050" y="30249"/>
                </a:cubicBezTo>
                <a:lnTo>
                  <a:pt x="21543" y="30249"/>
                </a:lnTo>
                <a:lnTo>
                  <a:pt x="21543" y="53578"/>
                </a:lnTo>
                <a:lnTo>
                  <a:pt x="0" y="53578"/>
                </a:lnTo>
                <a:lnTo>
                  <a:pt x="0" y="35161"/>
                </a:lnTo>
                <a:cubicBezTo>
                  <a:pt x="0" y="25189"/>
                  <a:pt x="1190" y="17971"/>
                  <a:pt x="3572" y="13506"/>
                </a:cubicBezTo>
                <a:cubicBezTo>
                  <a:pt x="6697" y="7553"/>
                  <a:pt x="11646" y="3051"/>
                  <a:pt x="184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p38"/>
          <p:cNvSpPr txBox="1"/>
          <p:nvPr/>
        </p:nvSpPr>
        <p:spPr>
          <a:xfrm>
            <a:off x="8684057" y="5435112"/>
            <a:ext cx="2052000" cy="30777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REAL ESTATE</a:t>
            </a:r>
            <a:endParaRPr sz="1400" b="1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38"/>
          <p:cNvSpPr txBox="1"/>
          <p:nvPr/>
        </p:nvSpPr>
        <p:spPr>
          <a:xfrm>
            <a:off x="1410238" y="1930285"/>
            <a:ext cx="317973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sp>
        <p:nvSpPr>
          <p:cNvPr id="1240" name="Google Shape;1240;p38"/>
          <p:cNvSpPr txBox="1"/>
          <p:nvPr/>
        </p:nvSpPr>
        <p:spPr>
          <a:xfrm>
            <a:off x="1924040" y="5141244"/>
            <a:ext cx="3684288" cy="120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1241" name="Google Shape;1241;p38"/>
          <p:cNvSpPr>
            <a:spLocks noGrp="1"/>
          </p:cNvSpPr>
          <p:nvPr>
            <p:ph type="pic" idx="2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3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47" name="Google Shape;1247;p39"/>
          <p:cNvSpPr/>
          <p:nvPr/>
        </p:nvSpPr>
        <p:spPr>
          <a:xfrm>
            <a:off x="5628474" y="1664296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39"/>
          <p:cNvSpPr/>
          <p:nvPr/>
        </p:nvSpPr>
        <p:spPr>
          <a:xfrm rot="10800000">
            <a:off x="1621220" y="4009296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9" name="Google Shape;1249;p39"/>
          <p:cNvGrpSpPr/>
          <p:nvPr/>
        </p:nvGrpSpPr>
        <p:grpSpPr>
          <a:xfrm>
            <a:off x="2813069" y="2263857"/>
            <a:ext cx="2527679" cy="1477328"/>
            <a:chOff x="5889060" y="3872747"/>
            <a:chExt cx="2527679" cy="1477328"/>
          </a:xfrm>
        </p:grpSpPr>
        <p:sp>
          <p:nvSpPr>
            <p:cNvPr id="1250" name="Google Shape;1250;p39"/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9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2" name="Google Shape;1252;p39"/>
          <p:cNvGrpSpPr/>
          <p:nvPr/>
        </p:nvGrpSpPr>
        <p:grpSpPr>
          <a:xfrm>
            <a:off x="6835598" y="4140432"/>
            <a:ext cx="2527679" cy="1477328"/>
            <a:chOff x="5889060" y="3872747"/>
            <a:chExt cx="2527679" cy="1477328"/>
          </a:xfrm>
        </p:grpSpPr>
        <p:sp>
          <p:nvSpPr>
            <p:cNvPr id="1253" name="Google Shape;1253;p39"/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9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5" name="Google Shape;1255;p39"/>
          <p:cNvSpPr txBox="1"/>
          <p:nvPr/>
        </p:nvSpPr>
        <p:spPr>
          <a:xfrm>
            <a:off x="5958658" y="2450695"/>
            <a:ext cx="55211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39"/>
          <p:cNvSpPr txBox="1"/>
          <p:nvPr/>
        </p:nvSpPr>
        <p:spPr>
          <a:xfrm>
            <a:off x="9641075" y="4259984"/>
            <a:ext cx="55211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39"/>
          <p:cNvSpPr txBox="1"/>
          <p:nvPr/>
        </p:nvSpPr>
        <p:spPr>
          <a:xfrm>
            <a:off x="5617728" y="4259984"/>
            <a:ext cx="55211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39"/>
          <p:cNvSpPr txBox="1"/>
          <p:nvPr/>
        </p:nvSpPr>
        <p:spPr>
          <a:xfrm>
            <a:off x="1964464" y="2450695"/>
            <a:ext cx="55211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39"/>
          <p:cNvSpPr/>
          <p:nvPr/>
        </p:nvSpPr>
        <p:spPr>
          <a:xfrm rot="5400000">
            <a:off x="8091915" y="2605692"/>
            <a:ext cx="1728000" cy="4535323"/>
          </a:xfrm>
          <a:custGeom>
            <a:avLst/>
            <a:gdLst/>
            <a:ahLst/>
            <a:cxnLst/>
            <a:rect l="l" t="t" r="r" b="b"/>
            <a:pathLst>
              <a:path w="1728000" h="4535323" extrusionOk="0">
                <a:moveTo>
                  <a:pt x="0" y="4535323"/>
                </a:moveTo>
                <a:lnTo>
                  <a:pt x="0" y="3276000"/>
                </a:lnTo>
                <a:lnTo>
                  <a:pt x="0" y="2370135"/>
                </a:lnTo>
                <a:lnTo>
                  <a:pt x="0" y="692383"/>
                </a:lnTo>
                <a:lnTo>
                  <a:pt x="710009" y="69238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383"/>
                </a:lnTo>
                <a:lnTo>
                  <a:pt x="1728000" y="692383"/>
                </a:lnTo>
                <a:lnTo>
                  <a:pt x="1728000" y="2370135"/>
                </a:lnTo>
                <a:lnTo>
                  <a:pt x="1728000" y="3276000"/>
                </a:lnTo>
                <a:lnTo>
                  <a:pt x="1728000" y="4535323"/>
                </a:lnTo>
                <a:close/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39"/>
          <p:cNvSpPr/>
          <p:nvPr/>
        </p:nvSpPr>
        <p:spPr>
          <a:xfrm rot="-5400000">
            <a:off x="2346790" y="728219"/>
            <a:ext cx="1728002" cy="4536001"/>
          </a:xfrm>
          <a:custGeom>
            <a:avLst/>
            <a:gdLst/>
            <a:ahLst/>
            <a:cxnLst/>
            <a:rect l="l" t="t" r="r" b="b"/>
            <a:pathLst>
              <a:path w="1728002" h="4536001" extrusionOk="0">
                <a:moveTo>
                  <a:pt x="1728002" y="2370625"/>
                </a:moveTo>
                <a:lnTo>
                  <a:pt x="1728001" y="4536001"/>
                </a:lnTo>
                <a:lnTo>
                  <a:pt x="1" y="4536001"/>
                </a:lnTo>
                <a:lnTo>
                  <a:pt x="1" y="3276285"/>
                </a:lnTo>
                <a:lnTo>
                  <a:pt x="0" y="3276285"/>
                </a:lnTo>
                <a:lnTo>
                  <a:pt x="0" y="692443"/>
                </a:lnTo>
                <a:lnTo>
                  <a:pt x="710009" y="69244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443"/>
                </a:lnTo>
                <a:lnTo>
                  <a:pt x="1728000" y="692443"/>
                </a:lnTo>
                <a:lnTo>
                  <a:pt x="1728000" y="2370625"/>
                </a:lnTo>
                <a:close/>
              </a:path>
            </a:pathLst>
          </a:custGeom>
          <a:noFill/>
          <a:ln w="762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1" name="Google Shape;1261;p39"/>
          <p:cNvGrpSpPr/>
          <p:nvPr/>
        </p:nvGrpSpPr>
        <p:grpSpPr>
          <a:xfrm>
            <a:off x="6822833" y="2263857"/>
            <a:ext cx="3604845" cy="1477328"/>
            <a:chOff x="5889060" y="3872747"/>
            <a:chExt cx="2527679" cy="1477328"/>
          </a:xfrm>
        </p:grpSpPr>
        <p:sp>
          <p:nvSpPr>
            <p:cNvPr id="1262" name="Google Shape;1262;p39"/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9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39"/>
          <p:cNvGrpSpPr/>
          <p:nvPr/>
        </p:nvGrpSpPr>
        <p:grpSpPr>
          <a:xfrm>
            <a:off x="1732087" y="4140432"/>
            <a:ext cx="3504800" cy="1477328"/>
            <a:chOff x="5889060" y="3872747"/>
            <a:chExt cx="2527679" cy="1477328"/>
          </a:xfrm>
        </p:grpSpPr>
        <p:sp>
          <p:nvSpPr>
            <p:cNvPr id="1265" name="Google Shape;1265;p39"/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9"/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7" name="Google Shape;1267;p39"/>
          <p:cNvSpPr/>
          <p:nvPr/>
        </p:nvSpPr>
        <p:spPr>
          <a:xfrm rot="2700000">
            <a:off x="5825696" y="494123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39"/>
          <p:cNvSpPr/>
          <p:nvPr/>
        </p:nvSpPr>
        <p:spPr>
          <a:xfrm>
            <a:off x="9775747" y="5008000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39"/>
          <p:cNvSpPr/>
          <p:nvPr/>
        </p:nvSpPr>
        <p:spPr>
          <a:xfrm>
            <a:off x="2060343" y="309572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39"/>
          <p:cNvSpPr/>
          <p:nvPr/>
        </p:nvSpPr>
        <p:spPr>
          <a:xfrm>
            <a:off x="6057374" y="306735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>
                <a:solidFill>
                  <a:schemeClr val="lt1"/>
                </a:solidFill>
              </a:rPr>
              <a:t>Timeline Style</a:t>
            </a:r>
            <a:endParaRPr/>
          </a:p>
        </p:txBody>
      </p:sp>
      <p:cxnSp>
        <p:nvCxnSpPr>
          <p:cNvPr id="133" name="Google Shape;133;p4"/>
          <p:cNvCxnSpPr/>
          <p:nvPr/>
        </p:nvCxnSpPr>
        <p:spPr>
          <a:xfrm rot="10800000" flipH="1">
            <a:off x="1688809" y="1949932"/>
            <a:ext cx="11363" cy="1800000"/>
          </a:xfrm>
          <a:prstGeom prst="straightConnector1">
            <a:avLst/>
          </a:prstGeom>
          <a:noFill/>
          <a:ln w="25400" cap="flat" cmpd="sng">
            <a:solidFill>
              <a:schemeClr val="accent5"/>
            </a:solidFill>
            <a:prstDash val="solid"/>
            <a:miter lim="800000"/>
            <a:headEnd type="none" w="sm" len="sm"/>
            <a:tailEnd type="oval" w="lg" len="lg"/>
          </a:ln>
        </p:spPr>
      </p:cxnSp>
      <p:grpSp>
        <p:nvGrpSpPr>
          <p:cNvPr id="134" name="Google Shape;134;p4"/>
          <p:cNvGrpSpPr/>
          <p:nvPr/>
        </p:nvGrpSpPr>
        <p:grpSpPr>
          <a:xfrm>
            <a:off x="1853622" y="1964186"/>
            <a:ext cx="1759674" cy="1280741"/>
            <a:chOff x="4965552" y="1736224"/>
            <a:chExt cx="1759674" cy="1280741"/>
          </a:xfrm>
        </p:grpSpPr>
        <p:sp>
          <p:nvSpPr>
            <p:cNvPr id="135" name="Google Shape;135;p4"/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4"/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7" name="Google Shape;137;p4"/>
          <p:cNvCxnSpPr/>
          <p:nvPr/>
        </p:nvCxnSpPr>
        <p:spPr>
          <a:xfrm rot="10800000">
            <a:off x="5459563" y="1949932"/>
            <a:ext cx="0" cy="18000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oval" w="lg" len="lg"/>
          </a:ln>
        </p:spPr>
      </p:cxnSp>
      <p:grpSp>
        <p:nvGrpSpPr>
          <p:cNvPr id="138" name="Google Shape;138;p4"/>
          <p:cNvGrpSpPr/>
          <p:nvPr/>
        </p:nvGrpSpPr>
        <p:grpSpPr>
          <a:xfrm>
            <a:off x="5618776" y="1964186"/>
            <a:ext cx="1759674" cy="1280741"/>
            <a:chOff x="4965552" y="1736224"/>
            <a:chExt cx="1759674" cy="1280741"/>
          </a:xfrm>
        </p:grpSpPr>
        <p:sp>
          <p:nvSpPr>
            <p:cNvPr id="139" name="Google Shape;139;p4"/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41" name="Google Shape;141;p4"/>
          <p:cNvCxnSpPr/>
          <p:nvPr/>
        </p:nvCxnSpPr>
        <p:spPr>
          <a:xfrm rot="10800000">
            <a:off x="9218956" y="1949932"/>
            <a:ext cx="162" cy="1800000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oval" w="lg" len="lg"/>
          </a:ln>
        </p:spPr>
      </p:cxnSp>
      <p:grpSp>
        <p:nvGrpSpPr>
          <p:cNvPr id="142" name="Google Shape;142;p4"/>
          <p:cNvGrpSpPr/>
          <p:nvPr/>
        </p:nvGrpSpPr>
        <p:grpSpPr>
          <a:xfrm>
            <a:off x="9383932" y="1964186"/>
            <a:ext cx="1759674" cy="1280741"/>
            <a:chOff x="4965552" y="1736224"/>
            <a:chExt cx="1759674" cy="1280741"/>
          </a:xfrm>
        </p:grpSpPr>
        <p:sp>
          <p:nvSpPr>
            <p:cNvPr id="143" name="Google Shape;143;p4"/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4"/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45" name="Google Shape;145;p4"/>
          <p:cNvCxnSpPr/>
          <p:nvPr/>
        </p:nvCxnSpPr>
        <p:spPr>
          <a:xfrm rot="10800000">
            <a:off x="3579867" y="4102769"/>
            <a:ext cx="0" cy="18000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oval" w="lg" len="lg"/>
            <a:tailEnd type="none" w="sm" len="sm"/>
          </a:ln>
        </p:spPr>
      </p:cxnSp>
      <p:grpSp>
        <p:nvGrpSpPr>
          <p:cNvPr id="146" name="Google Shape;146;p4"/>
          <p:cNvGrpSpPr/>
          <p:nvPr/>
        </p:nvGrpSpPr>
        <p:grpSpPr>
          <a:xfrm>
            <a:off x="3736198" y="4602892"/>
            <a:ext cx="1759674" cy="1280741"/>
            <a:chOff x="4965552" y="1736224"/>
            <a:chExt cx="1759674" cy="1280741"/>
          </a:xfrm>
        </p:grpSpPr>
        <p:sp>
          <p:nvSpPr>
            <p:cNvPr id="147" name="Google Shape;147;p4"/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"/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49" name="Google Shape;149;p4"/>
          <p:cNvCxnSpPr/>
          <p:nvPr/>
        </p:nvCxnSpPr>
        <p:spPr>
          <a:xfrm rot="10800000">
            <a:off x="7339259" y="4102769"/>
            <a:ext cx="0" cy="1800000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oval" w="lg" len="lg"/>
            <a:tailEnd type="none" w="sm" len="sm"/>
          </a:ln>
        </p:spPr>
      </p:cxnSp>
      <p:grpSp>
        <p:nvGrpSpPr>
          <p:cNvPr id="150" name="Google Shape;150;p4"/>
          <p:cNvGrpSpPr/>
          <p:nvPr/>
        </p:nvGrpSpPr>
        <p:grpSpPr>
          <a:xfrm>
            <a:off x="7501354" y="4602892"/>
            <a:ext cx="1759674" cy="1280741"/>
            <a:chOff x="4965552" y="1736224"/>
            <a:chExt cx="1759674" cy="1280741"/>
          </a:xfrm>
        </p:grpSpPr>
        <p:sp>
          <p:nvSpPr>
            <p:cNvPr id="151" name="Google Shape;151;p4"/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4"/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" name="Google Shape;153;p4"/>
          <p:cNvSpPr txBox="1"/>
          <p:nvPr/>
        </p:nvSpPr>
        <p:spPr>
          <a:xfrm>
            <a:off x="1099594" y="4126066"/>
            <a:ext cx="12011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4861346" y="4134344"/>
            <a:ext cx="12011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4"/>
          <p:cNvSpPr txBox="1"/>
          <p:nvPr/>
        </p:nvSpPr>
        <p:spPr>
          <a:xfrm>
            <a:off x="8623098" y="4142622"/>
            <a:ext cx="12011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4"/>
          <p:cNvSpPr txBox="1"/>
          <p:nvPr/>
        </p:nvSpPr>
        <p:spPr>
          <a:xfrm>
            <a:off x="2980470" y="3206064"/>
            <a:ext cx="12011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4"/>
          <p:cNvSpPr txBox="1"/>
          <p:nvPr/>
        </p:nvSpPr>
        <p:spPr>
          <a:xfrm>
            <a:off x="6742222" y="3214342"/>
            <a:ext cx="12011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4"/>
          <p:cNvSpPr/>
          <p:nvPr/>
        </p:nvSpPr>
        <p:spPr>
          <a:xfrm>
            <a:off x="940255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"/>
          <p:cNvSpPr/>
          <p:nvPr/>
        </p:nvSpPr>
        <p:spPr>
          <a:xfrm>
            <a:off x="1228236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4"/>
          <p:cNvSpPr/>
          <p:nvPr/>
        </p:nvSpPr>
        <p:spPr>
          <a:xfrm>
            <a:off x="1956598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4"/>
          <p:cNvSpPr/>
          <p:nvPr/>
        </p:nvSpPr>
        <p:spPr>
          <a:xfrm>
            <a:off x="2532560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"/>
          <p:cNvSpPr/>
          <p:nvPr/>
        </p:nvSpPr>
        <p:spPr>
          <a:xfrm>
            <a:off x="2820541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"/>
          <p:cNvSpPr/>
          <p:nvPr/>
        </p:nvSpPr>
        <p:spPr>
          <a:xfrm>
            <a:off x="3108522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4"/>
          <p:cNvSpPr/>
          <p:nvPr/>
        </p:nvSpPr>
        <p:spPr>
          <a:xfrm>
            <a:off x="3836884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4"/>
          <p:cNvSpPr/>
          <p:nvPr/>
        </p:nvSpPr>
        <p:spPr>
          <a:xfrm>
            <a:off x="4412846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4"/>
          <p:cNvSpPr/>
          <p:nvPr/>
        </p:nvSpPr>
        <p:spPr>
          <a:xfrm>
            <a:off x="4700827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4"/>
          <p:cNvSpPr/>
          <p:nvPr/>
        </p:nvSpPr>
        <p:spPr>
          <a:xfrm>
            <a:off x="4988808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"/>
          <p:cNvSpPr/>
          <p:nvPr/>
        </p:nvSpPr>
        <p:spPr>
          <a:xfrm>
            <a:off x="5717170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4"/>
          <p:cNvSpPr/>
          <p:nvPr/>
        </p:nvSpPr>
        <p:spPr>
          <a:xfrm>
            <a:off x="6293132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4"/>
          <p:cNvSpPr/>
          <p:nvPr/>
        </p:nvSpPr>
        <p:spPr>
          <a:xfrm>
            <a:off x="6581113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6869094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4"/>
          <p:cNvSpPr/>
          <p:nvPr/>
        </p:nvSpPr>
        <p:spPr>
          <a:xfrm>
            <a:off x="7597456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4"/>
          <p:cNvSpPr/>
          <p:nvPr/>
        </p:nvSpPr>
        <p:spPr>
          <a:xfrm>
            <a:off x="8173418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4"/>
          <p:cNvSpPr/>
          <p:nvPr/>
        </p:nvSpPr>
        <p:spPr>
          <a:xfrm>
            <a:off x="8461399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4"/>
          <p:cNvSpPr/>
          <p:nvPr/>
        </p:nvSpPr>
        <p:spPr>
          <a:xfrm>
            <a:off x="8749380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4"/>
          <p:cNvSpPr/>
          <p:nvPr/>
        </p:nvSpPr>
        <p:spPr>
          <a:xfrm>
            <a:off x="9477742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" name="Google Shape;177;p4"/>
          <p:cNvGrpSpPr/>
          <p:nvPr/>
        </p:nvGrpSpPr>
        <p:grpSpPr>
          <a:xfrm>
            <a:off x="10673205" y="3434956"/>
            <a:ext cx="622574" cy="976543"/>
            <a:chOff x="6579285" y="4258220"/>
            <a:chExt cx="622574" cy="976543"/>
          </a:xfrm>
        </p:grpSpPr>
        <p:sp>
          <p:nvSpPr>
            <p:cNvPr id="178" name="Google Shape;178;p4"/>
            <p:cNvSpPr/>
            <p:nvPr/>
          </p:nvSpPr>
          <p:spPr>
            <a:xfrm rot="2624939">
              <a:off x="6546734" y="4469326"/>
              <a:ext cx="682842" cy="180000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 rot="-2700000">
              <a:off x="6555378" y="4839702"/>
              <a:ext cx="682842" cy="180000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p4"/>
          <p:cNvSpPr/>
          <p:nvPr/>
        </p:nvSpPr>
        <p:spPr>
          <a:xfrm>
            <a:off x="1516217" y="3734345"/>
            <a:ext cx="368424" cy="36842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4"/>
          <p:cNvSpPr/>
          <p:nvPr/>
        </p:nvSpPr>
        <p:spPr>
          <a:xfrm>
            <a:off x="3396503" y="3734345"/>
            <a:ext cx="368424" cy="368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4"/>
          <p:cNvSpPr/>
          <p:nvPr/>
        </p:nvSpPr>
        <p:spPr>
          <a:xfrm>
            <a:off x="5276789" y="3734345"/>
            <a:ext cx="368424" cy="3684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4"/>
          <p:cNvSpPr/>
          <p:nvPr/>
        </p:nvSpPr>
        <p:spPr>
          <a:xfrm>
            <a:off x="7157075" y="3734345"/>
            <a:ext cx="368424" cy="3684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"/>
          <p:cNvSpPr/>
          <p:nvPr/>
        </p:nvSpPr>
        <p:spPr>
          <a:xfrm>
            <a:off x="9037361" y="3734345"/>
            <a:ext cx="368424" cy="3684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4"/>
          <p:cNvSpPr/>
          <p:nvPr/>
        </p:nvSpPr>
        <p:spPr>
          <a:xfrm>
            <a:off x="10053704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4"/>
          <p:cNvSpPr/>
          <p:nvPr/>
        </p:nvSpPr>
        <p:spPr>
          <a:xfrm>
            <a:off x="10341685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"/>
          <p:cNvSpPr/>
          <p:nvPr/>
        </p:nvSpPr>
        <p:spPr>
          <a:xfrm>
            <a:off x="10629660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"/>
          <p:cNvSpPr/>
          <p:nvPr/>
        </p:nvSpPr>
        <p:spPr>
          <a:xfrm>
            <a:off x="2244579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"/>
          <p:cNvSpPr/>
          <p:nvPr/>
        </p:nvSpPr>
        <p:spPr>
          <a:xfrm>
            <a:off x="4124865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4"/>
          <p:cNvSpPr/>
          <p:nvPr/>
        </p:nvSpPr>
        <p:spPr>
          <a:xfrm>
            <a:off x="6005151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4"/>
          <p:cNvSpPr/>
          <p:nvPr/>
        </p:nvSpPr>
        <p:spPr>
          <a:xfrm>
            <a:off x="7885437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4"/>
          <p:cNvSpPr/>
          <p:nvPr/>
        </p:nvSpPr>
        <p:spPr>
          <a:xfrm>
            <a:off x="9765723" y="3810545"/>
            <a:ext cx="216024" cy="21602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4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76" name="Google Shape;1276;p40"/>
          <p:cNvSpPr/>
          <p:nvPr/>
        </p:nvSpPr>
        <p:spPr>
          <a:xfrm rot="5400000">
            <a:off x="8736756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 extrusionOk="0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7" name="Google Shape;1277;p40"/>
          <p:cNvGrpSpPr/>
          <p:nvPr/>
        </p:nvGrpSpPr>
        <p:grpSpPr>
          <a:xfrm>
            <a:off x="8998373" y="3075671"/>
            <a:ext cx="1547217" cy="1035784"/>
            <a:chOff x="8351463" y="2676831"/>
            <a:chExt cx="1547217" cy="1035784"/>
          </a:xfrm>
        </p:grpSpPr>
        <p:sp>
          <p:nvSpPr>
            <p:cNvPr id="1278" name="Google Shape;1278;p40"/>
            <p:cNvSpPr txBox="1"/>
            <p:nvPr/>
          </p:nvSpPr>
          <p:spPr>
            <a:xfrm>
              <a:off x="8351463" y="2676831"/>
              <a:ext cx="15472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Infographics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40"/>
            <p:cNvSpPr txBox="1"/>
            <p:nvPr/>
          </p:nvSpPr>
          <p:spPr>
            <a:xfrm>
              <a:off x="8351463" y="2881618"/>
              <a:ext cx="154721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45700" rIns="91425" bIns="45700" anchor="ctr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</p:txBody>
        </p:sp>
      </p:grpSp>
      <p:sp>
        <p:nvSpPr>
          <p:cNvPr id="1280" name="Google Shape;1280;p40"/>
          <p:cNvSpPr/>
          <p:nvPr/>
        </p:nvSpPr>
        <p:spPr>
          <a:xfrm rot="5400000">
            <a:off x="6252925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 extrusionOk="0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1" name="Google Shape;1281;p40"/>
          <p:cNvGrpSpPr/>
          <p:nvPr/>
        </p:nvGrpSpPr>
        <p:grpSpPr>
          <a:xfrm>
            <a:off x="6514543" y="3075671"/>
            <a:ext cx="1547217" cy="1035784"/>
            <a:chOff x="6197150" y="2676831"/>
            <a:chExt cx="1547217" cy="1035784"/>
          </a:xfrm>
        </p:grpSpPr>
        <p:sp>
          <p:nvSpPr>
            <p:cNvPr id="1282" name="Google Shape;1282;p40"/>
            <p:cNvSpPr txBox="1"/>
            <p:nvPr/>
          </p:nvSpPr>
          <p:spPr>
            <a:xfrm>
              <a:off x="6197150" y="2676831"/>
              <a:ext cx="15472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Infographics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40"/>
            <p:cNvSpPr txBox="1"/>
            <p:nvPr/>
          </p:nvSpPr>
          <p:spPr>
            <a:xfrm>
              <a:off x="6197150" y="2881618"/>
              <a:ext cx="154721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45700" rIns="91425" bIns="45700" anchor="ctr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</p:txBody>
        </p:sp>
      </p:grpSp>
      <p:sp>
        <p:nvSpPr>
          <p:cNvPr id="1284" name="Google Shape;1284;p40"/>
          <p:cNvSpPr/>
          <p:nvPr/>
        </p:nvSpPr>
        <p:spPr>
          <a:xfrm rot="5400000">
            <a:off x="3759569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 extrusionOk="0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5" name="Google Shape;1285;p40"/>
          <p:cNvGrpSpPr/>
          <p:nvPr/>
        </p:nvGrpSpPr>
        <p:grpSpPr>
          <a:xfrm>
            <a:off x="4021187" y="3075671"/>
            <a:ext cx="1547217" cy="1035784"/>
            <a:chOff x="4332760" y="2676831"/>
            <a:chExt cx="1547217" cy="1035784"/>
          </a:xfrm>
        </p:grpSpPr>
        <p:sp>
          <p:nvSpPr>
            <p:cNvPr id="1286" name="Google Shape;1286;p40"/>
            <p:cNvSpPr txBox="1"/>
            <p:nvPr/>
          </p:nvSpPr>
          <p:spPr>
            <a:xfrm>
              <a:off x="4332760" y="2676831"/>
              <a:ext cx="15472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Infographics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40"/>
            <p:cNvSpPr txBox="1"/>
            <p:nvPr/>
          </p:nvSpPr>
          <p:spPr>
            <a:xfrm>
              <a:off x="4332760" y="2881618"/>
              <a:ext cx="154721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45700" rIns="91425" bIns="45700" anchor="ctr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</p:txBody>
        </p:sp>
      </p:grpSp>
      <p:sp>
        <p:nvSpPr>
          <p:cNvPr id="1288" name="Google Shape;1288;p40"/>
          <p:cNvSpPr/>
          <p:nvPr/>
        </p:nvSpPr>
        <p:spPr>
          <a:xfrm rot="5400000">
            <a:off x="1275738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 extrusionOk="0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9" name="Google Shape;1289;p40"/>
          <p:cNvGrpSpPr/>
          <p:nvPr/>
        </p:nvGrpSpPr>
        <p:grpSpPr>
          <a:xfrm>
            <a:off x="1537356" y="3075671"/>
            <a:ext cx="1547217" cy="1035784"/>
            <a:chOff x="1929038" y="2676831"/>
            <a:chExt cx="1547217" cy="1035784"/>
          </a:xfrm>
        </p:grpSpPr>
        <p:sp>
          <p:nvSpPr>
            <p:cNvPr id="1290" name="Google Shape;1290;p40"/>
            <p:cNvSpPr txBox="1"/>
            <p:nvPr/>
          </p:nvSpPr>
          <p:spPr>
            <a:xfrm>
              <a:off x="1929038" y="2676831"/>
              <a:ext cx="15472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Infographics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40"/>
            <p:cNvSpPr txBox="1"/>
            <p:nvPr/>
          </p:nvSpPr>
          <p:spPr>
            <a:xfrm>
              <a:off x="1929038" y="2881618"/>
              <a:ext cx="154721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0000" tIns="45700" rIns="91425" bIns="45700" anchor="ctr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 Here</a:t>
              </a:r>
              <a:endParaRPr/>
            </a:p>
          </p:txBody>
        </p:sp>
      </p:grpSp>
      <p:grpSp>
        <p:nvGrpSpPr>
          <p:cNvPr id="1292" name="Google Shape;1292;p40"/>
          <p:cNvGrpSpPr/>
          <p:nvPr/>
        </p:nvGrpSpPr>
        <p:grpSpPr>
          <a:xfrm>
            <a:off x="1106375" y="4636695"/>
            <a:ext cx="2195160" cy="1081951"/>
            <a:chOff x="1062658" y="3986014"/>
            <a:chExt cx="1728192" cy="1081951"/>
          </a:xfrm>
        </p:grpSpPr>
        <p:sp>
          <p:nvSpPr>
            <p:cNvPr id="1293" name="Google Shape;1293;p40"/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40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40"/>
          <p:cNvGrpSpPr/>
          <p:nvPr/>
        </p:nvGrpSpPr>
        <p:grpSpPr>
          <a:xfrm>
            <a:off x="3590206" y="4636695"/>
            <a:ext cx="2195160" cy="1081951"/>
            <a:chOff x="1062658" y="3986014"/>
            <a:chExt cx="1728192" cy="1081951"/>
          </a:xfrm>
        </p:grpSpPr>
        <p:sp>
          <p:nvSpPr>
            <p:cNvPr id="1296" name="Google Shape;1296;p40"/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40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8" name="Google Shape;1298;p40"/>
          <p:cNvGrpSpPr/>
          <p:nvPr/>
        </p:nvGrpSpPr>
        <p:grpSpPr>
          <a:xfrm>
            <a:off x="6083562" y="4636695"/>
            <a:ext cx="2195160" cy="1081951"/>
            <a:chOff x="1062658" y="3986014"/>
            <a:chExt cx="1728192" cy="1081951"/>
          </a:xfrm>
        </p:grpSpPr>
        <p:sp>
          <p:nvSpPr>
            <p:cNvPr id="1299" name="Google Shape;1299;p40"/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40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1" name="Google Shape;1301;p40"/>
          <p:cNvGrpSpPr/>
          <p:nvPr/>
        </p:nvGrpSpPr>
        <p:grpSpPr>
          <a:xfrm>
            <a:off x="8567392" y="4636695"/>
            <a:ext cx="2195160" cy="1081951"/>
            <a:chOff x="1062658" y="3986014"/>
            <a:chExt cx="1728192" cy="1081951"/>
          </a:xfrm>
        </p:grpSpPr>
        <p:sp>
          <p:nvSpPr>
            <p:cNvPr id="1302" name="Google Shape;1302;p40"/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40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4" name="Google Shape;1304;p40"/>
          <p:cNvSpPr/>
          <p:nvPr/>
        </p:nvSpPr>
        <p:spPr>
          <a:xfrm>
            <a:off x="2050604" y="26483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40"/>
          <p:cNvSpPr/>
          <p:nvPr/>
        </p:nvSpPr>
        <p:spPr>
          <a:xfrm rot="5400000">
            <a:off x="7071164" y="2604377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40"/>
          <p:cNvSpPr/>
          <p:nvPr/>
        </p:nvSpPr>
        <p:spPr>
          <a:xfrm flipH="1">
            <a:off x="4475795" y="2627078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40"/>
          <p:cNvSpPr/>
          <p:nvPr/>
        </p:nvSpPr>
        <p:spPr>
          <a:xfrm>
            <a:off x="9574922" y="26856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41"/>
          <p:cNvSpPr txBox="1"/>
          <p:nvPr/>
        </p:nvSpPr>
        <p:spPr>
          <a:xfrm>
            <a:off x="3368496" y="502241"/>
            <a:ext cx="835677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 Infographic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41"/>
          <p:cNvSpPr txBox="1"/>
          <p:nvPr/>
        </p:nvSpPr>
        <p:spPr>
          <a:xfrm>
            <a:off x="5170881" y="2520489"/>
            <a:ext cx="6126480" cy="5232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41"/>
          <p:cNvSpPr txBox="1"/>
          <p:nvPr/>
        </p:nvSpPr>
        <p:spPr>
          <a:xfrm>
            <a:off x="5170881" y="3124105"/>
            <a:ext cx="6126480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41"/>
          <p:cNvSpPr txBox="1"/>
          <p:nvPr/>
        </p:nvSpPr>
        <p:spPr>
          <a:xfrm>
            <a:off x="1494319" y="2926977"/>
            <a:ext cx="2332295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sz="1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41"/>
          <p:cNvSpPr/>
          <p:nvPr/>
        </p:nvSpPr>
        <p:spPr>
          <a:xfrm rot="10800000">
            <a:off x="3676564" y="5456484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 extrusionOk="0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41"/>
          <p:cNvSpPr/>
          <p:nvPr/>
        </p:nvSpPr>
        <p:spPr>
          <a:xfrm>
            <a:off x="867708" y="2327626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 extrusionOk="0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42"/>
          <p:cNvSpPr txBox="1"/>
          <p:nvPr/>
        </p:nvSpPr>
        <p:spPr>
          <a:xfrm>
            <a:off x="539571" y="5464766"/>
            <a:ext cx="688040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Infographic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3" name="Google Shape;1323;p42"/>
          <p:cNvGrpSpPr/>
          <p:nvPr/>
        </p:nvGrpSpPr>
        <p:grpSpPr>
          <a:xfrm>
            <a:off x="7689677" y="585706"/>
            <a:ext cx="3711140" cy="4496473"/>
            <a:chOff x="4871865" y="1777141"/>
            <a:chExt cx="3630109" cy="4496473"/>
          </a:xfrm>
        </p:grpSpPr>
        <p:sp>
          <p:nvSpPr>
            <p:cNvPr id="1324" name="Google Shape;1324;p42"/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1325" name="Google Shape;1325;p42"/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B 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6" name="Google Shape;1326;p42"/>
          <p:cNvGrpSpPr/>
          <p:nvPr/>
        </p:nvGrpSpPr>
        <p:grpSpPr>
          <a:xfrm>
            <a:off x="3589180" y="585706"/>
            <a:ext cx="3711138" cy="4491335"/>
            <a:chOff x="822207" y="1777142"/>
            <a:chExt cx="3630108" cy="4491335"/>
          </a:xfrm>
        </p:grpSpPr>
        <p:sp>
          <p:nvSpPr>
            <p:cNvPr id="1327" name="Google Shape;1327;p42"/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42"/>
            <p:cNvSpPr txBox="1"/>
            <p:nvPr/>
          </p:nvSpPr>
          <p:spPr>
            <a:xfrm>
              <a:off x="822207" y="2113493"/>
              <a:ext cx="3630108" cy="4154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43"/>
          <p:cNvSpPr txBox="1"/>
          <p:nvPr/>
        </p:nvSpPr>
        <p:spPr>
          <a:xfrm>
            <a:off x="1" y="4888929"/>
            <a:ext cx="1219199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sz="6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4" name="Google Shape;1334;p43"/>
          <p:cNvSpPr txBox="1"/>
          <p:nvPr/>
        </p:nvSpPr>
        <p:spPr>
          <a:xfrm>
            <a:off x="51" y="5828260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 the Subtitle of Your Presentation</a:t>
            </a: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44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340" name="Google Shape;1340;p44"/>
          <p:cNvGrpSpPr/>
          <p:nvPr/>
        </p:nvGrpSpPr>
        <p:grpSpPr>
          <a:xfrm>
            <a:off x="2320769" y="2752830"/>
            <a:ext cx="961375" cy="3429911"/>
            <a:chOff x="3303186" y="2057490"/>
            <a:chExt cx="1009050" cy="3600000"/>
          </a:xfrm>
        </p:grpSpPr>
        <p:sp>
          <p:nvSpPr>
            <p:cNvPr id="1341" name="Google Shape;1341;p44"/>
            <p:cNvSpPr/>
            <p:nvPr/>
          </p:nvSpPr>
          <p:spPr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 extrusionOk="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44"/>
            <p:cNvSpPr/>
            <p:nvPr/>
          </p:nvSpPr>
          <p:spPr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 extrusionOk="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44"/>
            <p:cNvSpPr/>
            <p:nvPr/>
          </p:nvSpPr>
          <p:spPr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 extrusionOk="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44"/>
            <p:cNvSpPr/>
            <p:nvPr/>
          </p:nvSpPr>
          <p:spPr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 extrusionOk="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44"/>
            <p:cNvSpPr/>
            <p:nvPr/>
          </p:nvSpPr>
          <p:spPr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 extrusionOk="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44"/>
            <p:cNvSpPr/>
            <p:nvPr/>
          </p:nvSpPr>
          <p:spPr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 extrusionOk="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44"/>
            <p:cNvSpPr/>
            <p:nvPr/>
          </p:nvSpPr>
          <p:spPr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 extrusionOk="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44"/>
            <p:cNvSpPr/>
            <p:nvPr/>
          </p:nvSpPr>
          <p:spPr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 extrusionOk="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44"/>
            <p:cNvSpPr/>
            <p:nvPr/>
          </p:nvSpPr>
          <p:spPr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 extrusionOk="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44"/>
            <p:cNvSpPr/>
            <p:nvPr/>
          </p:nvSpPr>
          <p:spPr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 extrusionOk="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1" name="Google Shape;1351;p44"/>
          <p:cNvGrpSpPr/>
          <p:nvPr/>
        </p:nvGrpSpPr>
        <p:grpSpPr>
          <a:xfrm>
            <a:off x="586456" y="2441020"/>
            <a:ext cx="1075837" cy="3741721"/>
            <a:chOff x="1755471" y="2057490"/>
            <a:chExt cx="1035089" cy="3600000"/>
          </a:xfrm>
        </p:grpSpPr>
        <p:sp>
          <p:nvSpPr>
            <p:cNvPr id="1352" name="Google Shape;1352;p44"/>
            <p:cNvSpPr/>
            <p:nvPr/>
          </p:nvSpPr>
          <p:spPr>
            <a:xfrm>
              <a:off x="2091563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 extrusionOk="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44"/>
            <p:cNvSpPr/>
            <p:nvPr/>
          </p:nvSpPr>
          <p:spPr>
            <a:xfrm>
              <a:off x="1797233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 extrusionOk="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44"/>
            <p:cNvSpPr/>
            <p:nvPr/>
          </p:nvSpPr>
          <p:spPr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 extrusionOk="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44"/>
            <p:cNvSpPr/>
            <p:nvPr/>
          </p:nvSpPr>
          <p:spPr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 extrusionOk="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44"/>
            <p:cNvSpPr/>
            <p:nvPr/>
          </p:nvSpPr>
          <p:spPr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 extrusionOk="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4"/>
            <p:cNvSpPr/>
            <p:nvPr/>
          </p:nvSpPr>
          <p:spPr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 extrusionOk="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44"/>
            <p:cNvSpPr/>
            <p:nvPr/>
          </p:nvSpPr>
          <p:spPr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 extrusionOk="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44"/>
            <p:cNvSpPr/>
            <p:nvPr/>
          </p:nvSpPr>
          <p:spPr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 extrusionOk="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44"/>
            <p:cNvSpPr/>
            <p:nvPr/>
          </p:nvSpPr>
          <p:spPr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 extrusionOk="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44"/>
            <p:cNvSpPr/>
            <p:nvPr/>
          </p:nvSpPr>
          <p:spPr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 extrusionOk="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2" name="Google Shape;1362;p44"/>
          <p:cNvGrpSpPr/>
          <p:nvPr/>
        </p:nvGrpSpPr>
        <p:grpSpPr>
          <a:xfrm>
            <a:off x="3801162" y="3158742"/>
            <a:ext cx="1375140" cy="2797859"/>
            <a:chOff x="5174351" y="2344852"/>
            <a:chExt cx="1843306" cy="3750389"/>
          </a:xfrm>
        </p:grpSpPr>
        <p:sp>
          <p:nvSpPr>
            <p:cNvPr id="1363" name="Google Shape;1363;p44"/>
            <p:cNvSpPr/>
            <p:nvPr/>
          </p:nvSpPr>
          <p:spPr>
            <a:xfrm>
              <a:off x="5668546" y="2344852"/>
              <a:ext cx="854909" cy="1343933"/>
            </a:xfrm>
            <a:custGeom>
              <a:avLst/>
              <a:gdLst/>
              <a:ahLst/>
              <a:cxnLst/>
              <a:rect l="l" t="t" r="r" b="b"/>
              <a:pathLst>
                <a:path w="2991257" h="4702319" extrusionOk="0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64" name="Google Shape;1364;p44"/>
            <p:cNvGrpSpPr/>
            <p:nvPr/>
          </p:nvGrpSpPr>
          <p:grpSpPr>
            <a:xfrm>
              <a:off x="5174351" y="3637228"/>
              <a:ext cx="1843306" cy="2458013"/>
              <a:chOff x="9900591" y="3481411"/>
              <a:chExt cx="1656606" cy="2082040"/>
            </a:xfrm>
          </p:grpSpPr>
          <p:grpSp>
            <p:nvGrpSpPr>
              <p:cNvPr id="1365" name="Google Shape;1365;p44"/>
              <p:cNvGrpSpPr/>
              <p:nvPr/>
            </p:nvGrpSpPr>
            <p:grpSpPr>
              <a:xfrm>
                <a:off x="9900591" y="3481411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366" name="Google Shape;1366;p44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10" h="199384" extrusionOk="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chemeClr val="accent4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7" name="Google Shape;1367;p44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908" h="315692" extrusionOk="0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68" name="Google Shape;1368;p44"/>
              <p:cNvGrpSpPr/>
              <p:nvPr/>
            </p:nvGrpSpPr>
            <p:grpSpPr>
              <a:xfrm>
                <a:off x="10025009" y="3905469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369" name="Google Shape;1369;p44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10" h="199384" extrusionOk="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chemeClr val="accent3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0" name="Google Shape;1370;p44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908" h="315692" extrusionOk="0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71" name="Google Shape;1371;p44"/>
              <p:cNvGrpSpPr/>
              <p:nvPr/>
            </p:nvGrpSpPr>
            <p:grpSpPr>
              <a:xfrm>
                <a:off x="9900591" y="4329527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372" name="Google Shape;1372;p44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10" h="199384" extrusionOk="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chemeClr val="accent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3" name="Google Shape;1373;p44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908" h="315692" extrusionOk="0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74" name="Google Shape;1374;p44"/>
              <p:cNvGrpSpPr/>
              <p:nvPr/>
            </p:nvGrpSpPr>
            <p:grpSpPr>
              <a:xfrm>
                <a:off x="10025009" y="4753585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375" name="Google Shape;1375;p44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10" h="199384" extrusionOk="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chemeClr val="accen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6" name="Google Shape;1376;p44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908" h="315692" extrusionOk="0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77" name="Google Shape;1377;p44"/>
              <p:cNvGrpSpPr/>
              <p:nvPr/>
            </p:nvGrpSpPr>
            <p:grpSpPr>
              <a:xfrm>
                <a:off x="9900591" y="5177643"/>
                <a:ext cx="1532189" cy="385808"/>
                <a:chOff x="5134372" y="3131004"/>
                <a:chExt cx="1431908" cy="315692"/>
              </a:xfrm>
            </p:grpSpPr>
            <p:sp>
              <p:nvSpPr>
                <p:cNvPr id="1378" name="Google Shape;1378;p44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10" h="199384" extrusionOk="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chemeClr val="accent5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9" name="Google Shape;1379;p44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908" h="315692" extrusionOk="0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12700" cap="flat" cmpd="sng">
                  <a:solidFill>
                    <a:schemeClr val="accent5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380" name="Google Shape;1380;p44"/>
          <p:cNvSpPr/>
          <p:nvPr/>
        </p:nvSpPr>
        <p:spPr>
          <a:xfrm>
            <a:off x="19049" y="3763238"/>
            <a:ext cx="12153901" cy="2635034"/>
          </a:xfrm>
          <a:custGeom>
            <a:avLst/>
            <a:gdLst/>
            <a:ahLst/>
            <a:cxnLst/>
            <a:rect l="l" t="t" r="r" b="b"/>
            <a:pathLst>
              <a:path w="12153900" h="2635034" extrusionOk="0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noFill/>
          <a:ln w="508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1" name="Google Shape;1381;p44"/>
          <p:cNvGrpSpPr/>
          <p:nvPr/>
        </p:nvGrpSpPr>
        <p:grpSpPr>
          <a:xfrm>
            <a:off x="5404102" y="1776762"/>
            <a:ext cx="5773646" cy="1969631"/>
            <a:chOff x="1507788" y="2609382"/>
            <a:chExt cx="9862839" cy="3364625"/>
          </a:xfrm>
        </p:grpSpPr>
        <p:sp>
          <p:nvSpPr>
            <p:cNvPr id="1382" name="Google Shape;1382;p44"/>
            <p:cNvSpPr/>
            <p:nvPr/>
          </p:nvSpPr>
          <p:spPr>
            <a:xfrm>
              <a:off x="1507788" y="3456349"/>
              <a:ext cx="943098" cy="853487"/>
            </a:xfrm>
            <a:custGeom>
              <a:avLst/>
              <a:gdLst/>
              <a:ahLst/>
              <a:cxnLst/>
              <a:rect l="l" t="t" r="r" b="b"/>
              <a:pathLst>
                <a:path w="3971393" h="3594045" extrusionOk="0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83" name="Google Shape;1383;p44"/>
            <p:cNvGrpSpPr/>
            <p:nvPr/>
          </p:nvGrpSpPr>
          <p:grpSpPr>
            <a:xfrm>
              <a:off x="6174011" y="2948333"/>
              <a:ext cx="1145947" cy="1726055"/>
              <a:chOff x="6150565" y="3254095"/>
              <a:chExt cx="979312" cy="1475068"/>
            </a:xfrm>
          </p:grpSpPr>
          <p:sp>
            <p:nvSpPr>
              <p:cNvPr id="1384" name="Google Shape;1384;p44"/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/>
                <a:ahLst/>
                <a:cxnLst/>
                <a:rect l="l" t="t" r="r" b="b"/>
                <a:pathLst>
                  <a:path w="974796" h="686633" extrusionOk="0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508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44"/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/>
                <a:ahLst/>
                <a:cxnLst/>
                <a:rect l="l" t="t" r="r" b="b"/>
                <a:pathLst>
                  <a:path w="641503" h="1039197" extrusionOk="0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noFill/>
              <a:ln w="508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44"/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/>
                <a:ahLst/>
                <a:cxnLst/>
                <a:rect l="l" t="t" r="r" b="b"/>
                <a:pathLst>
                  <a:path w="1042163" h="1036239" extrusionOk="0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508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44"/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/>
                <a:ahLst/>
                <a:cxnLst/>
                <a:rect l="l" t="t" r="r" b="b"/>
                <a:pathLst>
                  <a:path w="296864" h="444638" extrusionOk="0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508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388" name="Google Shape;1388;p44"/>
              <p:cNvCxnSpPr/>
              <p:nvPr/>
            </p:nvCxnSpPr>
            <p:spPr>
              <a:xfrm flipH="1">
                <a:off x="6152008" y="3476077"/>
                <a:ext cx="1188" cy="974737"/>
              </a:xfrm>
              <a:prstGeom prst="straightConnector1">
                <a:avLst/>
              </a:prstGeom>
              <a:noFill/>
              <a:ln w="508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389" name="Google Shape;1389;p44"/>
            <p:cNvGrpSpPr/>
            <p:nvPr/>
          </p:nvGrpSpPr>
          <p:grpSpPr>
            <a:xfrm flipH="1">
              <a:off x="4867028" y="2948333"/>
              <a:ext cx="1145947" cy="1726055"/>
              <a:chOff x="6150565" y="3254095"/>
              <a:chExt cx="979312" cy="1475068"/>
            </a:xfrm>
          </p:grpSpPr>
          <p:sp>
            <p:nvSpPr>
              <p:cNvPr id="1390" name="Google Shape;1390;p44"/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/>
                <a:ahLst/>
                <a:cxnLst/>
                <a:rect l="l" t="t" r="r" b="b"/>
                <a:pathLst>
                  <a:path w="974796" h="686633" extrusionOk="0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508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44"/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/>
                <a:ahLst/>
                <a:cxnLst/>
                <a:rect l="l" t="t" r="r" b="b"/>
                <a:pathLst>
                  <a:path w="641503" h="1039197" extrusionOk="0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noFill/>
              <a:ln w="508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44"/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/>
                <a:ahLst/>
                <a:cxnLst/>
                <a:rect l="l" t="t" r="r" b="b"/>
                <a:pathLst>
                  <a:path w="1042163" h="1036239" extrusionOk="0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508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44"/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/>
                <a:ahLst/>
                <a:cxnLst/>
                <a:rect l="l" t="t" r="r" b="b"/>
                <a:pathLst>
                  <a:path w="296864" h="444638" extrusionOk="0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508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394" name="Google Shape;1394;p44"/>
              <p:cNvCxnSpPr/>
              <p:nvPr/>
            </p:nvCxnSpPr>
            <p:spPr>
              <a:xfrm flipH="1">
                <a:off x="6152008" y="3476077"/>
                <a:ext cx="1188" cy="974737"/>
              </a:xfrm>
              <a:prstGeom prst="straightConnector1">
                <a:avLst/>
              </a:prstGeom>
              <a:noFill/>
              <a:ln w="508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395" name="Google Shape;1395;p44"/>
            <p:cNvGrpSpPr/>
            <p:nvPr/>
          </p:nvGrpSpPr>
          <p:grpSpPr>
            <a:xfrm>
              <a:off x="9061716" y="2609382"/>
              <a:ext cx="2308912" cy="2418103"/>
              <a:chOff x="9084630" y="2875432"/>
              <a:chExt cx="2308912" cy="2418102"/>
            </a:xfrm>
          </p:grpSpPr>
          <p:sp>
            <p:nvSpPr>
              <p:cNvPr id="1396" name="Google Shape;1396;p44"/>
              <p:cNvSpPr/>
              <p:nvPr/>
            </p:nvSpPr>
            <p:spPr>
              <a:xfrm>
                <a:off x="10019157" y="4810446"/>
                <a:ext cx="433068" cy="74049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44"/>
              <p:cNvSpPr/>
              <p:nvPr/>
            </p:nvSpPr>
            <p:spPr>
              <a:xfrm>
                <a:off x="10019157" y="4908581"/>
                <a:ext cx="433068" cy="74049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44"/>
              <p:cNvSpPr/>
              <p:nvPr/>
            </p:nvSpPr>
            <p:spPr>
              <a:xfrm>
                <a:off x="10019157" y="5006715"/>
                <a:ext cx="433068" cy="74049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44"/>
              <p:cNvSpPr/>
              <p:nvPr/>
            </p:nvSpPr>
            <p:spPr>
              <a:xfrm rot="-2233447">
                <a:off x="10104241" y="5001620"/>
                <a:ext cx="279977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808567" h="666352" extrusionOk="0">
                    <a:moveTo>
                      <a:pt x="11238" y="0"/>
                    </a:moveTo>
                    <a:lnTo>
                      <a:pt x="808567" y="605735"/>
                    </a:lnTo>
                    <a:cubicBezTo>
                      <a:pt x="631295" y="696452"/>
                      <a:pt x="413578" y="686352"/>
                      <a:pt x="241904" y="568647"/>
                    </a:cubicBezTo>
                    <a:cubicBezTo>
                      <a:pt x="54716" y="440307"/>
                      <a:pt x="-32876" y="214793"/>
                      <a:pt x="11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44"/>
              <p:cNvSpPr/>
              <p:nvPr/>
            </p:nvSpPr>
            <p:spPr>
              <a:xfrm>
                <a:off x="9715953" y="3562517"/>
                <a:ext cx="1039477" cy="1222505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665" extrusionOk="0">
                    <a:moveTo>
                      <a:pt x="1084" y="0"/>
                    </a:moveTo>
                    <a:lnTo>
                      <a:pt x="1162" y="6"/>
                    </a:lnTo>
                    <a:lnTo>
                      <a:pt x="1239" y="16"/>
                    </a:lnTo>
                    <a:lnTo>
                      <a:pt x="1316" y="32"/>
                    </a:lnTo>
                    <a:lnTo>
                      <a:pt x="1391" y="54"/>
                    </a:lnTo>
                    <a:lnTo>
                      <a:pt x="1465" y="82"/>
                    </a:lnTo>
                    <a:lnTo>
                      <a:pt x="1537" y="114"/>
                    </a:lnTo>
                    <a:lnTo>
                      <a:pt x="1606" y="152"/>
                    </a:lnTo>
                    <a:lnTo>
                      <a:pt x="1673" y="194"/>
                    </a:lnTo>
                    <a:lnTo>
                      <a:pt x="1737" y="242"/>
                    </a:lnTo>
                    <a:lnTo>
                      <a:pt x="1798" y="293"/>
                    </a:lnTo>
                    <a:lnTo>
                      <a:pt x="1855" y="349"/>
                    </a:lnTo>
                    <a:lnTo>
                      <a:pt x="1907" y="410"/>
                    </a:lnTo>
                    <a:lnTo>
                      <a:pt x="1956" y="476"/>
                    </a:lnTo>
                    <a:lnTo>
                      <a:pt x="2000" y="546"/>
                    </a:lnTo>
                    <a:lnTo>
                      <a:pt x="2038" y="618"/>
                    </a:lnTo>
                    <a:lnTo>
                      <a:pt x="2071" y="696"/>
                    </a:lnTo>
                    <a:lnTo>
                      <a:pt x="2099" y="777"/>
                    </a:lnTo>
                    <a:lnTo>
                      <a:pt x="2119" y="861"/>
                    </a:lnTo>
                    <a:lnTo>
                      <a:pt x="2134" y="949"/>
                    </a:lnTo>
                    <a:lnTo>
                      <a:pt x="2141" y="1039"/>
                    </a:lnTo>
                    <a:lnTo>
                      <a:pt x="2141" y="1133"/>
                    </a:lnTo>
                    <a:lnTo>
                      <a:pt x="2135" y="1231"/>
                    </a:lnTo>
                    <a:lnTo>
                      <a:pt x="2119" y="1331"/>
                    </a:lnTo>
                    <a:lnTo>
                      <a:pt x="2096" y="1433"/>
                    </a:lnTo>
                    <a:lnTo>
                      <a:pt x="2076" y="1500"/>
                    </a:lnTo>
                    <a:lnTo>
                      <a:pt x="2051" y="1562"/>
                    </a:lnTo>
                    <a:lnTo>
                      <a:pt x="2023" y="1619"/>
                    </a:lnTo>
                    <a:lnTo>
                      <a:pt x="1993" y="1672"/>
                    </a:lnTo>
                    <a:lnTo>
                      <a:pt x="1959" y="1722"/>
                    </a:lnTo>
                    <a:lnTo>
                      <a:pt x="1926" y="1769"/>
                    </a:lnTo>
                    <a:lnTo>
                      <a:pt x="1889" y="1816"/>
                    </a:lnTo>
                    <a:lnTo>
                      <a:pt x="1853" y="1859"/>
                    </a:lnTo>
                    <a:lnTo>
                      <a:pt x="1815" y="1903"/>
                    </a:lnTo>
                    <a:lnTo>
                      <a:pt x="1779" y="1945"/>
                    </a:lnTo>
                    <a:lnTo>
                      <a:pt x="1743" y="1990"/>
                    </a:lnTo>
                    <a:lnTo>
                      <a:pt x="1708" y="2035"/>
                    </a:lnTo>
                    <a:lnTo>
                      <a:pt x="1676" y="2082"/>
                    </a:lnTo>
                    <a:lnTo>
                      <a:pt x="1644" y="2133"/>
                    </a:lnTo>
                    <a:lnTo>
                      <a:pt x="1616" y="2185"/>
                    </a:lnTo>
                    <a:lnTo>
                      <a:pt x="1597" y="2226"/>
                    </a:lnTo>
                    <a:lnTo>
                      <a:pt x="1578" y="2265"/>
                    </a:lnTo>
                    <a:lnTo>
                      <a:pt x="1564" y="2304"/>
                    </a:lnTo>
                    <a:lnTo>
                      <a:pt x="1551" y="2344"/>
                    </a:lnTo>
                    <a:lnTo>
                      <a:pt x="1542" y="2384"/>
                    </a:lnTo>
                    <a:lnTo>
                      <a:pt x="1536" y="2428"/>
                    </a:lnTo>
                    <a:lnTo>
                      <a:pt x="1536" y="2473"/>
                    </a:lnTo>
                    <a:lnTo>
                      <a:pt x="1535" y="2512"/>
                    </a:lnTo>
                    <a:lnTo>
                      <a:pt x="1526" y="2549"/>
                    </a:lnTo>
                    <a:lnTo>
                      <a:pt x="1513" y="2581"/>
                    </a:lnTo>
                    <a:lnTo>
                      <a:pt x="1495" y="2608"/>
                    </a:lnTo>
                    <a:lnTo>
                      <a:pt x="1475" y="2632"/>
                    </a:lnTo>
                    <a:lnTo>
                      <a:pt x="1453" y="2649"/>
                    </a:lnTo>
                    <a:lnTo>
                      <a:pt x="1430" y="2661"/>
                    </a:lnTo>
                    <a:lnTo>
                      <a:pt x="1408" y="2665"/>
                    </a:lnTo>
                    <a:lnTo>
                      <a:pt x="1359" y="2665"/>
                    </a:lnTo>
                    <a:lnTo>
                      <a:pt x="1302" y="2665"/>
                    </a:lnTo>
                    <a:lnTo>
                      <a:pt x="1239" y="2665"/>
                    </a:lnTo>
                    <a:lnTo>
                      <a:pt x="1172" y="2665"/>
                    </a:lnTo>
                    <a:lnTo>
                      <a:pt x="1103" y="2664"/>
                    </a:lnTo>
                    <a:lnTo>
                      <a:pt x="1031" y="2664"/>
                    </a:lnTo>
                    <a:lnTo>
                      <a:pt x="961" y="2664"/>
                    </a:lnTo>
                    <a:lnTo>
                      <a:pt x="893" y="2664"/>
                    </a:lnTo>
                    <a:lnTo>
                      <a:pt x="828" y="2664"/>
                    </a:lnTo>
                    <a:lnTo>
                      <a:pt x="768" y="2665"/>
                    </a:lnTo>
                    <a:lnTo>
                      <a:pt x="736" y="2664"/>
                    </a:lnTo>
                    <a:lnTo>
                      <a:pt x="708" y="2656"/>
                    </a:lnTo>
                    <a:lnTo>
                      <a:pt x="687" y="2645"/>
                    </a:lnTo>
                    <a:lnTo>
                      <a:pt x="668" y="2629"/>
                    </a:lnTo>
                    <a:lnTo>
                      <a:pt x="652" y="2611"/>
                    </a:lnTo>
                    <a:lnTo>
                      <a:pt x="640" y="2592"/>
                    </a:lnTo>
                    <a:lnTo>
                      <a:pt x="633" y="2573"/>
                    </a:lnTo>
                    <a:lnTo>
                      <a:pt x="627" y="2554"/>
                    </a:lnTo>
                    <a:lnTo>
                      <a:pt x="624" y="2537"/>
                    </a:lnTo>
                    <a:lnTo>
                      <a:pt x="621" y="2514"/>
                    </a:lnTo>
                    <a:lnTo>
                      <a:pt x="621" y="2490"/>
                    </a:lnTo>
                    <a:lnTo>
                      <a:pt x="621" y="2467"/>
                    </a:lnTo>
                    <a:lnTo>
                      <a:pt x="621" y="2441"/>
                    </a:lnTo>
                    <a:lnTo>
                      <a:pt x="621" y="2415"/>
                    </a:lnTo>
                    <a:lnTo>
                      <a:pt x="620" y="2387"/>
                    </a:lnTo>
                    <a:lnTo>
                      <a:pt x="615" y="2358"/>
                    </a:lnTo>
                    <a:lnTo>
                      <a:pt x="609" y="2326"/>
                    </a:lnTo>
                    <a:lnTo>
                      <a:pt x="601" y="2293"/>
                    </a:lnTo>
                    <a:lnTo>
                      <a:pt x="589" y="2258"/>
                    </a:lnTo>
                    <a:lnTo>
                      <a:pt x="572" y="2220"/>
                    </a:lnTo>
                    <a:lnTo>
                      <a:pt x="550" y="2179"/>
                    </a:lnTo>
                    <a:lnTo>
                      <a:pt x="522" y="2136"/>
                    </a:lnTo>
                    <a:lnTo>
                      <a:pt x="489" y="2090"/>
                    </a:lnTo>
                    <a:lnTo>
                      <a:pt x="448" y="2041"/>
                    </a:lnTo>
                    <a:lnTo>
                      <a:pt x="429" y="2015"/>
                    </a:lnTo>
                    <a:lnTo>
                      <a:pt x="407" y="1984"/>
                    </a:lnTo>
                    <a:lnTo>
                      <a:pt x="380" y="1952"/>
                    </a:lnTo>
                    <a:lnTo>
                      <a:pt x="351" y="1917"/>
                    </a:lnTo>
                    <a:lnTo>
                      <a:pt x="319" y="1878"/>
                    </a:lnTo>
                    <a:lnTo>
                      <a:pt x="285" y="1837"/>
                    </a:lnTo>
                    <a:lnTo>
                      <a:pt x="250" y="1794"/>
                    </a:lnTo>
                    <a:lnTo>
                      <a:pt x="214" y="1746"/>
                    </a:lnTo>
                    <a:lnTo>
                      <a:pt x="179" y="1695"/>
                    </a:lnTo>
                    <a:lnTo>
                      <a:pt x="145" y="1641"/>
                    </a:lnTo>
                    <a:lnTo>
                      <a:pt x="113" y="1583"/>
                    </a:lnTo>
                    <a:lnTo>
                      <a:pt x="84" y="1523"/>
                    </a:lnTo>
                    <a:lnTo>
                      <a:pt x="58" y="1458"/>
                    </a:lnTo>
                    <a:lnTo>
                      <a:pt x="36" y="1391"/>
                    </a:lnTo>
                    <a:lnTo>
                      <a:pt x="19" y="1318"/>
                    </a:lnTo>
                    <a:lnTo>
                      <a:pt x="6" y="1244"/>
                    </a:lnTo>
                    <a:lnTo>
                      <a:pt x="0" y="1164"/>
                    </a:lnTo>
                    <a:lnTo>
                      <a:pt x="0" y="1081"/>
                    </a:lnTo>
                    <a:lnTo>
                      <a:pt x="7" y="988"/>
                    </a:lnTo>
                    <a:lnTo>
                      <a:pt x="19" y="901"/>
                    </a:lnTo>
                    <a:lnTo>
                      <a:pt x="36" y="819"/>
                    </a:lnTo>
                    <a:lnTo>
                      <a:pt x="58" y="742"/>
                    </a:lnTo>
                    <a:lnTo>
                      <a:pt x="83" y="669"/>
                    </a:lnTo>
                    <a:lnTo>
                      <a:pt x="112" y="602"/>
                    </a:lnTo>
                    <a:lnTo>
                      <a:pt x="145" y="540"/>
                    </a:lnTo>
                    <a:lnTo>
                      <a:pt x="180" y="480"/>
                    </a:lnTo>
                    <a:lnTo>
                      <a:pt x="220" y="426"/>
                    </a:lnTo>
                    <a:lnTo>
                      <a:pt x="260" y="376"/>
                    </a:lnTo>
                    <a:lnTo>
                      <a:pt x="304" y="330"/>
                    </a:lnTo>
                    <a:lnTo>
                      <a:pt x="348" y="287"/>
                    </a:lnTo>
                    <a:lnTo>
                      <a:pt x="394" y="249"/>
                    </a:lnTo>
                    <a:lnTo>
                      <a:pt x="441" y="213"/>
                    </a:lnTo>
                    <a:lnTo>
                      <a:pt x="489" y="181"/>
                    </a:lnTo>
                    <a:lnTo>
                      <a:pt x="537" y="152"/>
                    </a:lnTo>
                    <a:lnTo>
                      <a:pt x="585" y="125"/>
                    </a:lnTo>
                    <a:lnTo>
                      <a:pt x="633" y="104"/>
                    </a:lnTo>
                    <a:lnTo>
                      <a:pt x="679" y="83"/>
                    </a:lnTo>
                    <a:lnTo>
                      <a:pt x="726" y="64"/>
                    </a:lnTo>
                    <a:lnTo>
                      <a:pt x="769" y="50"/>
                    </a:lnTo>
                    <a:lnTo>
                      <a:pt x="813" y="37"/>
                    </a:lnTo>
                    <a:lnTo>
                      <a:pt x="854" y="25"/>
                    </a:lnTo>
                    <a:lnTo>
                      <a:pt x="892" y="16"/>
                    </a:lnTo>
                    <a:lnTo>
                      <a:pt x="928" y="9"/>
                    </a:lnTo>
                    <a:lnTo>
                      <a:pt x="1007" y="2"/>
                    </a:lnTo>
                    <a:lnTo>
                      <a:pt x="108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44"/>
              <p:cNvSpPr/>
              <p:nvPr/>
            </p:nvSpPr>
            <p:spPr>
              <a:xfrm>
                <a:off x="10199168" y="2875432"/>
                <a:ext cx="73047" cy="48698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44"/>
              <p:cNvSpPr/>
              <p:nvPr/>
            </p:nvSpPr>
            <p:spPr>
              <a:xfrm rot="8100000">
                <a:off x="9613374" y="3081280"/>
                <a:ext cx="73047" cy="48698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44"/>
              <p:cNvSpPr/>
              <p:nvPr/>
            </p:nvSpPr>
            <p:spPr>
              <a:xfrm rot="-4800000">
                <a:off x="9294239" y="3582372"/>
                <a:ext cx="73047" cy="48698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44"/>
              <p:cNvSpPr/>
              <p:nvPr/>
            </p:nvSpPr>
            <p:spPr>
              <a:xfrm rot="8100000" flipH="1">
                <a:off x="10108452" y="4097750"/>
                <a:ext cx="475605" cy="267050"/>
              </a:xfrm>
              <a:custGeom>
                <a:avLst/>
                <a:gdLst/>
                <a:ahLst/>
                <a:cxnLst/>
                <a:rect l="l" t="t" r="r" b="b"/>
                <a:pathLst>
                  <a:path w="631721" h="354710" extrusionOk="0">
                    <a:moveTo>
                      <a:pt x="622603" y="341991"/>
                    </a:moveTo>
                    <a:cubicBezTo>
                      <a:pt x="453500" y="405656"/>
                      <a:pt x="248616" y="214880"/>
                      <a:pt x="0" y="111568"/>
                    </a:cubicBezTo>
                    <a:cubicBezTo>
                      <a:pt x="213691" y="10686"/>
                      <a:pt x="395576" y="-26586"/>
                      <a:pt x="474095" y="19632"/>
                    </a:cubicBezTo>
                    <a:cubicBezTo>
                      <a:pt x="580581" y="68776"/>
                      <a:pt x="659239" y="241164"/>
                      <a:pt x="622603" y="34199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44"/>
              <p:cNvSpPr/>
              <p:nvPr/>
            </p:nvSpPr>
            <p:spPr>
              <a:xfrm rot="-8315225">
                <a:off x="9960891" y="4191599"/>
                <a:ext cx="350851" cy="197003"/>
              </a:xfrm>
              <a:custGeom>
                <a:avLst/>
                <a:gdLst/>
                <a:ahLst/>
                <a:cxnLst/>
                <a:rect l="l" t="t" r="r" b="b"/>
                <a:pathLst>
                  <a:path w="631721" h="354710" extrusionOk="0">
                    <a:moveTo>
                      <a:pt x="622603" y="341991"/>
                    </a:moveTo>
                    <a:cubicBezTo>
                      <a:pt x="453500" y="405656"/>
                      <a:pt x="248616" y="214880"/>
                      <a:pt x="0" y="111568"/>
                    </a:cubicBezTo>
                    <a:cubicBezTo>
                      <a:pt x="213691" y="10686"/>
                      <a:pt x="395576" y="-26586"/>
                      <a:pt x="474095" y="19632"/>
                    </a:cubicBezTo>
                    <a:cubicBezTo>
                      <a:pt x="580581" y="68776"/>
                      <a:pt x="659239" y="241164"/>
                      <a:pt x="622603" y="34199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44"/>
              <p:cNvSpPr/>
              <p:nvPr/>
            </p:nvSpPr>
            <p:spPr>
              <a:xfrm>
                <a:off x="10201256" y="4404900"/>
                <a:ext cx="61845" cy="29222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44"/>
              <p:cNvSpPr/>
              <p:nvPr/>
            </p:nvSpPr>
            <p:spPr>
              <a:xfrm rot="-8100000" flipH="1">
                <a:off x="10791750" y="3081280"/>
                <a:ext cx="73047" cy="48698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44"/>
              <p:cNvSpPr/>
              <p:nvPr/>
            </p:nvSpPr>
            <p:spPr>
              <a:xfrm rot="4800000" flipH="1">
                <a:off x="11110885" y="3582372"/>
                <a:ext cx="73047" cy="48698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09" name="Google Shape;1409;p44"/>
            <p:cNvGrpSpPr/>
            <p:nvPr/>
          </p:nvGrpSpPr>
          <p:grpSpPr>
            <a:xfrm>
              <a:off x="6319857" y="3907720"/>
              <a:ext cx="3956474" cy="2066288"/>
              <a:chOff x="6319854" y="4022016"/>
              <a:chExt cx="3956473" cy="2066288"/>
            </a:xfrm>
          </p:grpSpPr>
          <p:grpSp>
            <p:nvGrpSpPr>
              <p:cNvPr id="1410" name="Google Shape;1410;p44"/>
              <p:cNvGrpSpPr/>
              <p:nvPr/>
            </p:nvGrpSpPr>
            <p:grpSpPr>
              <a:xfrm>
                <a:off x="9196326" y="5008303"/>
                <a:ext cx="1080002" cy="1080000"/>
                <a:chOff x="9196326" y="5008303"/>
                <a:chExt cx="1080002" cy="1080000"/>
              </a:xfrm>
            </p:grpSpPr>
            <p:sp>
              <p:nvSpPr>
                <p:cNvPr id="1411" name="Google Shape;1411;p44"/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2" name="Google Shape;1412;p44"/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3" name="Google Shape;1413;p44"/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14" name="Google Shape;1414;p44"/>
              <p:cNvGrpSpPr/>
              <p:nvPr/>
            </p:nvGrpSpPr>
            <p:grpSpPr>
              <a:xfrm rot="10800000">
                <a:off x="8236185" y="4022016"/>
                <a:ext cx="1080002" cy="1080000"/>
                <a:chOff x="9196326" y="5008303"/>
                <a:chExt cx="1080002" cy="1080000"/>
              </a:xfrm>
            </p:grpSpPr>
            <p:sp>
              <p:nvSpPr>
                <p:cNvPr id="1415" name="Google Shape;1415;p44"/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6" name="Google Shape;1416;p44"/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7" name="Google Shape;1417;p44"/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18" name="Google Shape;1418;p44"/>
              <p:cNvSpPr/>
              <p:nvPr/>
            </p:nvSpPr>
            <p:spPr>
              <a:xfrm rot="5400000">
                <a:off x="7276738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44"/>
              <p:cNvSpPr/>
              <p:nvPr/>
            </p:nvSpPr>
            <p:spPr>
              <a:xfrm rot="-5400000">
                <a:off x="7270818" y="5028315"/>
                <a:ext cx="120315" cy="99070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44"/>
              <p:cNvSpPr/>
              <p:nvPr/>
            </p:nvSpPr>
            <p:spPr>
              <a:xfrm rot="-5400000" flipH="1">
                <a:off x="6319854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44"/>
              <p:cNvSpPr/>
              <p:nvPr/>
            </p:nvSpPr>
            <p:spPr>
              <a:xfrm>
                <a:off x="6319854" y="4877064"/>
                <a:ext cx="120315" cy="187815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2" name="Google Shape;1422;p44"/>
            <p:cNvGrpSpPr/>
            <p:nvPr/>
          </p:nvGrpSpPr>
          <p:grpSpPr>
            <a:xfrm flipH="1">
              <a:off x="1910655" y="3907720"/>
              <a:ext cx="3956474" cy="2066288"/>
              <a:chOff x="6319854" y="4022016"/>
              <a:chExt cx="3956473" cy="2066288"/>
            </a:xfrm>
          </p:grpSpPr>
          <p:grpSp>
            <p:nvGrpSpPr>
              <p:cNvPr id="1423" name="Google Shape;1423;p44"/>
              <p:cNvGrpSpPr/>
              <p:nvPr/>
            </p:nvGrpSpPr>
            <p:grpSpPr>
              <a:xfrm>
                <a:off x="9196326" y="4360204"/>
                <a:ext cx="1080002" cy="1728099"/>
                <a:chOff x="9196326" y="4360204"/>
                <a:chExt cx="1080002" cy="1728099"/>
              </a:xfrm>
            </p:grpSpPr>
            <p:sp>
              <p:nvSpPr>
                <p:cNvPr id="1424" name="Google Shape;1424;p44"/>
                <p:cNvSpPr/>
                <p:nvPr/>
              </p:nvSpPr>
              <p:spPr>
                <a:xfrm rot="10800000">
                  <a:off x="10156012" y="4360204"/>
                  <a:ext cx="120315" cy="12240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5" name="Google Shape;1425;p44"/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6" name="Google Shape;1426;p44"/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27" name="Google Shape;1427;p44"/>
              <p:cNvGrpSpPr/>
              <p:nvPr/>
            </p:nvGrpSpPr>
            <p:grpSpPr>
              <a:xfrm rot="10800000">
                <a:off x="8236185" y="4022016"/>
                <a:ext cx="1080002" cy="1080000"/>
                <a:chOff x="9196326" y="5008303"/>
                <a:chExt cx="1080002" cy="1080000"/>
              </a:xfrm>
            </p:grpSpPr>
            <p:sp>
              <p:nvSpPr>
                <p:cNvPr id="1428" name="Google Shape;1428;p44"/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9" name="Google Shape;1429;p44"/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0" name="Google Shape;1430;p44"/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31" name="Google Shape;1431;p44"/>
              <p:cNvSpPr/>
              <p:nvPr/>
            </p:nvSpPr>
            <p:spPr>
              <a:xfrm rot="5400000">
                <a:off x="7276738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44"/>
              <p:cNvSpPr/>
              <p:nvPr/>
            </p:nvSpPr>
            <p:spPr>
              <a:xfrm rot="-5400000">
                <a:off x="7270818" y="5028315"/>
                <a:ext cx="120315" cy="99070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44"/>
              <p:cNvSpPr/>
              <p:nvPr/>
            </p:nvSpPr>
            <p:spPr>
              <a:xfrm rot="-5400000" flipH="1">
                <a:off x="6319854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44"/>
              <p:cNvSpPr/>
              <p:nvPr/>
            </p:nvSpPr>
            <p:spPr>
              <a:xfrm>
                <a:off x="6319854" y="4877064"/>
                <a:ext cx="120315" cy="187815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35" name="Google Shape;1435;p44"/>
          <p:cNvGrpSpPr/>
          <p:nvPr/>
        </p:nvGrpSpPr>
        <p:grpSpPr>
          <a:xfrm rot="-1324256" flipH="1">
            <a:off x="5960330" y="3936882"/>
            <a:ext cx="1646792" cy="1866260"/>
            <a:chOff x="5365048" y="479821"/>
            <a:chExt cx="8036930" cy="9108010"/>
          </a:xfrm>
        </p:grpSpPr>
        <p:sp>
          <p:nvSpPr>
            <p:cNvPr id="1436" name="Google Shape;1436;p44"/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/>
              <a:ahLst/>
              <a:cxnLst/>
              <a:rect l="l" t="t" r="r" b="b"/>
              <a:pathLst>
                <a:path w="366579" h="459339" extrusionOk="0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44"/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/>
              <a:ahLst/>
              <a:cxnLst/>
              <a:rect l="l" t="t" r="r" b="b"/>
              <a:pathLst>
                <a:path w="1160823" h="561975" extrusionOk="0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44"/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/>
              <a:ahLst/>
              <a:cxnLst/>
              <a:rect l="l" t="t" r="r" b="b"/>
              <a:pathLst>
                <a:path w="394408" h="157707" extrusionOk="0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44"/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/>
              <a:ahLst/>
              <a:cxnLst/>
              <a:rect l="l" t="t" r="r" b="b"/>
              <a:pathLst>
                <a:path w="552450" h="826497" extrusionOk="0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44"/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/>
              <a:ahLst/>
              <a:cxnLst/>
              <a:rect l="l" t="t" r="r" b="b"/>
              <a:pathLst>
                <a:path w="1229522" h="1341742" extrusionOk="0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44"/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/>
              <a:ahLst/>
              <a:cxnLst/>
              <a:rect l="l" t="t" r="r" b="b"/>
              <a:pathLst>
                <a:path w="928785" h="1611038" extrusionOk="0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44"/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/>
              <a:ahLst/>
              <a:cxnLst/>
              <a:rect l="l" t="t" r="r" b="b"/>
              <a:pathLst>
                <a:path w="885825" h="2254467" extrusionOk="0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3" name="Google Shape;1443;p44"/>
          <p:cNvSpPr/>
          <p:nvPr/>
        </p:nvSpPr>
        <p:spPr>
          <a:xfrm flipH="1">
            <a:off x="1293417" y="1416385"/>
            <a:ext cx="1568575" cy="1151069"/>
          </a:xfrm>
          <a:custGeom>
            <a:avLst/>
            <a:gdLst/>
            <a:ahLst/>
            <a:cxnLst/>
            <a:rect l="l" t="t" r="r" b="b"/>
            <a:pathLst>
              <a:path w="2304256" h="1690935" extrusionOk="0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accent1">
              <a:alpha val="93725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4" name="Google Shape;144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5251" y="1154101"/>
            <a:ext cx="1852084" cy="169666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44"/>
          <p:cNvSpPr/>
          <p:nvPr/>
        </p:nvSpPr>
        <p:spPr>
          <a:xfrm rot="1820682" flipH="1">
            <a:off x="10535331" y="4266534"/>
            <a:ext cx="1038536" cy="1972016"/>
          </a:xfrm>
          <a:custGeom>
            <a:avLst/>
            <a:gdLst/>
            <a:ahLst/>
            <a:cxnLst/>
            <a:rect l="l" t="t" r="r" b="b"/>
            <a:pathLst>
              <a:path w="1084156" h="2058642" extrusionOk="0">
                <a:moveTo>
                  <a:pt x="541396" y="314037"/>
                </a:moveTo>
                <a:lnTo>
                  <a:pt x="591866" y="943419"/>
                </a:lnTo>
                <a:cubicBezTo>
                  <a:pt x="664418" y="989969"/>
                  <a:pt x="649664" y="1005616"/>
                  <a:pt x="763916" y="1093865"/>
                </a:cubicBezTo>
                <a:cubicBezTo>
                  <a:pt x="850776" y="1181545"/>
                  <a:pt x="1007353" y="1325458"/>
                  <a:pt x="1073376" y="1465403"/>
                </a:cubicBezTo>
                <a:cubicBezTo>
                  <a:pt x="1106665" y="1633583"/>
                  <a:pt x="1054503" y="1995602"/>
                  <a:pt x="1029666" y="2029610"/>
                </a:cubicBezTo>
                <a:cubicBezTo>
                  <a:pt x="1018010" y="2041672"/>
                  <a:pt x="977663" y="1936167"/>
                  <a:pt x="946227" y="1902728"/>
                </a:cubicBezTo>
                <a:cubicBezTo>
                  <a:pt x="948667" y="1979308"/>
                  <a:pt x="926096" y="2044999"/>
                  <a:pt x="912878" y="2057565"/>
                </a:cubicBezTo>
                <a:cubicBezTo>
                  <a:pt x="896481" y="2069335"/>
                  <a:pt x="838659" y="1981933"/>
                  <a:pt x="807991" y="1927711"/>
                </a:cubicBezTo>
                <a:cubicBezTo>
                  <a:pt x="799208" y="1982824"/>
                  <a:pt x="713656" y="2049737"/>
                  <a:pt x="701389" y="2057992"/>
                </a:cubicBezTo>
                <a:cubicBezTo>
                  <a:pt x="625983" y="1930471"/>
                  <a:pt x="717994" y="1832423"/>
                  <a:pt x="754984" y="1648285"/>
                </a:cubicBezTo>
                <a:cubicBezTo>
                  <a:pt x="680988" y="1503428"/>
                  <a:pt x="587478" y="1438585"/>
                  <a:pt x="525050" y="1437878"/>
                </a:cubicBezTo>
                <a:cubicBezTo>
                  <a:pt x="464021" y="1449363"/>
                  <a:pt x="427932" y="1503073"/>
                  <a:pt x="414675" y="1590975"/>
                </a:cubicBezTo>
                <a:cubicBezTo>
                  <a:pt x="403693" y="1708072"/>
                  <a:pt x="405632" y="1687068"/>
                  <a:pt x="384909" y="1756295"/>
                </a:cubicBezTo>
                <a:cubicBezTo>
                  <a:pt x="361702" y="1853599"/>
                  <a:pt x="244018" y="1945998"/>
                  <a:pt x="247515" y="1862098"/>
                </a:cubicBezTo>
                <a:cubicBezTo>
                  <a:pt x="238086" y="1695856"/>
                  <a:pt x="249215" y="1767206"/>
                  <a:pt x="215117" y="1505717"/>
                </a:cubicBezTo>
                <a:cubicBezTo>
                  <a:pt x="147511" y="1357743"/>
                  <a:pt x="242172" y="1130059"/>
                  <a:pt x="216538" y="988178"/>
                </a:cubicBezTo>
                <a:cubicBezTo>
                  <a:pt x="181970" y="852255"/>
                  <a:pt x="32194" y="169904"/>
                  <a:pt x="0" y="0"/>
                </a:cubicBezTo>
                <a:cubicBezTo>
                  <a:pt x="189793" y="112688"/>
                  <a:pt x="353270" y="198502"/>
                  <a:pt x="541396" y="3140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45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451" name="Google Shape;1451;p45"/>
          <p:cNvGrpSpPr/>
          <p:nvPr/>
        </p:nvGrpSpPr>
        <p:grpSpPr>
          <a:xfrm>
            <a:off x="376945" y="1857238"/>
            <a:ext cx="4602347" cy="3488841"/>
            <a:chOff x="595505" y="2426052"/>
            <a:chExt cx="3799483" cy="2880225"/>
          </a:xfrm>
        </p:grpSpPr>
        <p:grpSp>
          <p:nvGrpSpPr>
            <p:cNvPr id="1452" name="Google Shape;1452;p45"/>
            <p:cNvGrpSpPr/>
            <p:nvPr/>
          </p:nvGrpSpPr>
          <p:grpSpPr>
            <a:xfrm>
              <a:off x="595505" y="2676523"/>
              <a:ext cx="2943711" cy="2629754"/>
              <a:chOff x="-218628" y="1563638"/>
              <a:chExt cx="2943711" cy="2629754"/>
            </a:xfrm>
          </p:grpSpPr>
          <p:sp>
            <p:nvSpPr>
              <p:cNvPr id="1453" name="Google Shape;1453;p45"/>
              <p:cNvSpPr/>
              <p:nvPr/>
            </p:nvSpPr>
            <p:spPr>
              <a:xfrm>
                <a:off x="-218628" y="3808671"/>
                <a:ext cx="2232248" cy="384721"/>
              </a:xfrm>
              <a:prstGeom prst="ellipse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54" name="Google Shape;1454;p45"/>
              <p:cNvGrpSpPr/>
              <p:nvPr/>
            </p:nvGrpSpPr>
            <p:grpSpPr>
              <a:xfrm>
                <a:off x="276811" y="1563638"/>
                <a:ext cx="2448272" cy="2448272"/>
                <a:chOff x="276811" y="1563638"/>
                <a:chExt cx="2448272" cy="2448272"/>
              </a:xfrm>
            </p:grpSpPr>
            <p:sp>
              <p:nvSpPr>
                <p:cNvPr id="1455" name="Google Shape;1455;p45"/>
                <p:cNvSpPr/>
                <p:nvPr/>
              </p:nvSpPr>
              <p:spPr>
                <a:xfrm>
                  <a:off x="276811" y="1563638"/>
                  <a:ext cx="2448272" cy="244827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6" name="Google Shape;1456;p45"/>
                <p:cNvSpPr/>
                <p:nvPr/>
              </p:nvSpPr>
              <p:spPr>
                <a:xfrm>
                  <a:off x="492835" y="1779662"/>
                  <a:ext cx="2016224" cy="2016224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7" name="Google Shape;1457;p45"/>
                <p:cNvSpPr/>
                <p:nvPr/>
              </p:nvSpPr>
              <p:spPr>
                <a:xfrm>
                  <a:off x="677047" y="1963874"/>
                  <a:ext cx="1647800" cy="1647800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8" name="Google Shape;1458;p45"/>
                <p:cNvSpPr/>
                <p:nvPr/>
              </p:nvSpPr>
              <p:spPr>
                <a:xfrm>
                  <a:off x="861259" y="2148086"/>
                  <a:ext cx="1279376" cy="1279376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9" name="Google Shape;1459;p45"/>
                <p:cNvSpPr/>
                <p:nvPr/>
              </p:nvSpPr>
              <p:spPr>
                <a:xfrm>
                  <a:off x="1045471" y="2332298"/>
                  <a:ext cx="910952" cy="910952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0" name="Google Shape;1460;p45"/>
                <p:cNvSpPr/>
                <p:nvPr/>
              </p:nvSpPr>
              <p:spPr>
                <a:xfrm>
                  <a:off x="1229522" y="2516349"/>
                  <a:ext cx="542851" cy="542851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1" name="Google Shape;1461;p45"/>
                <p:cNvSpPr/>
                <p:nvPr/>
              </p:nvSpPr>
              <p:spPr>
                <a:xfrm>
                  <a:off x="1377891" y="2664718"/>
                  <a:ext cx="246112" cy="246112"/>
                </a:xfrm>
                <a:prstGeom prst="ellipse">
                  <a:avLst/>
                </a:prstGeom>
                <a:solidFill>
                  <a:schemeClr val="l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462" name="Google Shape;1462;p45"/>
            <p:cNvGrpSpPr/>
            <p:nvPr/>
          </p:nvGrpSpPr>
          <p:grpSpPr>
            <a:xfrm>
              <a:off x="2309148" y="2426052"/>
              <a:ext cx="2085841" cy="1648092"/>
              <a:chOff x="1744813" y="2276967"/>
              <a:chExt cx="2085841" cy="1648092"/>
            </a:xfrm>
          </p:grpSpPr>
          <p:sp>
            <p:nvSpPr>
              <p:cNvPr id="1463" name="Google Shape;1463;p45"/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45"/>
              <p:cNvSpPr/>
              <p:nvPr/>
            </p:nvSpPr>
            <p:spPr>
              <a:xfrm rot="-1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 extrusionOk="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65" name="Google Shape;1465;p45"/>
              <p:cNvGrpSpPr/>
              <p:nvPr/>
            </p:nvGrpSpPr>
            <p:grpSpPr>
              <a:xfrm rot="-1800000">
                <a:off x="1953619" y="2662387"/>
                <a:ext cx="1776741" cy="877251"/>
                <a:chOff x="1475656" y="3310558"/>
                <a:chExt cx="2725289" cy="1345588"/>
              </a:xfrm>
            </p:grpSpPr>
            <p:sp>
              <p:nvSpPr>
                <p:cNvPr id="1466" name="Google Shape;1466;p45"/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rgbClr val="999999"/>
                    </a:gs>
                    <a:gs pos="100000">
                      <a:srgbClr val="999999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7" name="Google Shape;1467;p45"/>
                <p:cNvSpPr/>
                <p:nvPr/>
              </p:nvSpPr>
              <p:spPr>
                <a:xfrm rot="-1068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468" name="Google Shape;1468;p45"/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1469" name="Google Shape;1469;p45"/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 extrusionOk="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70" name="Google Shape;1470;p45"/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rgbClr val="DBE1E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71" name="Google Shape;1471;p45"/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 extrusionOk="0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72" name="Google Shape;1472;p45"/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473" name="Google Shape;1473;p45"/>
          <p:cNvGrpSpPr/>
          <p:nvPr/>
        </p:nvGrpSpPr>
        <p:grpSpPr>
          <a:xfrm>
            <a:off x="1346880" y="6089340"/>
            <a:ext cx="3538328" cy="692777"/>
            <a:chOff x="1596377" y="3238221"/>
            <a:chExt cx="5927951" cy="1160647"/>
          </a:xfrm>
        </p:grpSpPr>
        <p:sp>
          <p:nvSpPr>
            <p:cNvPr id="1474" name="Google Shape;1474;p45"/>
            <p:cNvSpPr/>
            <p:nvPr/>
          </p:nvSpPr>
          <p:spPr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 extrusionOk="0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45"/>
            <p:cNvSpPr/>
            <p:nvPr/>
          </p:nvSpPr>
          <p:spPr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 extrusionOk="0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45"/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 extrusionOk="0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77" name="Google Shape;1477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5208" y="5416622"/>
            <a:ext cx="518288" cy="13658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8" name="Google Shape;1478;p45"/>
          <p:cNvGrpSpPr/>
          <p:nvPr/>
        </p:nvGrpSpPr>
        <p:grpSpPr>
          <a:xfrm flipH="1">
            <a:off x="5326416" y="6089340"/>
            <a:ext cx="3538328" cy="692777"/>
            <a:chOff x="1596377" y="3238221"/>
            <a:chExt cx="5927951" cy="1160647"/>
          </a:xfrm>
        </p:grpSpPr>
        <p:sp>
          <p:nvSpPr>
            <p:cNvPr id="1479" name="Google Shape;1479;p45"/>
            <p:cNvSpPr/>
            <p:nvPr/>
          </p:nvSpPr>
          <p:spPr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 extrusionOk="0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5"/>
            <p:cNvSpPr/>
            <p:nvPr/>
          </p:nvSpPr>
          <p:spPr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 extrusionOk="0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5"/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 extrusionOk="0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2" name="Google Shape;1482;p45"/>
          <p:cNvGrpSpPr/>
          <p:nvPr/>
        </p:nvGrpSpPr>
        <p:grpSpPr>
          <a:xfrm>
            <a:off x="4748087" y="2376953"/>
            <a:ext cx="4361587" cy="2408584"/>
            <a:chOff x="-548507" y="445537"/>
            <a:chExt cx="11570450" cy="6389508"/>
          </a:xfrm>
        </p:grpSpPr>
        <p:sp>
          <p:nvSpPr>
            <p:cNvPr id="1483" name="Google Shape;1483;p45"/>
            <p:cNvSpPr/>
            <p:nvPr/>
          </p:nvSpPr>
          <p:spPr>
            <a:xfrm>
              <a:off x="665461" y="445537"/>
              <a:ext cx="9143389" cy="6286725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45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45"/>
            <p:cNvSpPr/>
            <p:nvPr/>
          </p:nvSpPr>
          <p:spPr>
            <a:xfrm>
              <a:off x="700575" y="477868"/>
              <a:ext cx="9072285" cy="5916708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5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5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45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89" name="Google Shape;1489;p45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90" name="Google Shape;1490;p4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45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2" name="Google Shape;1492;p45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493" name="Google Shape;1493;p4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45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95" name="Google Shape;1495;p45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6" name="Google Shape;1496;p45"/>
          <p:cNvGrpSpPr/>
          <p:nvPr/>
        </p:nvGrpSpPr>
        <p:grpSpPr>
          <a:xfrm>
            <a:off x="9638794" y="2160635"/>
            <a:ext cx="2553205" cy="4012801"/>
            <a:chOff x="9508727" y="2147107"/>
            <a:chExt cx="2683273" cy="4217224"/>
          </a:xfrm>
        </p:grpSpPr>
        <p:sp>
          <p:nvSpPr>
            <p:cNvPr id="1497" name="Google Shape;1497;p45"/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/>
              <a:ahLst/>
              <a:cxnLst/>
              <a:rect l="l" t="t" r="r" b="b"/>
              <a:pathLst>
                <a:path w="810404" h="583783" extrusionOk="0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5"/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/>
              <a:ahLst/>
              <a:cxnLst/>
              <a:rect l="l" t="t" r="r" b="b"/>
              <a:pathLst>
                <a:path w="2683273" h="3642562" extrusionOk="0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5"/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/>
              <a:ahLst/>
              <a:cxnLst/>
              <a:rect l="l" t="t" r="r" b="b"/>
              <a:pathLst>
                <a:path w="2655908" h="3195604" extrusionOk="0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5"/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/>
              <a:ahLst/>
              <a:cxnLst/>
              <a:rect l="l" t="t" r="r" b="b"/>
              <a:pathLst>
                <a:path w="807262" h="48649" extrusionOk="0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5"/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/>
              <a:ahLst/>
              <a:cxnLst/>
              <a:rect l="l" t="t" r="r" b="b"/>
              <a:pathLst>
                <a:path w="2655908" h="395270" extrusionOk="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5"/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/>
              <a:ahLst/>
              <a:cxnLst/>
              <a:rect l="l" t="t" r="r" b="b"/>
              <a:pathLst>
                <a:path w="6586571" h="3763755" extrusionOk="0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5"/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Google Shape;1508;p46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509" name="Google Shape;1509;p46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46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46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46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46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46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46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46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46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46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46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46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46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46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46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46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46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46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46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46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46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46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46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46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46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46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46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46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46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46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46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46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46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46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46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46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46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46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46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46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46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46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46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46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46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4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559" name="Google Shape;1559;p47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47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47"/>
          <p:cNvSpPr/>
          <p:nvPr/>
        </p:nvSpPr>
        <p:spPr>
          <a:xfrm>
            <a:off x="6995432" y="144001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47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47"/>
          <p:cNvSpPr/>
          <p:nvPr/>
        </p:nvSpPr>
        <p:spPr>
          <a:xfrm rot="-27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47"/>
          <p:cNvSpPr/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47"/>
          <p:cNvSpPr/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47"/>
          <p:cNvSpPr/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47"/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47"/>
          <p:cNvSpPr/>
          <p:nvPr/>
        </p:nvSpPr>
        <p:spPr>
          <a:xfrm>
            <a:off x="11180535" y="148595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9" name="Google Shape;1569;p47"/>
          <p:cNvGrpSpPr/>
          <p:nvPr/>
        </p:nvGrpSpPr>
        <p:grpSpPr>
          <a:xfrm>
            <a:off x="8688594" y="2429101"/>
            <a:ext cx="344634" cy="584984"/>
            <a:chOff x="1960331" y="2060848"/>
            <a:chExt cx="2028872" cy="3463828"/>
          </a:xfrm>
        </p:grpSpPr>
        <p:sp>
          <p:nvSpPr>
            <p:cNvPr id="1570" name="Google Shape;1570;p47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4" name="Google Shape;1574;p47"/>
          <p:cNvSpPr/>
          <p:nvPr/>
        </p:nvSpPr>
        <p:spPr>
          <a:xfrm>
            <a:off x="9618682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47"/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47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7" name="Google Shape;1577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7" cy="3462028"/>
          </a:xfrm>
        </p:grpSpPr>
        <p:sp>
          <p:nvSpPr>
            <p:cNvPr id="1578" name="Google Shape;1578;p47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0" name="Google Shape;1580;p47"/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47"/>
          <p:cNvSpPr/>
          <p:nvPr/>
        </p:nvSpPr>
        <p:spPr>
          <a:xfrm>
            <a:off x="10267646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47"/>
          <p:cNvSpPr/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47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47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47"/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47"/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47"/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47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47"/>
          <p:cNvSpPr/>
          <p:nvPr/>
        </p:nvSpPr>
        <p:spPr>
          <a:xfrm rot="-2675106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47"/>
          <p:cNvSpPr/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47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47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47"/>
          <p:cNvSpPr/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47"/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47"/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47"/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47"/>
          <p:cNvSpPr/>
          <p:nvPr/>
        </p:nvSpPr>
        <p:spPr>
          <a:xfrm rot="-54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47"/>
          <p:cNvSpPr/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47"/>
          <p:cNvSpPr/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47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47"/>
          <p:cNvSpPr/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47"/>
          <p:cNvSpPr/>
          <p:nvPr/>
        </p:nvSpPr>
        <p:spPr>
          <a:xfrm>
            <a:off x="5283276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47"/>
          <p:cNvSpPr/>
          <p:nvPr/>
        </p:nvSpPr>
        <p:spPr>
          <a:xfrm>
            <a:off x="4436267" y="563475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47"/>
          <p:cNvSpPr/>
          <p:nvPr/>
        </p:nvSpPr>
        <p:spPr>
          <a:xfrm>
            <a:off x="697125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47"/>
          <p:cNvSpPr/>
          <p:nvPr/>
        </p:nvSpPr>
        <p:spPr>
          <a:xfrm>
            <a:off x="612126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47"/>
          <p:cNvSpPr/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47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47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47"/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p48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615" name="Google Shape;1615;p48"/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6" name="Google Shape;1616;p48"/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p48"/>
          <p:cNvSpPr/>
          <p:nvPr/>
        </p:nvSpPr>
        <p:spPr>
          <a:xfrm rot="-54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8" name="Google Shape;1618;p48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9" name="Google Shape;1619;p48"/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0" name="Google Shape;1620;p48"/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p48"/>
          <p:cNvSpPr/>
          <p:nvPr/>
        </p:nvSpPr>
        <p:spPr>
          <a:xfrm>
            <a:off x="10998217" y="5652772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48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48"/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48"/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Google Shape;1625;p48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48"/>
          <p:cNvSpPr/>
          <p:nvPr/>
        </p:nvSpPr>
        <p:spPr>
          <a:xfrm>
            <a:off x="8766358" y="3640606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48"/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48"/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9" name="Google Shape;1629;p48"/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48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48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48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48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48"/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48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48"/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48"/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48"/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48"/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48"/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48"/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48"/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48"/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48"/>
          <p:cNvSpPr/>
          <p:nvPr/>
        </p:nvSpPr>
        <p:spPr>
          <a:xfrm rot="-27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48"/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48"/>
          <p:cNvSpPr/>
          <p:nvPr/>
        </p:nvSpPr>
        <p:spPr>
          <a:xfrm>
            <a:off x="4455730" y="1450295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48"/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48"/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48"/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48"/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2" name="Google Shape;1652;p48"/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p48"/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48"/>
          <p:cNvSpPr/>
          <p:nvPr/>
        </p:nvSpPr>
        <p:spPr>
          <a:xfrm>
            <a:off x="10130939" y="2599748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48"/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48"/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48"/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48"/>
          <p:cNvSpPr/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48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>
                <a:solidFill>
                  <a:schemeClr val="lt1"/>
                </a:solidFill>
              </a:rPr>
              <a:t>Our Team Style</a:t>
            </a:r>
            <a:endParaRPr/>
          </a:p>
        </p:txBody>
      </p:sp>
      <p:sp>
        <p:nvSpPr>
          <p:cNvPr id="198" name="Google Shape;198;p5"/>
          <p:cNvSpPr txBox="1"/>
          <p:nvPr/>
        </p:nvSpPr>
        <p:spPr>
          <a:xfrm>
            <a:off x="5036348" y="2282446"/>
            <a:ext cx="2663673" cy="3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JAMES JONSSON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5"/>
          <p:cNvSpPr txBox="1"/>
          <p:nvPr/>
        </p:nvSpPr>
        <p:spPr>
          <a:xfrm>
            <a:off x="5036349" y="2714494"/>
            <a:ext cx="3261549" cy="3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CREATIVE DIRECTOR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6433296" y="3460002"/>
            <a:ext cx="49662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201" name="Google Shape;201;p5"/>
          <p:cNvSpPr/>
          <p:nvPr/>
        </p:nvSpPr>
        <p:spPr>
          <a:xfrm>
            <a:off x="5036348" y="3460002"/>
            <a:ext cx="13969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</a:t>
            </a:r>
            <a:endParaRPr/>
          </a:p>
        </p:txBody>
      </p:sp>
      <p:sp>
        <p:nvSpPr>
          <p:cNvPr id="202" name="Google Shape;202;p5"/>
          <p:cNvSpPr/>
          <p:nvPr/>
        </p:nvSpPr>
        <p:spPr>
          <a:xfrm>
            <a:off x="6433296" y="4082898"/>
            <a:ext cx="49662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203" name="Google Shape;203;p5"/>
          <p:cNvSpPr/>
          <p:nvPr/>
        </p:nvSpPr>
        <p:spPr>
          <a:xfrm>
            <a:off x="5036348" y="4082898"/>
            <a:ext cx="13969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</a:t>
            </a:r>
            <a:endParaRPr/>
          </a:p>
        </p:txBody>
      </p:sp>
      <p:sp>
        <p:nvSpPr>
          <p:cNvPr id="204" name="Google Shape;204;p5"/>
          <p:cNvSpPr/>
          <p:nvPr/>
        </p:nvSpPr>
        <p:spPr>
          <a:xfrm>
            <a:off x="6433296" y="4705794"/>
            <a:ext cx="49662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205" name="Google Shape;205;p5"/>
          <p:cNvSpPr/>
          <p:nvPr/>
        </p:nvSpPr>
        <p:spPr>
          <a:xfrm>
            <a:off x="5036348" y="4705794"/>
            <a:ext cx="13969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</a:t>
            </a:r>
            <a:endParaRPr/>
          </a:p>
        </p:txBody>
      </p:sp>
      <p:sp>
        <p:nvSpPr>
          <p:cNvPr id="206" name="Google Shape;206;p5"/>
          <p:cNvSpPr/>
          <p:nvPr/>
        </p:nvSpPr>
        <p:spPr>
          <a:xfrm>
            <a:off x="6433296" y="5328690"/>
            <a:ext cx="49662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207" name="Google Shape;207;p5"/>
          <p:cNvSpPr/>
          <p:nvPr/>
        </p:nvSpPr>
        <p:spPr>
          <a:xfrm>
            <a:off x="5036348" y="5328690"/>
            <a:ext cx="13969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</a:t>
            </a:r>
            <a:endParaRPr/>
          </a:p>
        </p:txBody>
      </p:sp>
      <p:sp>
        <p:nvSpPr>
          <p:cNvPr id="208" name="Google Shape;208;p5"/>
          <p:cNvSpPr>
            <a:spLocks noGrp="1"/>
          </p:cNvSpPr>
          <p:nvPr>
            <p:ph type="pic" idx="2"/>
          </p:nvPr>
        </p:nvSpPr>
        <p:spPr>
          <a:xfrm>
            <a:off x="1097431" y="2310987"/>
            <a:ext cx="2930595" cy="335686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6"/>
          <p:cNvGrpSpPr/>
          <p:nvPr/>
        </p:nvGrpSpPr>
        <p:grpSpPr>
          <a:xfrm>
            <a:off x="0" y="3012418"/>
            <a:ext cx="12192000" cy="489206"/>
            <a:chOff x="0" y="3012418"/>
            <a:chExt cx="12192000" cy="489206"/>
          </a:xfrm>
        </p:grpSpPr>
        <p:sp>
          <p:nvSpPr>
            <p:cNvPr id="214" name="Google Shape;214;p6"/>
            <p:cNvSpPr/>
            <p:nvPr/>
          </p:nvSpPr>
          <p:spPr>
            <a:xfrm>
              <a:off x="5957090" y="3135338"/>
              <a:ext cx="246203" cy="246203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 rot="-5400000">
              <a:off x="8927415" y="237039"/>
              <a:ext cx="489205" cy="6039965"/>
            </a:xfrm>
            <a:prstGeom prst="trapezoid">
              <a:avLst>
                <a:gd name="adj" fmla="val 38386"/>
              </a:avLst>
            </a:prstGeom>
            <a:gradFill>
              <a:gsLst>
                <a:gs pos="0">
                  <a:srgbClr val="FFFFFF">
                    <a:alpha val="20000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 rot="5400000" flipH="1">
              <a:off x="2775380" y="237038"/>
              <a:ext cx="489205" cy="6039965"/>
            </a:xfrm>
            <a:prstGeom prst="trapezoid">
              <a:avLst>
                <a:gd name="adj" fmla="val 38386"/>
              </a:avLst>
            </a:prstGeom>
            <a:gradFill>
              <a:gsLst>
                <a:gs pos="0">
                  <a:srgbClr val="FFFFFF">
                    <a:alpha val="20000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" name="Google Shape;217;p6"/>
          <p:cNvSpPr/>
          <p:nvPr/>
        </p:nvSpPr>
        <p:spPr>
          <a:xfrm>
            <a:off x="0" y="4365927"/>
            <a:ext cx="12192000" cy="24920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8" name="Google Shape;218;p6"/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219" name="Google Shape;219;p6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6"/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" name="Google Shape;221;p6"/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222" name="Google Shape;222;p6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6"/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" name="Google Shape;224;p6"/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225" name="Google Shape;225;p6"/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6"/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" name="Google Shape;227;p6"/>
          <p:cNvGrpSpPr/>
          <p:nvPr/>
        </p:nvGrpSpPr>
        <p:grpSpPr>
          <a:xfrm>
            <a:off x="2286606" y="3714295"/>
            <a:ext cx="3538328" cy="692777"/>
            <a:chOff x="1596377" y="3238221"/>
            <a:chExt cx="5927951" cy="1160647"/>
          </a:xfrm>
        </p:grpSpPr>
        <p:sp>
          <p:nvSpPr>
            <p:cNvPr id="228" name="Google Shape;228;p6"/>
            <p:cNvSpPr/>
            <p:nvPr/>
          </p:nvSpPr>
          <p:spPr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 extrusionOk="0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 extrusionOk="0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 extrusionOk="0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1" name="Google Shape;231;p6"/>
          <p:cNvSpPr/>
          <p:nvPr/>
        </p:nvSpPr>
        <p:spPr>
          <a:xfrm rot="-2700000">
            <a:off x="1033706" y="1575581"/>
            <a:ext cx="609280" cy="609280"/>
          </a:xfrm>
          <a:prstGeom prst="ellipse">
            <a:avLst/>
          </a:prstGeom>
          <a:noFill/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6"/>
          <p:cNvSpPr txBox="1"/>
          <p:nvPr/>
        </p:nvSpPr>
        <p:spPr>
          <a:xfrm>
            <a:off x="1093746" y="1741723"/>
            <a:ext cx="4892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3" name="Google Shape;233;p6"/>
          <p:cNvGrpSpPr/>
          <p:nvPr/>
        </p:nvGrpSpPr>
        <p:grpSpPr>
          <a:xfrm>
            <a:off x="1726796" y="1448565"/>
            <a:ext cx="1960554" cy="863315"/>
            <a:chOff x="3233963" y="1954419"/>
            <a:chExt cx="1400520" cy="863315"/>
          </a:xfrm>
        </p:grpSpPr>
        <p:sp>
          <p:nvSpPr>
            <p:cNvPr id="234" name="Google Shape;234;p6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6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" name="Google Shape;236;p6"/>
          <p:cNvSpPr/>
          <p:nvPr/>
        </p:nvSpPr>
        <p:spPr>
          <a:xfrm rot="-2700000">
            <a:off x="3462425" y="2194618"/>
            <a:ext cx="609280" cy="609280"/>
          </a:xfrm>
          <a:prstGeom prst="ellipse">
            <a:avLst/>
          </a:prstGeom>
          <a:noFill/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6"/>
          <p:cNvSpPr txBox="1"/>
          <p:nvPr/>
        </p:nvSpPr>
        <p:spPr>
          <a:xfrm>
            <a:off x="3522464" y="2360758"/>
            <a:ext cx="4892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" name="Google Shape;238;p6"/>
          <p:cNvGrpSpPr/>
          <p:nvPr/>
        </p:nvGrpSpPr>
        <p:grpSpPr>
          <a:xfrm>
            <a:off x="4155515" y="2067600"/>
            <a:ext cx="1960554" cy="863315"/>
            <a:chOff x="3233963" y="1954419"/>
            <a:chExt cx="1400520" cy="863315"/>
          </a:xfrm>
        </p:grpSpPr>
        <p:sp>
          <p:nvSpPr>
            <p:cNvPr id="239" name="Google Shape;239;p6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6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6"/>
          <p:cNvSpPr/>
          <p:nvPr/>
        </p:nvSpPr>
        <p:spPr>
          <a:xfrm rot="-2700000">
            <a:off x="8996322" y="2194618"/>
            <a:ext cx="609280" cy="609280"/>
          </a:xfrm>
          <a:prstGeom prst="ellipse">
            <a:avLst/>
          </a:prstGeom>
          <a:noFill/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6"/>
          <p:cNvSpPr txBox="1"/>
          <p:nvPr/>
        </p:nvSpPr>
        <p:spPr>
          <a:xfrm>
            <a:off x="9056361" y="2360758"/>
            <a:ext cx="4892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3" name="Google Shape;243;p6"/>
          <p:cNvGrpSpPr/>
          <p:nvPr/>
        </p:nvGrpSpPr>
        <p:grpSpPr>
          <a:xfrm>
            <a:off x="9689411" y="2067600"/>
            <a:ext cx="1960554" cy="863315"/>
            <a:chOff x="3233963" y="1954419"/>
            <a:chExt cx="1400520" cy="863315"/>
          </a:xfrm>
        </p:grpSpPr>
        <p:sp>
          <p:nvSpPr>
            <p:cNvPr id="244" name="Google Shape;244;p6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6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" name="Google Shape;246;p6"/>
          <p:cNvSpPr/>
          <p:nvPr/>
        </p:nvSpPr>
        <p:spPr>
          <a:xfrm rot="-2700000">
            <a:off x="6108921" y="1581634"/>
            <a:ext cx="609280" cy="609280"/>
          </a:xfrm>
          <a:prstGeom prst="ellipse">
            <a:avLst/>
          </a:prstGeom>
          <a:noFill/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6"/>
          <p:cNvSpPr txBox="1"/>
          <p:nvPr/>
        </p:nvSpPr>
        <p:spPr>
          <a:xfrm>
            <a:off x="6168960" y="1747776"/>
            <a:ext cx="4892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" name="Google Shape;248;p6"/>
          <p:cNvGrpSpPr/>
          <p:nvPr/>
        </p:nvGrpSpPr>
        <p:grpSpPr>
          <a:xfrm>
            <a:off x="6802010" y="1454618"/>
            <a:ext cx="1960554" cy="863315"/>
            <a:chOff x="3233963" y="1954419"/>
            <a:chExt cx="1400520" cy="863315"/>
          </a:xfrm>
        </p:grpSpPr>
        <p:sp>
          <p:nvSpPr>
            <p:cNvPr id="249" name="Google Shape;249;p6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6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1" name="Google Shape;251;p6"/>
          <p:cNvSpPr/>
          <p:nvPr/>
        </p:nvSpPr>
        <p:spPr>
          <a:xfrm>
            <a:off x="9274797" y="3504276"/>
            <a:ext cx="1308166" cy="612226"/>
          </a:xfrm>
          <a:custGeom>
            <a:avLst/>
            <a:gdLst/>
            <a:ahLst/>
            <a:cxnLst/>
            <a:rect l="l" t="t" r="r" b="b"/>
            <a:pathLst>
              <a:path w="2601365" h="1217445" extrusionOk="0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" name="Google Shape;25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4934" y="3041577"/>
            <a:ext cx="518288" cy="13658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3" name="Google Shape;253;p6"/>
          <p:cNvGrpSpPr/>
          <p:nvPr/>
        </p:nvGrpSpPr>
        <p:grpSpPr>
          <a:xfrm flipH="1">
            <a:off x="6266142" y="3714295"/>
            <a:ext cx="3538328" cy="692777"/>
            <a:chOff x="1596377" y="3238221"/>
            <a:chExt cx="5927951" cy="1160647"/>
          </a:xfrm>
        </p:grpSpPr>
        <p:sp>
          <p:nvSpPr>
            <p:cNvPr id="254" name="Google Shape;254;p6"/>
            <p:cNvSpPr/>
            <p:nvPr/>
          </p:nvSpPr>
          <p:spPr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 extrusionOk="0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 extrusionOk="0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 extrusionOk="0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63" name="Google Shape;263;p7"/>
          <p:cNvSpPr/>
          <p:nvPr/>
        </p:nvSpPr>
        <p:spPr>
          <a:xfrm>
            <a:off x="920522" y="2191890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7"/>
          <p:cNvSpPr/>
          <p:nvPr/>
        </p:nvSpPr>
        <p:spPr>
          <a:xfrm>
            <a:off x="922618" y="2191890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7"/>
          <p:cNvSpPr txBox="1"/>
          <p:nvPr/>
        </p:nvSpPr>
        <p:spPr>
          <a:xfrm>
            <a:off x="1110650" y="2281906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sz="2400" b="1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 txBox="1"/>
          <p:nvPr/>
        </p:nvSpPr>
        <p:spPr>
          <a:xfrm>
            <a:off x="2121652" y="2199113"/>
            <a:ext cx="33647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7"/>
          <p:cNvSpPr txBox="1"/>
          <p:nvPr/>
        </p:nvSpPr>
        <p:spPr>
          <a:xfrm>
            <a:off x="920522" y="3055986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7"/>
          <p:cNvSpPr/>
          <p:nvPr/>
        </p:nvSpPr>
        <p:spPr>
          <a:xfrm>
            <a:off x="6561957" y="2191890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7"/>
          <p:cNvSpPr/>
          <p:nvPr/>
        </p:nvSpPr>
        <p:spPr>
          <a:xfrm>
            <a:off x="6564054" y="2191890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7"/>
          <p:cNvSpPr txBox="1"/>
          <p:nvPr/>
        </p:nvSpPr>
        <p:spPr>
          <a:xfrm>
            <a:off x="6752085" y="2281906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2400" b="1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7"/>
          <p:cNvSpPr txBox="1"/>
          <p:nvPr/>
        </p:nvSpPr>
        <p:spPr>
          <a:xfrm>
            <a:off x="7763087" y="2199113"/>
            <a:ext cx="33647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7"/>
          <p:cNvSpPr txBox="1"/>
          <p:nvPr/>
        </p:nvSpPr>
        <p:spPr>
          <a:xfrm>
            <a:off x="6561958" y="3055986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7"/>
          <p:cNvSpPr/>
          <p:nvPr/>
        </p:nvSpPr>
        <p:spPr>
          <a:xfrm>
            <a:off x="924715" y="4220308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7"/>
          <p:cNvSpPr/>
          <p:nvPr/>
        </p:nvSpPr>
        <p:spPr>
          <a:xfrm>
            <a:off x="922618" y="4220308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7"/>
          <p:cNvSpPr txBox="1"/>
          <p:nvPr/>
        </p:nvSpPr>
        <p:spPr>
          <a:xfrm>
            <a:off x="1110650" y="4310324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2400" b="1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7"/>
          <p:cNvSpPr txBox="1"/>
          <p:nvPr/>
        </p:nvSpPr>
        <p:spPr>
          <a:xfrm>
            <a:off x="2125845" y="4227531"/>
            <a:ext cx="33647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</a:t>
            </a:r>
            <a:endParaRPr/>
          </a:p>
        </p:txBody>
      </p:sp>
      <p:sp>
        <p:nvSpPr>
          <p:cNvPr id="277" name="Google Shape;277;p7"/>
          <p:cNvSpPr txBox="1"/>
          <p:nvPr/>
        </p:nvSpPr>
        <p:spPr>
          <a:xfrm>
            <a:off x="924716" y="5084404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7"/>
          <p:cNvSpPr/>
          <p:nvPr/>
        </p:nvSpPr>
        <p:spPr>
          <a:xfrm>
            <a:off x="6566150" y="4220308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7"/>
          <p:cNvSpPr/>
          <p:nvPr/>
        </p:nvSpPr>
        <p:spPr>
          <a:xfrm>
            <a:off x="6564054" y="4220308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7"/>
          <p:cNvSpPr txBox="1"/>
          <p:nvPr/>
        </p:nvSpPr>
        <p:spPr>
          <a:xfrm>
            <a:off x="6752085" y="4310324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2400" b="1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 txBox="1"/>
          <p:nvPr/>
        </p:nvSpPr>
        <p:spPr>
          <a:xfrm>
            <a:off x="7767280" y="4227531"/>
            <a:ext cx="33647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7"/>
          <p:cNvSpPr txBox="1"/>
          <p:nvPr/>
        </p:nvSpPr>
        <p:spPr>
          <a:xfrm>
            <a:off x="6566150" y="5084404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"/>
          <p:cNvSpPr>
            <a:spLocks noGrp="1"/>
          </p:cNvSpPr>
          <p:nvPr>
            <p:ph type="pic" idx="2"/>
          </p:nvPr>
        </p:nvSpPr>
        <p:spPr>
          <a:xfrm>
            <a:off x="0" y="0"/>
            <a:ext cx="12198767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8" name="Google Shape;288;p8"/>
          <p:cNvSpPr/>
          <p:nvPr/>
        </p:nvSpPr>
        <p:spPr>
          <a:xfrm flipH="1">
            <a:off x="5939246" y="0"/>
            <a:ext cx="6252754" cy="6858001"/>
          </a:xfrm>
          <a:prstGeom prst="rtTriangle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8"/>
          <p:cNvSpPr txBox="1"/>
          <p:nvPr/>
        </p:nvSpPr>
        <p:spPr>
          <a:xfrm>
            <a:off x="879406" y="607293"/>
            <a:ext cx="381641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8"/>
          <p:cNvSpPr txBox="1"/>
          <p:nvPr/>
        </p:nvSpPr>
        <p:spPr>
          <a:xfrm>
            <a:off x="929733" y="1789243"/>
            <a:ext cx="263476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1" name="Google Shape;291;p8"/>
          <p:cNvGrpSpPr/>
          <p:nvPr/>
        </p:nvGrpSpPr>
        <p:grpSpPr>
          <a:xfrm>
            <a:off x="8686800" y="3913288"/>
            <a:ext cx="3141677" cy="1745035"/>
            <a:chOff x="4822352" y="1916832"/>
            <a:chExt cx="3422056" cy="1745035"/>
          </a:xfrm>
        </p:grpSpPr>
        <p:sp>
          <p:nvSpPr>
            <p:cNvPr id="292" name="Google Shape;292;p8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293" name="Google Shape;293;p8"/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</a:t>
              </a:r>
              <a:endParaRPr/>
            </a:p>
          </p:txBody>
        </p:sp>
      </p:grpSp>
      <p:sp>
        <p:nvSpPr>
          <p:cNvPr id="294" name="Google Shape;294;p8"/>
          <p:cNvSpPr txBox="1"/>
          <p:nvPr/>
        </p:nvSpPr>
        <p:spPr>
          <a:xfrm>
            <a:off x="8900637" y="6119661"/>
            <a:ext cx="29278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sz="2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00" name="Google Shape;300;p9"/>
          <p:cNvSpPr/>
          <p:nvPr/>
        </p:nvSpPr>
        <p:spPr>
          <a:xfrm>
            <a:off x="5547938" y="1854513"/>
            <a:ext cx="656456" cy="656456"/>
          </a:xfrm>
          <a:prstGeom prst="ellipse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9"/>
          <p:cNvSpPr/>
          <p:nvPr/>
        </p:nvSpPr>
        <p:spPr>
          <a:xfrm>
            <a:off x="5547938" y="3020175"/>
            <a:ext cx="656456" cy="656456"/>
          </a:xfrm>
          <a:prstGeom prst="ellipse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5547938" y="4185838"/>
            <a:ext cx="656456" cy="656456"/>
          </a:xfrm>
          <a:prstGeom prst="ellipse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5547938" y="5351500"/>
            <a:ext cx="656456" cy="656456"/>
          </a:xfrm>
          <a:prstGeom prst="ellipse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" name="Google Shape;304;p9"/>
          <p:cNvGrpSpPr/>
          <p:nvPr/>
        </p:nvGrpSpPr>
        <p:grpSpPr>
          <a:xfrm>
            <a:off x="6303276" y="1771476"/>
            <a:ext cx="4002645" cy="868695"/>
            <a:chOff x="910640" y="2975794"/>
            <a:chExt cx="1527408" cy="2172752"/>
          </a:xfrm>
        </p:grpSpPr>
        <p:sp>
          <p:nvSpPr>
            <p:cNvPr id="305" name="Google Shape;305;p9"/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9"/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</a:t>
              </a:r>
              <a:endParaRPr/>
            </a:p>
          </p:txBody>
        </p:sp>
      </p:grpSp>
      <p:sp>
        <p:nvSpPr>
          <p:cNvPr id="307" name="Google Shape;307;p9"/>
          <p:cNvSpPr txBox="1"/>
          <p:nvPr/>
        </p:nvSpPr>
        <p:spPr>
          <a:xfrm>
            <a:off x="10305919" y="1798021"/>
            <a:ext cx="10801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8" name="Google Shape;308;p9"/>
          <p:cNvGrpSpPr/>
          <p:nvPr/>
        </p:nvGrpSpPr>
        <p:grpSpPr>
          <a:xfrm>
            <a:off x="6303276" y="2937137"/>
            <a:ext cx="4002645" cy="868694"/>
            <a:chOff x="910640" y="2975794"/>
            <a:chExt cx="1527408" cy="2172749"/>
          </a:xfrm>
        </p:grpSpPr>
        <p:sp>
          <p:nvSpPr>
            <p:cNvPr id="309" name="Google Shape;309;p9"/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9"/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</a:t>
              </a:r>
              <a:endParaRPr/>
            </a:p>
          </p:txBody>
        </p:sp>
      </p:grpSp>
      <p:sp>
        <p:nvSpPr>
          <p:cNvPr id="311" name="Google Shape;311;p9"/>
          <p:cNvSpPr txBox="1"/>
          <p:nvPr/>
        </p:nvSpPr>
        <p:spPr>
          <a:xfrm>
            <a:off x="10305919" y="2963682"/>
            <a:ext cx="10801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85</a:t>
            </a: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2" name="Google Shape;312;p9"/>
          <p:cNvGrpSpPr/>
          <p:nvPr/>
        </p:nvGrpSpPr>
        <p:grpSpPr>
          <a:xfrm>
            <a:off x="6303276" y="4102799"/>
            <a:ext cx="4002645" cy="868694"/>
            <a:chOff x="910640" y="2975794"/>
            <a:chExt cx="1527408" cy="2172749"/>
          </a:xfrm>
        </p:grpSpPr>
        <p:sp>
          <p:nvSpPr>
            <p:cNvPr id="313" name="Google Shape;313;p9"/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9"/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</a:t>
              </a:r>
              <a:endParaRPr/>
            </a:p>
          </p:txBody>
        </p:sp>
      </p:grpSp>
      <p:sp>
        <p:nvSpPr>
          <p:cNvPr id="315" name="Google Shape;315;p9"/>
          <p:cNvSpPr txBox="1"/>
          <p:nvPr/>
        </p:nvSpPr>
        <p:spPr>
          <a:xfrm>
            <a:off x="10305919" y="4129344"/>
            <a:ext cx="10801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67</a:t>
            </a: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6" name="Google Shape;316;p9"/>
          <p:cNvGrpSpPr/>
          <p:nvPr/>
        </p:nvGrpSpPr>
        <p:grpSpPr>
          <a:xfrm>
            <a:off x="6303276" y="5268460"/>
            <a:ext cx="4002645" cy="868694"/>
            <a:chOff x="910640" y="2975794"/>
            <a:chExt cx="1527408" cy="2172749"/>
          </a:xfrm>
        </p:grpSpPr>
        <p:sp>
          <p:nvSpPr>
            <p:cNvPr id="317" name="Google Shape;317;p9"/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</a:t>
              </a:r>
              <a:endParaRPr/>
            </a:p>
          </p:txBody>
        </p:sp>
      </p:grpSp>
      <p:sp>
        <p:nvSpPr>
          <p:cNvPr id="319" name="Google Shape;319;p9"/>
          <p:cNvSpPr txBox="1"/>
          <p:nvPr/>
        </p:nvSpPr>
        <p:spPr>
          <a:xfrm>
            <a:off x="10305919" y="5295006"/>
            <a:ext cx="10801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43</a:t>
            </a: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0" name="Google Shape;320;p9"/>
          <p:cNvGrpSpPr/>
          <p:nvPr/>
        </p:nvGrpSpPr>
        <p:grpSpPr>
          <a:xfrm>
            <a:off x="631718" y="2566552"/>
            <a:ext cx="4602347" cy="3488841"/>
            <a:chOff x="595505" y="2426052"/>
            <a:chExt cx="3799483" cy="2880225"/>
          </a:xfrm>
        </p:grpSpPr>
        <p:grpSp>
          <p:nvGrpSpPr>
            <p:cNvPr id="321" name="Google Shape;321;p9"/>
            <p:cNvGrpSpPr/>
            <p:nvPr/>
          </p:nvGrpSpPr>
          <p:grpSpPr>
            <a:xfrm>
              <a:off x="595505" y="2676523"/>
              <a:ext cx="2943711" cy="2629754"/>
              <a:chOff x="-218628" y="1563638"/>
              <a:chExt cx="2943711" cy="2629754"/>
            </a:xfrm>
          </p:grpSpPr>
          <p:sp>
            <p:nvSpPr>
              <p:cNvPr id="322" name="Google Shape;322;p9"/>
              <p:cNvSpPr/>
              <p:nvPr/>
            </p:nvSpPr>
            <p:spPr>
              <a:xfrm>
                <a:off x="-218628" y="3808671"/>
                <a:ext cx="2232248" cy="384721"/>
              </a:xfrm>
              <a:prstGeom prst="ellipse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3" name="Google Shape;323;p9"/>
              <p:cNvGrpSpPr/>
              <p:nvPr/>
            </p:nvGrpSpPr>
            <p:grpSpPr>
              <a:xfrm>
                <a:off x="276811" y="1563638"/>
                <a:ext cx="2448272" cy="2448272"/>
                <a:chOff x="276811" y="1563638"/>
                <a:chExt cx="2448272" cy="2448272"/>
              </a:xfrm>
            </p:grpSpPr>
            <p:sp>
              <p:nvSpPr>
                <p:cNvPr id="324" name="Google Shape;324;p9"/>
                <p:cNvSpPr/>
                <p:nvPr/>
              </p:nvSpPr>
              <p:spPr>
                <a:xfrm>
                  <a:off x="276811" y="1563638"/>
                  <a:ext cx="2448272" cy="244827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5;p9"/>
                <p:cNvSpPr/>
                <p:nvPr/>
              </p:nvSpPr>
              <p:spPr>
                <a:xfrm>
                  <a:off x="492835" y="1779662"/>
                  <a:ext cx="2016224" cy="2016224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" name="Google Shape;326;p9"/>
                <p:cNvSpPr/>
                <p:nvPr/>
              </p:nvSpPr>
              <p:spPr>
                <a:xfrm>
                  <a:off x="677047" y="1963874"/>
                  <a:ext cx="1647800" cy="1647800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" name="Google Shape;327;p9"/>
                <p:cNvSpPr/>
                <p:nvPr/>
              </p:nvSpPr>
              <p:spPr>
                <a:xfrm>
                  <a:off x="861259" y="2148086"/>
                  <a:ext cx="1279376" cy="1279376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" name="Google Shape;328;p9"/>
                <p:cNvSpPr/>
                <p:nvPr/>
              </p:nvSpPr>
              <p:spPr>
                <a:xfrm>
                  <a:off x="1045471" y="2332298"/>
                  <a:ext cx="910952" cy="910952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329;p9"/>
                <p:cNvSpPr/>
                <p:nvPr/>
              </p:nvSpPr>
              <p:spPr>
                <a:xfrm>
                  <a:off x="1229522" y="2516349"/>
                  <a:ext cx="542851" cy="542851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330;p9"/>
                <p:cNvSpPr/>
                <p:nvPr/>
              </p:nvSpPr>
              <p:spPr>
                <a:xfrm>
                  <a:off x="1377891" y="2664718"/>
                  <a:ext cx="246112" cy="246112"/>
                </a:xfrm>
                <a:prstGeom prst="ellipse">
                  <a:avLst/>
                </a:prstGeom>
                <a:solidFill>
                  <a:schemeClr val="l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31" name="Google Shape;331;p9"/>
            <p:cNvGrpSpPr/>
            <p:nvPr/>
          </p:nvGrpSpPr>
          <p:grpSpPr>
            <a:xfrm>
              <a:off x="2309148" y="2426052"/>
              <a:ext cx="2085841" cy="1648092"/>
              <a:chOff x="1744813" y="2276967"/>
              <a:chExt cx="2085841" cy="1648092"/>
            </a:xfrm>
          </p:grpSpPr>
          <p:sp>
            <p:nvSpPr>
              <p:cNvPr id="332" name="Google Shape;332;p9"/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9"/>
              <p:cNvSpPr/>
              <p:nvPr/>
            </p:nvSpPr>
            <p:spPr>
              <a:xfrm rot="-1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 extrusionOk="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34" name="Google Shape;334;p9"/>
              <p:cNvGrpSpPr/>
              <p:nvPr/>
            </p:nvGrpSpPr>
            <p:grpSpPr>
              <a:xfrm rot="-1800000">
                <a:off x="1953619" y="2662387"/>
                <a:ext cx="1776741" cy="877251"/>
                <a:chOff x="1475656" y="3310558"/>
                <a:chExt cx="2725289" cy="1345588"/>
              </a:xfrm>
            </p:grpSpPr>
            <p:sp>
              <p:nvSpPr>
                <p:cNvPr id="335" name="Google Shape;335;p9"/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rgbClr val="999999"/>
                    </a:gs>
                    <a:gs pos="100000">
                      <a:srgbClr val="999999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" name="Google Shape;336;p9"/>
                <p:cNvSpPr/>
                <p:nvPr/>
              </p:nvSpPr>
              <p:spPr>
                <a:xfrm rot="-1068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37" name="Google Shape;337;p9"/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338" name="Google Shape;338;p9"/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 extrusionOk="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9" name="Google Shape;339;p9"/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rgbClr val="DBE1E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0" name="Google Shape;340;p9"/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 extrusionOk="0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41" name="Google Shape;341;p9"/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342" name="Google Shape;342;p9"/>
          <p:cNvSpPr/>
          <p:nvPr/>
        </p:nvSpPr>
        <p:spPr>
          <a:xfrm rot="-900000">
            <a:off x="5682373" y="4354758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9"/>
          <p:cNvSpPr/>
          <p:nvPr/>
        </p:nvSpPr>
        <p:spPr>
          <a:xfrm>
            <a:off x="5706882" y="2013456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 extrusionOk="0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9"/>
          <p:cNvSpPr/>
          <p:nvPr/>
        </p:nvSpPr>
        <p:spPr>
          <a:xfrm rot="8201235">
            <a:off x="5714685" y="5501680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 extrusionOk="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9"/>
          <p:cNvSpPr/>
          <p:nvPr/>
        </p:nvSpPr>
        <p:spPr>
          <a:xfrm>
            <a:off x="5775852" y="3184108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 extrusionOk="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1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ALLPPT-COLOR 0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s Slide Master">
  <a:themeElements>
    <a:clrScheme name="Personalizado 21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576868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4835</Words>
  <Application>Microsoft Office PowerPoint</Application>
  <PresentationFormat>Panorámica</PresentationFormat>
  <Paragraphs>469</Paragraphs>
  <Slides>48</Slides>
  <Notes>48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4" baseType="lpstr">
      <vt:lpstr>Arial</vt:lpstr>
      <vt:lpstr>Calibri</vt:lpstr>
      <vt:lpstr>Noto Sans Symbols</vt:lpstr>
      <vt:lpstr>Cover and End Slide Master</vt:lpstr>
      <vt:lpstr>Section Break Slide Master</vt:lpstr>
      <vt:lpstr>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2020-01-20T05:08:25Z</dcterms:created>
  <dcterms:modified xsi:type="dcterms:W3CDTF">2023-11-24T05:42:46Z</dcterms:modified>
</cp:coreProperties>
</file>