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ABC990F-3CD2-43D4-A660-F6649272AEAF}">
  <a:tblStyle styleId="{4ABC990F-3CD2-43D4-A660-F6649272AEA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seeds have so many different shapes?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{4ABC990F-3CD2-43D4-A660-F6649272AEAF}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dispersión por animales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animal ayuda a esparcir las semillas de una planta (llevándolas de un lugar a otro)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dispersar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esparcir algo sobre un área grande o moverlo de un lugar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estructura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forma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específica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que tiene una cosa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seeds have so many different shapes?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