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notesMasterIdLst>
    <p:notesMasterId r:id="rId29"/>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33"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1.xml"/><Relationship Id="rId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slideLayout" Target="../slideLayouts/slideLayout1.xml"/><Relationship Id="rId10"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slideLayout" Target="../slideLayouts/slideLayout1.xml"/><Relationship Id="rId16"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slideLayout" Target="../slideLayouts/slideLayout1.xml"/><Relationship Id="rId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slideLayout" Target="../slideLayouts/slideLayout1.xml"/><Relationship Id="rId6"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slideLayout" Target="../slideLayouts/slideLayout1.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15-8.png"/><Relationship Id="rId9" Type="http://schemas.openxmlformats.org/officeDocument/2006/relationships/image" Target="../media/image-15-9.png"/><Relationship Id="rId10" Type="http://schemas.openxmlformats.org/officeDocument/2006/relationships/image" Target="../media/image-15-10.png"/><Relationship Id="rId11" Type="http://schemas.openxmlformats.org/officeDocument/2006/relationships/image" Target="../media/image-15-11.png"/><Relationship Id="rId12" Type="http://schemas.openxmlformats.org/officeDocument/2006/relationships/image" Target="../media/image-15-12.png"/><Relationship Id="rId13" Type="http://schemas.openxmlformats.org/officeDocument/2006/relationships/image" Target="../media/image-15-13.png"/><Relationship Id="rId14" Type="http://schemas.openxmlformats.org/officeDocument/2006/relationships/image" Target="../media/image-15-14.png"/><Relationship Id="rId15" Type="http://schemas.openxmlformats.org/officeDocument/2006/relationships/image" Target="../media/image-15-15.png"/><Relationship Id="rId16" Type="http://schemas.openxmlformats.org/officeDocument/2006/relationships/image" Target="../media/image-15-16.png"/><Relationship Id="rId17" Type="http://schemas.openxmlformats.org/officeDocument/2006/relationships/image" Target="../media/image-15-17.png"/><Relationship Id="rId18" Type="http://schemas.openxmlformats.org/officeDocument/2006/relationships/image" Target="../media/image-15-18.png"/><Relationship Id="rId19" Type="http://schemas.openxmlformats.org/officeDocument/2006/relationships/image" Target="../media/image-15-19.png"/><Relationship Id="rId20" Type="http://schemas.openxmlformats.org/officeDocument/2006/relationships/image" Target="../media/image-15-20.png"/><Relationship Id="rId21" Type="http://schemas.openxmlformats.org/officeDocument/2006/relationships/image" Target="../media/image-15-21.png"/><Relationship Id="rId22" Type="http://schemas.openxmlformats.org/officeDocument/2006/relationships/image" Target="../media/image-15-22.png"/><Relationship Id="rId23" Type="http://schemas.openxmlformats.org/officeDocument/2006/relationships/image" Target="../media/image-15-23.png"/><Relationship Id="rId24" Type="http://schemas.openxmlformats.org/officeDocument/2006/relationships/image" Target="../media/image-15-24.png"/><Relationship Id="rId25" Type="http://schemas.openxmlformats.org/officeDocument/2006/relationships/image" Target="../media/image-15-25.png"/><Relationship Id="rId26" Type="http://schemas.openxmlformats.org/officeDocument/2006/relationships/image" Target="../media/image-15-26.png"/><Relationship Id="rId27" Type="http://schemas.openxmlformats.org/officeDocument/2006/relationships/slideLayout" Target="../slideLayouts/slideLayout1.xml"/><Relationship Id="rId28"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slideLayout" Target="../slideLayouts/slideLayout1.xml"/><Relationship Id="rId6"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slideLayout" Target="../slideLayouts/slideLayout1.xml"/><Relationship Id="rId6"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slideLayout" Target="../slideLayouts/slideLayout1.xml"/><Relationship Id="rId6"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slideLayout" Target="../slideLayouts/slideLayout1.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slideLayout" Target="../slideLayouts/slideLayout1.xml"/><Relationship Id="rId5"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slideLayout" Target="../slideLayouts/slideLayout1.xml"/><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slideLayout" Target="../slideLayouts/slideLayout1.xml"/><Relationship Id="rId5"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png"/><Relationship Id="rId8" Type="http://schemas.openxmlformats.org/officeDocument/2006/relationships/slideLayout" Target="../slideLayouts/slideLayout1.xml"/><Relationship Id="rId9"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slideLayout" Target="../slideLayouts/slideLayout1.xml"/><Relationship Id="rId7"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image" Target="../media/image-24-4.png"/><Relationship Id="rId5" Type="http://schemas.openxmlformats.org/officeDocument/2006/relationships/image" Target="../media/image-24-5.png"/><Relationship Id="rId6" Type="http://schemas.openxmlformats.org/officeDocument/2006/relationships/slideLayout" Target="../slideLayouts/slideLayout1.xml"/><Relationship Id="rId7"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image" Target="../media/image-25-2.png"/><Relationship Id="rId3" Type="http://schemas.openxmlformats.org/officeDocument/2006/relationships/image" Target="../media/image-25-3.png"/><Relationship Id="rId4" Type="http://schemas.openxmlformats.org/officeDocument/2006/relationships/image" Target="../media/image-25-4.png"/><Relationship Id="rId5" Type="http://schemas.openxmlformats.org/officeDocument/2006/relationships/image" Target="../media/image-25-5.png"/><Relationship Id="rId6" Type="http://schemas.openxmlformats.org/officeDocument/2006/relationships/image" Target="../media/image-25-6.png"/><Relationship Id="rId7" Type="http://schemas.openxmlformats.org/officeDocument/2006/relationships/image" Target="../media/image-25-7.png"/><Relationship Id="rId8" Type="http://schemas.openxmlformats.org/officeDocument/2006/relationships/image" Target="../media/image-25-8.png"/><Relationship Id="rId9" Type="http://schemas.openxmlformats.org/officeDocument/2006/relationships/image" Target="../media/image-25-9.png"/><Relationship Id="rId10" Type="http://schemas.openxmlformats.org/officeDocument/2006/relationships/image" Target="../media/image-25-10.png"/><Relationship Id="rId11" Type="http://schemas.openxmlformats.org/officeDocument/2006/relationships/slideLayout" Target="../slideLayouts/slideLayout1.xml"/><Relationship Id="rId1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0" Type="http://schemas.openxmlformats.org/officeDocument/2006/relationships/hyperlink" Target="https://eatemp.com/powerpoint-org-chart-template/" TargetMode="External"/><Relationship Id="rId1" Type="http://schemas.openxmlformats.org/officeDocument/2006/relationships/image" Target="../media/image-26-1.png"/><Relationship Id="rId2" Type="http://schemas.openxmlformats.org/officeDocument/2006/relationships/image" Target="../media/image-26-2.png"/><Relationship Id="rId3" Type="http://schemas.openxmlformats.org/officeDocument/2006/relationships/image" Target="../media/image-26-3.png"/><Relationship Id="rId4" Type="http://schemas.openxmlformats.org/officeDocument/2006/relationships/image" Target="../media/image-26-4.png"/><Relationship Id="rId5" Type="http://schemas.openxmlformats.org/officeDocument/2006/relationships/image" Target="../media/image-26-5.png"/><Relationship Id="rId6" Type="http://schemas.openxmlformats.org/officeDocument/2006/relationships/image" Target="../media/image-26-6.png"/><Relationship Id="rId7" Type="http://schemas.openxmlformats.org/officeDocument/2006/relationships/image" Target="../media/image-26-7.png"/><Relationship Id="rId8" Type="http://schemas.openxmlformats.org/officeDocument/2006/relationships/image" Target="../media/image-26-8.png"/><Relationship Id="rId9" Type="http://schemas.openxmlformats.org/officeDocument/2006/relationships/image" Target="../media/image-26-9.png"/><Relationship Id="rId10" Type="http://schemas.openxmlformats.org/officeDocument/2006/relationships/image" Target="../media/image-26-10.png"/><Relationship Id="rId11" Type="http://schemas.openxmlformats.org/officeDocument/2006/relationships/image" Target="../media/image-26-11.png"/><Relationship Id="rId12" Type="http://schemas.openxmlformats.org/officeDocument/2006/relationships/image" Target="../media/image-26-12.png"/><Relationship Id="rId13" Type="http://schemas.openxmlformats.org/officeDocument/2006/relationships/image" Target="../media/image-26-13.png"/><Relationship Id="rId14" Type="http://schemas.openxmlformats.org/officeDocument/2006/relationships/image" Target="../media/image-26-14.png"/><Relationship Id="rId15" Type="http://schemas.openxmlformats.org/officeDocument/2006/relationships/image" Target="../media/image-26-15.png"/><Relationship Id="rId16" Type="http://schemas.openxmlformats.org/officeDocument/2006/relationships/image" Target="../media/image-26-16.png"/><Relationship Id="rId17" Type="http://schemas.openxmlformats.org/officeDocument/2006/relationships/image" Target="../media/image-26-17.png"/><Relationship Id="rId18" Type="http://schemas.openxmlformats.org/officeDocument/2006/relationships/image" Target="../media/image-26-18.png"/><Relationship Id="rId19" Type="http://schemas.openxmlformats.org/officeDocument/2006/relationships/image" Target="../media/image-26-19.png"/><Relationship Id="rId21" Type="http://schemas.openxmlformats.org/officeDocument/2006/relationships/slideLayout" Target="../slideLayouts/slideLayout1.xml"/><Relationship Id="rId2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4" Type="http://schemas.openxmlformats.org/officeDocument/2006/relationships/hyperlink" Target="https://unsplash.com/" TargetMode="External"/><Relationship Id="rId1" Type="http://schemas.openxmlformats.org/officeDocument/2006/relationships/image" Target="../media/image-27-1.png"/><Relationship Id="rId2" Type="http://schemas.openxmlformats.org/officeDocument/2006/relationships/image" Target="../media/image-27-2.png"/><Relationship Id="rId3" Type="http://schemas.openxmlformats.org/officeDocument/2006/relationships/image" Target="../media/image-27-3.png"/><Relationship Id="rId5" Type="http://schemas.openxmlformats.org/officeDocument/2006/relationships/slideLayout" Target="../slideLayouts/slideLayout1.xml"/><Relationship Id="rId6"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slideLayout" Target="../slideLayouts/slideLayout1.xml"/><Relationship Id="rId11"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slideLayout" Target="../slideLayouts/slideLayout1.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slideLayout" Target="../slideLayouts/slideLayout1.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slideLayout" Target="../slideLayouts/slideLayout1.xml"/><Relationship Id="rId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1.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1.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slideLayout" Target="../slideLayouts/slideLayout1.xml"/><Relationship Id="rId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Text 0"/>
          <p:cNvSpPr/>
          <p:nvPr/>
        </p:nvSpPr>
        <p:spPr>
          <a:xfrm>
            <a:off x="14975172" y="4025900"/>
            <a:ext cx="6892728"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Logistics</a:t>
            </a:r>
            <a:endParaRPr lang="en-US" sz="12800" dirty="0"/>
          </a:p>
        </p:txBody>
      </p:sp>
      <p:sp>
        <p:nvSpPr>
          <p:cNvPr id="4" name="Text 1"/>
          <p:cNvSpPr/>
          <p:nvPr/>
        </p:nvSpPr>
        <p:spPr>
          <a:xfrm>
            <a:off x="14975172" y="6515100"/>
            <a:ext cx="8666717" cy="3433233"/>
          </a:xfrm>
          <a:prstGeom prst="rect">
            <a:avLst/>
          </a:prstGeom>
          <a:noFill/>
          <a:ln/>
        </p:spPr>
        <p:txBody>
          <a:bodyPr wrap="square" lIns="0" tIns="0" rIns="0" bIns="0" rtlCol="0" anchor="t"/>
          <a:lstStyle/>
          <a:p>
            <a:pPr algn="l"/>
            <a:r>
              <a:rPr lang="en-US" sz="6400" spc="256" kern="0" dirty="0">
                <a:solidFill>
                  <a:srgbClr val="0E0E0E">
                    <a:alpha val="100000"/>
                  </a:srgbClr>
                </a:solidFill>
                <a:latin typeface="DM Sans Bold" pitchFamily="34" charset="0"/>
                <a:ea typeface="DM Sans Bold" pitchFamily="34" charset="-122"/>
                <a:cs typeface="DM Sans Bold" pitchFamily="34" charset="-120"/>
              </a:rPr>
              <a:t>FREE PRESENTATION TEMPLATE</a:t>
            </a:r>
            <a:endParaRPr lang="en-US" sz="6400" dirty="0"/>
          </a:p>
        </p:txBody>
      </p:sp>
      <p:sp>
        <p:nvSpPr>
          <p:cNvPr id="5" name="Shape 2"/>
          <p:cNvSpPr/>
          <p:nvPr/>
        </p:nvSpPr>
        <p:spPr>
          <a:xfrm>
            <a:off x="23370921" y="10515600"/>
            <a:ext cx="1016127" cy="3200400"/>
          </a:xfrm>
          <a:prstGeom prst="rect">
            <a:avLst/>
          </a:prstGeom>
          <a:noFill/>
          <a:ln/>
        </p:spPr>
      </p:sp>
      <p:pic>
        <p:nvPicPr>
          <p:cNvPr id="6"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7" name="Image 2" descr="preencoded.png">    </p:cNvPr>
          <p:cNvPicPr>
            <a:picLocks noChangeAspect="1"/>
          </p:cNvPicPr>
          <p:nvPr/>
        </p:nvPicPr>
        <p:blipFill>
          <a:blip r:embed="rId3"/>
          <a:stretch>
            <a:fillRect/>
          </a:stretch>
        </p:blipFill>
        <p:spPr>
          <a:xfrm>
            <a:off x="1536892" y="546100"/>
            <a:ext cx="12437474" cy="1261471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9107038" y="469900"/>
            <a:ext cx="5736884" cy="1735667"/>
          </a:xfrm>
          <a:prstGeom prst="rect">
            <a:avLst/>
          </a:prstGeom>
          <a:noFill/>
          <a:ln/>
        </p:spPr>
        <p:txBody>
          <a:bodyPr wrap="square" lIns="0" tIns="0" rIns="0" bIns="0" rtlCol="0" anchor="t"/>
          <a:lstStyle/>
          <a:p>
            <a:pPr algn="l"/>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Pricing Plan</a:t>
            </a:r>
            <a:endParaRPr lang="en-US" sz="8000" dirty="0"/>
          </a:p>
        </p:txBody>
      </p:sp>
      <p:sp>
        <p:nvSpPr>
          <p:cNvPr id="6" name="Shape 2"/>
          <p:cNvSpPr/>
          <p:nvPr/>
        </p:nvSpPr>
        <p:spPr>
          <a:xfrm>
            <a:off x="1778222" y="2489200"/>
            <a:ext cx="20843305" cy="9804400"/>
          </a:xfrm>
          <a:prstGeom prst="rect">
            <a:avLst/>
          </a:prstGeom>
          <a:noFill/>
          <a:ln/>
        </p:spPr>
      </p:sp>
      <p:sp>
        <p:nvSpPr>
          <p:cNvPr id="7" name="Shape 3"/>
          <p:cNvSpPr/>
          <p:nvPr/>
        </p:nvSpPr>
        <p:spPr>
          <a:xfrm>
            <a:off x="1778222" y="2489200"/>
            <a:ext cx="6439705" cy="9804400"/>
          </a:xfrm>
          <a:prstGeom prst="roundRect">
            <a:avLst>
              <a:gd name="adj" fmla="val 3124"/>
            </a:avLst>
          </a:prstGeom>
          <a:noFill/>
          <a:ln w="12700">
            <a:solidFill>
              <a:srgbClr val="E7653A"/>
            </a:solidFill>
            <a:prstDash val="solid"/>
          </a:ln>
        </p:spPr>
      </p:sp>
      <p:sp>
        <p:nvSpPr>
          <p:cNvPr id="8" name="Shape 4"/>
          <p:cNvSpPr/>
          <p:nvPr/>
        </p:nvSpPr>
        <p:spPr>
          <a:xfrm>
            <a:off x="4185173" y="2946400"/>
            <a:ext cx="1625803" cy="1625600"/>
          </a:xfrm>
          <a:prstGeom prst="roundRect">
            <a:avLst>
              <a:gd name="adj" fmla="val 78188"/>
            </a:avLst>
          </a:prstGeom>
          <a:solidFill>
            <a:srgbClr val="E7653A">
              <a:alpha val="100000"/>
            </a:srgbClr>
          </a:solidFill>
          <a:ln/>
        </p:spPr>
      </p:sp>
      <p:pic>
        <p:nvPicPr>
          <p:cNvPr id="9" name="Image 2" descr="preencoded.png">    </p:cNvPr>
          <p:cNvPicPr>
            <a:picLocks noChangeAspect="1"/>
          </p:cNvPicPr>
          <p:nvPr/>
        </p:nvPicPr>
        <p:blipFill>
          <a:blip r:embed="rId3"/>
          <a:stretch>
            <a:fillRect/>
          </a:stretch>
        </p:blipFill>
        <p:spPr>
          <a:xfrm>
            <a:off x="4490011" y="3251200"/>
            <a:ext cx="1016127" cy="1016000"/>
          </a:xfrm>
          <a:prstGeom prst="rect">
            <a:avLst/>
          </a:prstGeom>
        </p:spPr>
      </p:pic>
      <p:pic>
        <p:nvPicPr>
          <p:cNvPr id="10" name="Image 3" descr="preencoded.png">    </p:cNvPr>
          <p:cNvPicPr>
            <a:picLocks noChangeAspect="1"/>
          </p:cNvPicPr>
          <p:nvPr/>
        </p:nvPicPr>
        <p:blipFill>
          <a:blip r:embed="rId4"/>
          <a:stretch>
            <a:fillRect/>
          </a:stretch>
        </p:blipFill>
        <p:spPr>
          <a:xfrm>
            <a:off x="4670612" y="3314700"/>
            <a:ext cx="654926" cy="889000"/>
          </a:xfrm>
          <a:prstGeom prst="rect">
            <a:avLst/>
          </a:prstGeom>
        </p:spPr>
      </p:pic>
      <p:sp>
        <p:nvSpPr>
          <p:cNvPr id="11" name="Text 5"/>
          <p:cNvSpPr/>
          <p:nvPr/>
        </p:nvSpPr>
        <p:spPr>
          <a:xfrm>
            <a:off x="4185173" y="4876800"/>
            <a:ext cx="1625803" cy="1041400"/>
          </a:xfrm>
          <a:prstGeom prst="rect">
            <a:avLst/>
          </a:prstGeom>
          <a:noFill/>
          <a:ln/>
        </p:spPr>
        <p:txBody>
          <a:bodyPr wrap="square" lIns="0" tIns="0" rIns="0" bIns="0" rtlCol="0" anchor="t"/>
          <a:lstStyle/>
          <a:p>
            <a:pPr algn="ctr"/>
            <a:r>
              <a:rPr lang="en-US" sz="4800" dirty="0">
                <a:solidFill>
                  <a:srgbClr val="E7653A">
                    <a:alpha val="100000"/>
                  </a:srgbClr>
                </a:solidFill>
                <a:latin typeface="DM Serif Display Regular" pitchFamily="34" charset="0"/>
                <a:ea typeface="DM Serif Display Regular" pitchFamily="34" charset="-122"/>
                <a:cs typeface="DM Serif Display Regular" pitchFamily="34" charset="-120"/>
              </a:rPr>
              <a:t>Basic</a:t>
            </a:r>
            <a:endParaRPr lang="en-US" sz="4800" dirty="0"/>
          </a:p>
        </p:txBody>
      </p:sp>
      <p:sp>
        <p:nvSpPr>
          <p:cNvPr id="12" name="Text 6"/>
          <p:cNvSpPr/>
          <p:nvPr/>
        </p:nvSpPr>
        <p:spPr>
          <a:xfrm>
            <a:off x="2235479" y="60198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Ability to form a small party with fellow adventurers.</a:t>
            </a:r>
            <a:endParaRPr lang="en-US" sz="3200" dirty="0"/>
          </a:p>
        </p:txBody>
      </p:sp>
      <p:sp>
        <p:nvSpPr>
          <p:cNvPr id="13" name="Text 7"/>
          <p:cNvSpPr/>
          <p:nvPr/>
        </p:nvSpPr>
        <p:spPr>
          <a:xfrm>
            <a:off x="3480235" y="10998200"/>
            <a:ext cx="3035679"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$10/month</a:t>
            </a:r>
            <a:endParaRPr lang="en-US" sz="4800" dirty="0"/>
          </a:p>
        </p:txBody>
      </p:sp>
      <p:sp>
        <p:nvSpPr>
          <p:cNvPr id="14" name="Shape 8"/>
          <p:cNvSpPr/>
          <p:nvPr/>
        </p:nvSpPr>
        <p:spPr>
          <a:xfrm>
            <a:off x="8980022" y="2489200"/>
            <a:ext cx="6439705" cy="9804400"/>
          </a:xfrm>
          <a:prstGeom prst="roundRect">
            <a:avLst>
              <a:gd name="adj" fmla="val 3124"/>
            </a:avLst>
          </a:prstGeom>
          <a:noFill/>
          <a:ln w="12700">
            <a:solidFill>
              <a:srgbClr val="E7653A"/>
            </a:solidFill>
            <a:prstDash val="solid"/>
          </a:ln>
        </p:spPr>
      </p:sp>
      <p:sp>
        <p:nvSpPr>
          <p:cNvPr id="15" name="Shape 9"/>
          <p:cNvSpPr/>
          <p:nvPr/>
        </p:nvSpPr>
        <p:spPr>
          <a:xfrm>
            <a:off x="11386973" y="2946400"/>
            <a:ext cx="1625803" cy="1625600"/>
          </a:xfrm>
          <a:prstGeom prst="roundRect">
            <a:avLst>
              <a:gd name="adj" fmla="val 78188"/>
            </a:avLst>
          </a:prstGeom>
          <a:solidFill>
            <a:srgbClr val="E7653A">
              <a:alpha val="100000"/>
            </a:srgbClr>
          </a:solidFill>
          <a:ln/>
        </p:spPr>
      </p:sp>
      <p:pic>
        <p:nvPicPr>
          <p:cNvPr id="16" name="Image 4" descr="preencoded.png">    </p:cNvPr>
          <p:cNvPicPr>
            <a:picLocks noChangeAspect="1"/>
          </p:cNvPicPr>
          <p:nvPr/>
        </p:nvPicPr>
        <p:blipFill>
          <a:blip r:embed="rId5"/>
          <a:stretch>
            <a:fillRect/>
          </a:stretch>
        </p:blipFill>
        <p:spPr>
          <a:xfrm>
            <a:off x="11691811" y="3251200"/>
            <a:ext cx="1016127" cy="1016000"/>
          </a:xfrm>
          <a:prstGeom prst="rect">
            <a:avLst/>
          </a:prstGeom>
        </p:spPr>
      </p:pic>
      <p:pic>
        <p:nvPicPr>
          <p:cNvPr id="17" name="Image 5" descr="preencoded.png">    </p:cNvPr>
          <p:cNvPicPr>
            <a:picLocks noChangeAspect="1"/>
          </p:cNvPicPr>
          <p:nvPr/>
        </p:nvPicPr>
        <p:blipFill>
          <a:blip r:embed="rId6"/>
          <a:stretch>
            <a:fillRect/>
          </a:stretch>
        </p:blipFill>
        <p:spPr>
          <a:xfrm>
            <a:off x="11789092" y="3370312"/>
            <a:ext cx="821569" cy="777825"/>
          </a:xfrm>
          <a:prstGeom prst="rect">
            <a:avLst/>
          </a:prstGeom>
        </p:spPr>
      </p:pic>
      <p:sp>
        <p:nvSpPr>
          <p:cNvPr id="18" name="Text 10"/>
          <p:cNvSpPr/>
          <p:nvPr/>
        </p:nvSpPr>
        <p:spPr>
          <a:xfrm>
            <a:off x="11488586" y="4876800"/>
            <a:ext cx="1422578" cy="1041400"/>
          </a:xfrm>
          <a:prstGeom prst="rect">
            <a:avLst/>
          </a:prstGeom>
          <a:noFill/>
          <a:ln/>
        </p:spPr>
        <p:txBody>
          <a:bodyPr wrap="square" lIns="0" tIns="0" rIns="0" bIns="0" rtlCol="0" anchor="t"/>
          <a:lstStyle/>
          <a:p>
            <a:pPr algn="ctr"/>
            <a:r>
              <a:rPr lang="en-US" sz="4800" dirty="0">
                <a:solidFill>
                  <a:srgbClr val="E7653A">
                    <a:alpha val="100000"/>
                  </a:srgbClr>
                </a:solidFill>
                <a:latin typeface="DM Serif Display Regular" pitchFamily="34" charset="0"/>
                <a:ea typeface="DM Serif Display Regular" pitchFamily="34" charset="-122"/>
                <a:cs typeface="DM Serif Display Regular" pitchFamily="34" charset="-120"/>
              </a:rPr>
              <a:t>Elite</a:t>
            </a:r>
            <a:endParaRPr lang="en-US" sz="4800" dirty="0"/>
          </a:p>
        </p:txBody>
      </p:sp>
      <p:sp>
        <p:nvSpPr>
          <p:cNvPr id="19" name="Text 11"/>
          <p:cNvSpPr/>
          <p:nvPr/>
        </p:nvSpPr>
        <p:spPr>
          <a:xfrm>
            <a:off x="9437280" y="60198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Ability to form larger parties with fellow adventurers.</a:t>
            </a:r>
            <a:endParaRPr lang="en-US" sz="3200" dirty="0"/>
          </a:p>
        </p:txBody>
      </p:sp>
      <p:sp>
        <p:nvSpPr>
          <p:cNvPr id="20" name="Text 12"/>
          <p:cNvSpPr/>
          <p:nvPr/>
        </p:nvSpPr>
        <p:spPr>
          <a:xfrm>
            <a:off x="10631229" y="10998200"/>
            <a:ext cx="3137292"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$50/month</a:t>
            </a:r>
            <a:endParaRPr lang="en-US" sz="4800" dirty="0"/>
          </a:p>
        </p:txBody>
      </p:sp>
      <p:sp>
        <p:nvSpPr>
          <p:cNvPr id="21" name="Shape 13"/>
          <p:cNvSpPr/>
          <p:nvPr/>
        </p:nvSpPr>
        <p:spPr>
          <a:xfrm>
            <a:off x="16181822" y="2489200"/>
            <a:ext cx="6439705" cy="9804400"/>
          </a:xfrm>
          <a:prstGeom prst="roundRect">
            <a:avLst>
              <a:gd name="adj" fmla="val 3124"/>
            </a:avLst>
          </a:prstGeom>
          <a:noFill/>
          <a:ln w="12700">
            <a:solidFill>
              <a:srgbClr val="E7653A"/>
            </a:solidFill>
            <a:prstDash val="solid"/>
          </a:ln>
        </p:spPr>
      </p:sp>
      <p:sp>
        <p:nvSpPr>
          <p:cNvPr id="22" name="Shape 14"/>
          <p:cNvSpPr/>
          <p:nvPr/>
        </p:nvSpPr>
        <p:spPr>
          <a:xfrm>
            <a:off x="18588773" y="2946400"/>
            <a:ext cx="1625803" cy="1625600"/>
          </a:xfrm>
          <a:prstGeom prst="roundRect">
            <a:avLst>
              <a:gd name="adj" fmla="val 78188"/>
            </a:avLst>
          </a:prstGeom>
          <a:solidFill>
            <a:srgbClr val="E7653A">
              <a:alpha val="100000"/>
            </a:srgbClr>
          </a:solidFill>
          <a:ln/>
        </p:spPr>
      </p:sp>
      <p:pic>
        <p:nvPicPr>
          <p:cNvPr id="23" name="Image 6" descr="preencoded.png">    </p:cNvPr>
          <p:cNvPicPr>
            <a:picLocks noChangeAspect="1"/>
          </p:cNvPicPr>
          <p:nvPr/>
        </p:nvPicPr>
        <p:blipFill>
          <a:blip r:embed="rId7"/>
          <a:stretch>
            <a:fillRect/>
          </a:stretch>
        </p:blipFill>
        <p:spPr>
          <a:xfrm>
            <a:off x="18893611" y="3251200"/>
            <a:ext cx="1016127" cy="1016000"/>
          </a:xfrm>
          <a:prstGeom prst="rect">
            <a:avLst/>
          </a:prstGeom>
        </p:spPr>
      </p:pic>
      <p:pic>
        <p:nvPicPr>
          <p:cNvPr id="24" name="Image 7" descr="preencoded.png">    </p:cNvPr>
          <p:cNvPicPr>
            <a:picLocks noChangeAspect="1"/>
          </p:cNvPicPr>
          <p:nvPr/>
        </p:nvPicPr>
        <p:blipFill>
          <a:blip r:embed="rId8"/>
          <a:stretch>
            <a:fillRect/>
          </a:stretch>
        </p:blipFill>
        <p:spPr>
          <a:xfrm>
            <a:off x="19020627" y="3409950"/>
            <a:ext cx="762095" cy="698500"/>
          </a:xfrm>
          <a:prstGeom prst="rect">
            <a:avLst/>
          </a:prstGeom>
        </p:spPr>
      </p:pic>
      <p:sp>
        <p:nvSpPr>
          <p:cNvPr id="25" name="Text 15"/>
          <p:cNvSpPr/>
          <p:nvPr/>
        </p:nvSpPr>
        <p:spPr>
          <a:xfrm>
            <a:off x="17858432" y="4876800"/>
            <a:ext cx="3086486" cy="1041400"/>
          </a:xfrm>
          <a:prstGeom prst="rect">
            <a:avLst/>
          </a:prstGeom>
          <a:noFill/>
          <a:ln/>
        </p:spPr>
        <p:txBody>
          <a:bodyPr wrap="square" lIns="0" tIns="0" rIns="0" bIns="0" rtlCol="0" anchor="t"/>
          <a:lstStyle/>
          <a:p>
            <a:pPr algn="ctr"/>
            <a:r>
              <a:rPr lang="en-US" sz="4800" dirty="0">
                <a:solidFill>
                  <a:srgbClr val="E7653A">
                    <a:alpha val="100000"/>
                  </a:srgbClr>
                </a:solidFill>
                <a:latin typeface="DM Serif Display Regular" pitchFamily="34" charset="0"/>
                <a:ea typeface="DM Serif Display Regular" pitchFamily="34" charset="-122"/>
                <a:cs typeface="DM Serif Display Regular" pitchFamily="34" charset="-120"/>
              </a:rPr>
              <a:t>Legendary</a:t>
            </a:r>
            <a:endParaRPr lang="en-US" sz="4800" dirty="0"/>
          </a:p>
        </p:txBody>
      </p:sp>
      <p:sp>
        <p:nvSpPr>
          <p:cNvPr id="26" name="Text 16"/>
          <p:cNvSpPr/>
          <p:nvPr/>
        </p:nvSpPr>
        <p:spPr>
          <a:xfrm>
            <a:off x="16639080" y="60198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The ability to form the largest parties with fellow adventurers.</a:t>
            </a:r>
            <a:endParaRPr lang="en-US" sz="3200" dirty="0"/>
          </a:p>
        </p:txBody>
      </p:sp>
      <p:sp>
        <p:nvSpPr>
          <p:cNvPr id="27" name="Text 17"/>
          <p:cNvSpPr/>
          <p:nvPr/>
        </p:nvSpPr>
        <p:spPr>
          <a:xfrm>
            <a:off x="17731416" y="10998200"/>
            <a:ext cx="3340518"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990724" y="1574800"/>
            <a:ext cx="22418302" cy="10579100"/>
          </a:xfrm>
          <a:prstGeom prst="rect">
            <a:avLst/>
          </a:prstGeom>
        </p:spPr>
      </p:pic>
      <p:sp>
        <p:nvSpPr>
          <p:cNvPr id="6" name="Shape 1"/>
          <p:cNvSpPr/>
          <p:nvPr/>
        </p:nvSpPr>
        <p:spPr>
          <a:xfrm>
            <a:off x="1270159" y="1574800"/>
            <a:ext cx="22138867" cy="5638800"/>
          </a:xfrm>
          <a:prstGeom prst="rect">
            <a:avLst/>
          </a:prstGeom>
          <a:noFill/>
          <a:ln/>
        </p:spPr>
      </p:sp>
      <p:pic>
        <p:nvPicPr>
          <p:cNvPr id="7" name="Image 3" descr="preencoded.png">    </p:cNvPr>
          <p:cNvPicPr>
            <a:picLocks noChangeAspect="1"/>
          </p:cNvPicPr>
          <p:nvPr/>
        </p:nvPicPr>
        <p:blipFill>
          <a:blip r:embed="rId4"/>
          <a:stretch>
            <a:fillRect/>
          </a:stretch>
        </p:blipFill>
        <p:spPr>
          <a:xfrm>
            <a:off x="1270159" y="1574800"/>
            <a:ext cx="5639505" cy="5638800"/>
          </a:xfrm>
          <a:prstGeom prst="rect">
            <a:avLst/>
          </a:prstGeom>
        </p:spPr>
      </p:pic>
      <p:pic>
        <p:nvPicPr>
          <p:cNvPr id="8" name="Image 4" descr="preencoded.png">    </p:cNvPr>
          <p:cNvPicPr>
            <a:picLocks noChangeAspect="1"/>
          </p:cNvPicPr>
          <p:nvPr/>
        </p:nvPicPr>
        <p:blipFill>
          <a:blip r:embed="rId5"/>
          <a:stretch>
            <a:fillRect/>
          </a:stretch>
        </p:blipFill>
        <p:spPr>
          <a:xfrm>
            <a:off x="3361700" y="3666083"/>
            <a:ext cx="1456422" cy="1456246"/>
          </a:xfrm>
          <a:prstGeom prst="rect">
            <a:avLst/>
          </a:prstGeom>
        </p:spPr>
      </p:pic>
      <p:pic>
        <p:nvPicPr>
          <p:cNvPr id="9" name="Image 5" descr="preencoded.png">    </p:cNvPr>
          <p:cNvPicPr>
            <a:picLocks noChangeAspect="1"/>
          </p:cNvPicPr>
          <p:nvPr/>
        </p:nvPicPr>
        <p:blipFill>
          <a:blip r:embed="rId6"/>
          <a:stretch>
            <a:fillRect/>
          </a:stretch>
        </p:blipFill>
        <p:spPr>
          <a:xfrm>
            <a:off x="6769946" y="1574800"/>
            <a:ext cx="5639505" cy="5638800"/>
          </a:xfrm>
          <a:prstGeom prst="rect">
            <a:avLst/>
          </a:prstGeom>
        </p:spPr>
      </p:pic>
      <p:pic>
        <p:nvPicPr>
          <p:cNvPr id="10" name="Image 6" descr="preencoded.png">    </p:cNvPr>
          <p:cNvPicPr>
            <a:picLocks noChangeAspect="1"/>
          </p:cNvPicPr>
          <p:nvPr/>
        </p:nvPicPr>
        <p:blipFill>
          <a:blip r:embed="rId7"/>
          <a:stretch>
            <a:fillRect/>
          </a:stretch>
        </p:blipFill>
        <p:spPr>
          <a:xfrm>
            <a:off x="8776797" y="3581400"/>
            <a:ext cx="1625803" cy="1625600"/>
          </a:xfrm>
          <a:prstGeom prst="rect">
            <a:avLst/>
          </a:prstGeom>
        </p:spPr>
      </p:pic>
      <p:pic>
        <p:nvPicPr>
          <p:cNvPr id="11" name="Image 7" descr="preencoded.png">    </p:cNvPr>
          <p:cNvPicPr>
            <a:picLocks noChangeAspect="1"/>
          </p:cNvPicPr>
          <p:nvPr/>
        </p:nvPicPr>
        <p:blipFill>
          <a:blip r:embed="rId8"/>
          <a:stretch>
            <a:fillRect/>
          </a:stretch>
        </p:blipFill>
        <p:spPr>
          <a:xfrm>
            <a:off x="8980022" y="3784600"/>
            <a:ext cx="1192256" cy="1190414"/>
          </a:xfrm>
          <a:prstGeom prst="rect">
            <a:avLst/>
          </a:prstGeom>
        </p:spPr>
      </p:pic>
      <p:pic>
        <p:nvPicPr>
          <p:cNvPr id="12" name="Image 8" descr="preencoded.png">    </p:cNvPr>
          <p:cNvPicPr>
            <a:picLocks noChangeAspect="1"/>
          </p:cNvPicPr>
          <p:nvPr/>
        </p:nvPicPr>
        <p:blipFill>
          <a:blip r:embed="rId9"/>
          <a:stretch>
            <a:fillRect/>
          </a:stretch>
        </p:blipFill>
        <p:spPr>
          <a:xfrm>
            <a:off x="12269734" y="1574800"/>
            <a:ext cx="5639505" cy="5638800"/>
          </a:xfrm>
          <a:prstGeom prst="rect">
            <a:avLst/>
          </a:prstGeom>
        </p:spPr>
      </p:pic>
      <p:pic>
        <p:nvPicPr>
          <p:cNvPr id="13" name="Image 9" descr="preencoded.png">    </p:cNvPr>
          <p:cNvPicPr>
            <a:picLocks noChangeAspect="1"/>
          </p:cNvPicPr>
          <p:nvPr/>
        </p:nvPicPr>
        <p:blipFill>
          <a:blip r:embed="rId10"/>
          <a:stretch>
            <a:fillRect/>
          </a:stretch>
        </p:blipFill>
        <p:spPr>
          <a:xfrm>
            <a:off x="14276584" y="3581400"/>
            <a:ext cx="1625803" cy="1625600"/>
          </a:xfrm>
          <a:prstGeom prst="rect">
            <a:avLst/>
          </a:prstGeom>
        </p:spPr>
      </p:pic>
      <p:pic>
        <p:nvPicPr>
          <p:cNvPr id="14" name="Image 10" descr="preencoded.png">    </p:cNvPr>
          <p:cNvPicPr>
            <a:picLocks noChangeAspect="1"/>
          </p:cNvPicPr>
          <p:nvPr/>
        </p:nvPicPr>
        <p:blipFill>
          <a:blip r:embed="rId11"/>
          <a:stretch>
            <a:fillRect/>
          </a:stretch>
        </p:blipFill>
        <p:spPr>
          <a:xfrm>
            <a:off x="14378172" y="3586163"/>
            <a:ext cx="1519452" cy="1519262"/>
          </a:xfrm>
          <a:prstGeom prst="rect">
            <a:avLst/>
          </a:prstGeom>
        </p:spPr>
      </p:pic>
      <p:pic>
        <p:nvPicPr>
          <p:cNvPr id="15" name="Image 11" descr="preencoded.png">    </p:cNvPr>
          <p:cNvPicPr>
            <a:picLocks noChangeAspect="1"/>
          </p:cNvPicPr>
          <p:nvPr/>
        </p:nvPicPr>
        <p:blipFill>
          <a:blip r:embed="rId12"/>
          <a:stretch>
            <a:fillRect/>
          </a:stretch>
        </p:blipFill>
        <p:spPr>
          <a:xfrm>
            <a:off x="17769521" y="1574800"/>
            <a:ext cx="5639505" cy="5638800"/>
          </a:xfrm>
          <a:prstGeom prst="rect">
            <a:avLst/>
          </a:prstGeom>
        </p:spPr>
      </p:pic>
      <p:pic>
        <p:nvPicPr>
          <p:cNvPr id="16" name="Image 12" descr="preencoded.png">    </p:cNvPr>
          <p:cNvPicPr>
            <a:picLocks noChangeAspect="1"/>
          </p:cNvPicPr>
          <p:nvPr/>
        </p:nvPicPr>
        <p:blipFill>
          <a:blip r:embed="rId13"/>
          <a:stretch>
            <a:fillRect/>
          </a:stretch>
        </p:blipFill>
        <p:spPr>
          <a:xfrm>
            <a:off x="19776372" y="3581400"/>
            <a:ext cx="1625803" cy="1625600"/>
          </a:xfrm>
          <a:prstGeom prst="rect">
            <a:avLst/>
          </a:prstGeom>
        </p:spPr>
      </p:pic>
      <p:pic>
        <p:nvPicPr>
          <p:cNvPr id="17" name="Image 13" descr="preencoded.png">    </p:cNvPr>
          <p:cNvPicPr>
            <a:picLocks noChangeAspect="1"/>
          </p:cNvPicPr>
          <p:nvPr/>
        </p:nvPicPr>
        <p:blipFill>
          <a:blip r:embed="rId14"/>
          <a:stretch>
            <a:fillRect/>
          </a:stretch>
        </p:blipFill>
        <p:spPr>
          <a:xfrm>
            <a:off x="19844116" y="3581400"/>
            <a:ext cx="1490319" cy="1625600"/>
          </a:xfrm>
          <a:prstGeom prst="rect">
            <a:avLst/>
          </a:prstGeom>
        </p:spPr>
      </p:pic>
      <p:sp>
        <p:nvSpPr>
          <p:cNvPr id="18" name="Shape 2"/>
          <p:cNvSpPr/>
          <p:nvPr/>
        </p:nvSpPr>
        <p:spPr>
          <a:xfrm>
            <a:off x="990724" y="3835400"/>
            <a:ext cx="17426578" cy="1117600"/>
          </a:xfrm>
          <a:prstGeom prst="rect">
            <a:avLst/>
          </a:prstGeom>
          <a:noFill/>
          <a:ln/>
        </p:spPr>
      </p:sp>
      <p:sp>
        <p:nvSpPr>
          <p:cNvPr id="19" name="Shape 3"/>
          <p:cNvSpPr/>
          <p:nvPr/>
        </p:nvSpPr>
        <p:spPr>
          <a:xfrm>
            <a:off x="990724" y="3835400"/>
            <a:ext cx="1117740" cy="1117600"/>
          </a:xfrm>
          <a:prstGeom prst="roundRect">
            <a:avLst>
              <a:gd name="adj" fmla="val 378818"/>
            </a:avLst>
          </a:prstGeom>
          <a:solidFill>
            <a:srgbClr val="E7653A">
              <a:alpha val="100000"/>
            </a:srgbClr>
          </a:solidFill>
          <a:ln/>
        </p:spPr>
      </p:sp>
      <p:sp>
        <p:nvSpPr>
          <p:cNvPr id="20" name="Text 4"/>
          <p:cNvSpPr/>
          <p:nvPr/>
        </p:nvSpPr>
        <p:spPr>
          <a:xfrm>
            <a:off x="1282860" y="3695700"/>
            <a:ext cx="872176" cy="1735667"/>
          </a:xfrm>
          <a:prstGeom prst="rect">
            <a:avLst/>
          </a:prstGeom>
          <a:noFill/>
          <a:ln/>
        </p:spPr>
        <p:txBody>
          <a:bodyPr wrap="square" lIns="0" tIns="0" rIns="0" bIns="0" rtlCol="0" anchor="t"/>
          <a:lstStyle/>
          <a:p>
            <a:pPr algn="l"/>
            <a:r>
              <a:rPr lang="en-US" sz="8000" dirty="0">
                <a:solidFill>
                  <a:srgbClr val="FFFFFF">
                    <a:alpha val="100000"/>
                  </a:srgbClr>
                </a:solidFill>
                <a:latin typeface="DM Serif Display Regular" pitchFamily="34" charset="0"/>
                <a:ea typeface="DM Serif Display Regular" pitchFamily="34" charset="-122"/>
                <a:cs typeface="DM Serif Display Regular" pitchFamily="34" charset="-120"/>
              </a:rPr>
              <a:t>S</a:t>
            </a:r>
            <a:endParaRPr lang="en-US" sz="8000" dirty="0"/>
          </a:p>
        </p:txBody>
      </p:sp>
      <p:sp>
        <p:nvSpPr>
          <p:cNvPr id="21" name="Shape 5"/>
          <p:cNvSpPr/>
          <p:nvPr/>
        </p:nvSpPr>
        <p:spPr>
          <a:xfrm>
            <a:off x="6427003" y="3835400"/>
            <a:ext cx="1117740" cy="1117600"/>
          </a:xfrm>
          <a:prstGeom prst="roundRect">
            <a:avLst>
              <a:gd name="adj" fmla="val 378818"/>
            </a:avLst>
          </a:prstGeom>
          <a:solidFill>
            <a:srgbClr val="E7653A">
              <a:alpha val="100000"/>
            </a:srgbClr>
          </a:solidFill>
          <a:ln/>
        </p:spPr>
      </p:sp>
      <p:sp>
        <p:nvSpPr>
          <p:cNvPr id="22" name="Text 6"/>
          <p:cNvSpPr/>
          <p:nvPr/>
        </p:nvSpPr>
        <p:spPr>
          <a:xfrm>
            <a:off x="6515914" y="3695700"/>
            <a:ext cx="1278626" cy="1735667"/>
          </a:xfrm>
          <a:prstGeom prst="rect">
            <a:avLst/>
          </a:prstGeom>
          <a:noFill/>
          <a:ln/>
        </p:spPr>
        <p:txBody>
          <a:bodyPr wrap="square" lIns="0" tIns="0" rIns="0" bIns="0" rtlCol="0" anchor="t"/>
          <a:lstStyle/>
          <a:p>
            <a:pPr algn="l"/>
            <a:r>
              <a:rPr lang="en-US" sz="8000" dirty="0">
                <a:solidFill>
                  <a:srgbClr val="FFFFFF">
                    <a:alpha val="100000"/>
                  </a:srgbClr>
                </a:solidFill>
                <a:latin typeface="DM Serif Display Regular" pitchFamily="34" charset="0"/>
                <a:ea typeface="DM Serif Display Regular" pitchFamily="34" charset="-122"/>
                <a:cs typeface="DM Serif Display Regular" pitchFamily="34" charset="-120"/>
              </a:rPr>
              <a:t>W</a:t>
            </a:r>
            <a:endParaRPr lang="en-US" sz="8000" dirty="0"/>
          </a:p>
        </p:txBody>
      </p:sp>
      <p:sp>
        <p:nvSpPr>
          <p:cNvPr id="23" name="Shape 7"/>
          <p:cNvSpPr/>
          <p:nvPr/>
        </p:nvSpPr>
        <p:spPr>
          <a:xfrm>
            <a:off x="11863283" y="3835400"/>
            <a:ext cx="1117740" cy="1117600"/>
          </a:xfrm>
          <a:prstGeom prst="roundRect">
            <a:avLst>
              <a:gd name="adj" fmla="val 378818"/>
            </a:avLst>
          </a:prstGeom>
          <a:solidFill>
            <a:srgbClr val="E7653A">
              <a:alpha val="100000"/>
            </a:srgbClr>
          </a:solidFill>
          <a:ln/>
        </p:spPr>
      </p:sp>
      <p:sp>
        <p:nvSpPr>
          <p:cNvPr id="24" name="Text 8"/>
          <p:cNvSpPr/>
          <p:nvPr/>
        </p:nvSpPr>
        <p:spPr>
          <a:xfrm>
            <a:off x="12079210" y="3695700"/>
            <a:ext cx="1024595" cy="1735667"/>
          </a:xfrm>
          <a:prstGeom prst="rect">
            <a:avLst/>
          </a:prstGeom>
          <a:noFill/>
          <a:ln/>
        </p:spPr>
        <p:txBody>
          <a:bodyPr wrap="square" lIns="0" tIns="0" rIns="0" bIns="0" rtlCol="0" anchor="t"/>
          <a:lstStyle/>
          <a:p>
            <a:pPr algn="l"/>
            <a:r>
              <a:rPr lang="en-US" sz="8000" dirty="0">
                <a:solidFill>
                  <a:srgbClr val="FFFFFF">
                    <a:alpha val="100000"/>
                  </a:srgbClr>
                </a:solidFill>
                <a:latin typeface="DM Serif Display Regular" pitchFamily="34" charset="0"/>
                <a:ea typeface="DM Serif Display Regular" pitchFamily="34" charset="-122"/>
                <a:cs typeface="DM Serif Display Regular" pitchFamily="34" charset="-120"/>
              </a:rPr>
              <a:t>O</a:t>
            </a:r>
            <a:endParaRPr lang="en-US" sz="8000" dirty="0"/>
          </a:p>
        </p:txBody>
      </p:sp>
      <p:sp>
        <p:nvSpPr>
          <p:cNvPr id="25" name="Shape 9"/>
          <p:cNvSpPr/>
          <p:nvPr/>
        </p:nvSpPr>
        <p:spPr>
          <a:xfrm>
            <a:off x="17299562" y="3835400"/>
            <a:ext cx="1117740" cy="1117600"/>
          </a:xfrm>
          <a:prstGeom prst="roundRect">
            <a:avLst>
              <a:gd name="adj" fmla="val 378818"/>
            </a:avLst>
          </a:prstGeom>
          <a:solidFill>
            <a:srgbClr val="E7653A">
              <a:alpha val="100000"/>
            </a:srgbClr>
          </a:solidFill>
          <a:ln/>
        </p:spPr>
      </p:sp>
      <p:sp>
        <p:nvSpPr>
          <p:cNvPr id="26" name="Text 10"/>
          <p:cNvSpPr/>
          <p:nvPr/>
        </p:nvSpPr>
        <p:spPr>
          <a:xfrm>
            <a:off x="17534542" y="3695700"/>
            <a:ext cx="986490" cy="1735667"/>
          </a:xfrm>
          <a:prstGeom prst="rect">
            <a:avLst/>
          </a:prstGeom>
          <a:noFill/>
          <a:ln/>
        </p:spPr>
        <p:txBody>
          <a:bodyPr wrap="square" lIns="0" tIns="0" rIns="0" bIns="0" rtlCol="0" anchor="t"/>
          <a:lstStyle/>
          <a:p>
            <a:pPr algn="l"/>
            <a:r>
              <a:rPr lang="en-US" sz="8000" dirty="0">
                <a:solidFill>
                  <a:srgbClr val="FFFFFF">
                    <a:alpha val="100000"/>
                  </a:srgbClr>
                </a:solidFill>
                <a:latin typeface="DM Serif Display Regular" pitchFamily="34" charset="0"/>
                <a:ea typeface="DM Serif Display Regular" pitchFamily="34" charset="-122"/>
                <a:cs typeface="DM Serif Display Regular" pitchFamily="34" charset="-120"/>
              </a:rPr>
              <a:t>T</a:t>
            </a:r>
            <a:endParaRPr lang="en-US" sz="8000" dirty="0"/>
          </a:p>
        </p:txBody>
      </p:sp>
      <p:sp>
        <p:nvSpPr>
          <p:cNvPr id="27" name="Shape 11"/>
          <p:cNvSpPr/>
          <p:nvPr/>
        </p:nvSpPr>
        <p:spPr>
          <a:xfrm>
            <a:off x="1270159" y="7747000"/>
            <a:ext cx="4737692" cy="4191000"/>
          </a:xfrm>
          <a:prstGeom prst="rect">
            <a:avLst/>
          </a:prstGeom>
          <a:noFill/>
          <a:ln/>
        </p:spPr>
      </p:sp>
      <p:sp>
        <p:nvSpPr>
          <p:cNvPr id="28" name="Shape 12"/>
          <p:cNvSpPr/>
          <p:nvPr/>
        </p:nvSpPr>
        <p:spPr>
          <a:xfrm>
            <a:off x="1270159" y="7747000"/>
            <a:ext cx="4737692" cy="1892300"/>
          </a:xfrm>
          <a:prstGeom prst="rect">
            <a:avLst/>
          </a:prstGeom>
          <a:noFill/>
          <a:ln/>
        </p:spPr>
      </p:sp>
      <p:sp>
        <p:nvSpPr>
          <p:cNvPr id="29" name="Shape 13"/>
          <p:cNvSpPr/>
          <p:nvPr/>
        </p:nvSpPr>
        <p:spPr>
          <a:xfrm>
            <a:off x="1270159" y="7747000"/>
            <a:ext cx="4737692" cy="1892300"/>
          </a:xfrm>
          <a:prstGeom prst="rect">
            <a:avLst/>
          </a:prstGeom>
          <a:noFill/>
          <a:ln/>
        </p:spPr>
      </p:sp>
      <p:sp>
        <p:nvSpPr>
          <p:cNvPr id="30" name="Text 14"/>
          <p:cNvSpPr/>
          <p:nvPr/>
        </p:nvSpPr>
        <p:spPr>
          <a:xfrm>
            <a:off x="1270159" y="77470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Eclipse</a:t>
            </a:r>
            <a:endParaRPr lang="en-US" sz="3600" dirty="0"/>
          </a:p>
        </p:txBody>
      </p:sp>
      <p:sp>
        <p:nvSpPr>
          <p:cNvPr id="31" name="Text 15"/>
          <p:cNvSpPr/>
          <p:nvPr/>
        </p:nvSpPr>
        <p:spPr>
          <a:xfrm>
            <a:off x="1270159" y="85725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32" name="Shape 16"/>
          <p:cNvSpPr/>
          <p:nvPr/>
        </p:nvSpPr>
        <p:spPr>
          <a:xfrm>
            <a:off x="1270159" y="10045700"/>
            <a:ext cx="4737692" cy="1892300"/>
          </a:xfrm>
          <a:prstGeom prst="rect">
            <a:avLst/>
          </a:prstGeom>
          <a:noFill/>
          <a:ln/>
        </p:spPr>
      </p:sp>
      <p:sp>
        <p:nvSpPr>
          <p:cNvPr id="33" name="Shape 17"/>
          <p:cNvSpPr/>
          <p:nvPr/>
        </p:nvSpPr>
        <p:spPr>
          <a:xfrm>
            <a:off x="1270159" y="10045700"/>
            <a:ext cx="4737692" cy="1892300"/>
          </a:xfrm>
          <a:prstGeom prst="rect">
            <a:avLst/>
          </a:prstGeom>
          <a:noFill/>
          <a:ln/>
        </p:spPr>
      </p:sp>
      <p:sp>
        <p:nvSpPr>
          <p:cNvPr id="34" name="Text 18"/>
          <p:cNvSpPr/>
          <p:nvPr/>
        </p:nvSpPr>
        <p:spPr>
          <a:xfrm>
            <a:off x="1270159" y="100457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Quest</a:t>
            </a:r>
            <a:endParaRPr lang="en-US" sz="3600" dirty="0"/>
          </a:p>
        </p:txBody>
      </p:sp>
      <p:sp>
        <p:nvSpPr>
          <p:cNvPr id="35" name="Text 19"/>
          <p:cNvSpPr/>
          <p:nvPr/>
        </p:nvSpPr>
        <p:spPr>
          <a:xfrm>
            <a:off x="1270159" y="108712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36" name="Shape 20"/>
          <p:cNvSpPr/>
          <p:nvPr/>
        </p:nvSpPr>
        <p:spPr>
          <a:xfrm>
            <a:off x="6769946" y="7747000"/>
            <a:ext cx="4737692" cy="4191000"/>
          </a:xfrm>
          <a:prstGeom prst="rect">
            <a:avLst/>
          </a:prstGeom>
          <a:noFill/>
          <a:ln/>
        </p:spPr>
      </p:sp>
      <p:sp>
        <p:nvSpPr>
          <p:cNvPr id="37" name="Shape 21"/>
          <p:cNvSpPr/>
          <p:nvPr/>
        </p:nvSpPr>
        <p:spPr>
          <a:xfrm>
            <a:off x="6769946" y="7747000"/>
            <a:ext cx="4737692" cy="1892300"/>
          </a:xfrm>
          <a:prstGeom prst="rect">
            <a:avLst/>
          </a:prstGeom>
          <a:noFill/>
          <a:ln/>
        </p:spPr>
      </p:sp>
      <p:sp>
        <p:nvSpPr>
          <p:cNvPr id="38" name="Shape 22"/>
          <p:cNvSpPr/>
          <p:nvPr/>
        </p:nvSpPr>
        <p:spPr>
          <a:xfrm>
            <a:off x="6769946" y="7747000"/>
            <a:ext cx="4737692" cy="1892300"/>
          </a:xfrm>
          <a:prstGeom prst="rect">
            <a:avLst/>
          </a:prstGeom>
          <a:noFill/>
          <a:ln/>
        </p:spPr>
      </p:sp>
      <p:sp>
        <p:nvSpPr>
          <p:cNvPr id="39" name="Text 23"/>
          <p:cNvSpPr/>
          <p:nvPr/>
        </p:nvSpPr>
        <p:spPr>
          <a:xfrm>
            <a:off x="6769946" y="77470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Eclipse</a:t>
            </a:r>
            <a:endParaRPr lang="en-US" sz="3600" dirty="0"/>
          </a:p>
        </p:txBody>
      </p:sp>
      <p:sp>
        <p:nvSpPr>
          <p:cNvPr id="40" name="Text 24"/>
          <p:cNvSpPr/>
          <p:nvPr/>
        </p:nvSpPr>
        <p:spPr>
          <a:xfrm>
            <a:off x="6769946" y="85725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41" name="Shape 25"/>
          <p:cNvSpPr/>
          <p:nvPr/>
        </p:nvSpPr>
        <p:spPr>
          <a:xfrm>
            <a:off x="6769946" y="10045700"/>
            <a:ext cx="4737692" cy="1892300"/>
          </a:xfrm>
          <a:prstGeom prst="rect">
            <a:avLst/>
          </a:prstGeom>
          <a:noFill/>
          <a:ln/>
        </p:spPr>
      </p:sp>
      <p:sp>
        <p:nvSpPr>
          <p:cNvPr id="42" name="Shape 26"/>
          <p:cNvSpPr/>
          <p:nvPr/>
        </p:nvSpPr>
        <p:spPr>
          <a:xfrm>
            <a:off x="6769946" y="10045700"/>
            <a:ext cx="4737692" cy="1892300"/>
          </a:xfrm>
          <a:prstGeom prst="rect">
            <a:avLst/>
          </a:prstGeom>
          <a:noFill/>
          <a:ln/>
        </p:spPr>
      </p:sp>
      <p:sp>
        <p:nvSpPr>
          <p:cNvPr id="43" name="Text 27"/>
          <p:cNvSpPr/>
          <p:nvPr/>
        </p:nvSpPr>
        <p:spPr>
          <a:xfrm>
            <a:off x="6769946" y="100457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Quest</a:t>
            </a:r>
            <a:endParaRPr lang="en-US" sz="3600" dirty="0"/>
          </a:p>
        </p:txBody>
      </p:sp>
      <p:sp>
        <p:nvSpPr>
          <p:cNvPr id="44" name="Text 28"/>
          <p:cNvSpPr/>
          <p:nvPr/>
        </p:nvSpPr>
        <p:spPr>
          <a:xfrm>
            <a:off x="6769946" y="108712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45" name="Shape 29"/>
          <p:cNvSpPr/>
          <p:nvPr/>
        </p:nvSpPr>
        <p:spPr>
          <a:xfrm>
            <a:off x="12269734" y="7747000"/>
            <a:ext cx="4737692" cy="4191000"/>
          </a:xfrm>
          <a:prstGeom prst="rect">
            <a:avLst/>
          </a:prstGeom>
          <a:noFill/>
          <a:ln/>
        </p:spPr>
      </p:sp>
      <p:sp>
        <p:nvSpPr>
          <p:cNvPr id="46" name="Shape 30"/>
          <p:cNvSpPr/>
          <p:nvPr/>
        </p:nvSpPr>
        <p:spPr>
          <a:xfrm>
            <a:off x="12269734" y="7747000"/>
            <a:ext cx="4737692" cy="1892300"/>
          </a:xfrm>
          <a:prstGeom prst="rect">
            <a:avLst/>
          </a:prstGeom>
          <a:noFill/>
          <a:ln/>
        </p:spPr>
      </p:sp>
      <p:sp>
        <p:nvSpPr>
          <p:cNvPr id="47" name="Shape 31"/>
          <p:cNvSpPr/>
          <p:nvPr/>
        </p:nvSpPr>
        <p:spPr>
          <a:xfrm>
            <a:off x="12269734" y="7747000"/>
            <a:ext cx="4737692" cy="1892300"/>
          </a:xfrm>
          <a:prstGeom prst="rect">
            <a:avLst/>
          </a:prstGeom>
          <a:noFill/>
          <a:ln/>
        </p:spPr>
      </p:sp>
      <p:sp>
        <p:nvSpPr>
          <p:cNvPr id="48" name="Text 32"/>
          <p:cNvSpPr/>
          <p:nvPr/>
        </p:nvSpPr>
        <p:spPr>
          <a:xfrm>
            <a:off x="12269734" y="77470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Eclipse</a:t>
            </a:r>
            <a:endParaRPr lang="en-US" sz="3600" dirty="0"/>
          </a:p>
        </p:txBody>
      </p:sp>
      <p:sp>
        <p:nvSpPr>
          <p:cNvPr id="49" name="Text 33"/>
          <p:cNvSpPr/>
          <p:nvPr/>
        </p:nvSpPr>
        <p:spPr>
          <a:xfrm>
            <a:off x="12269734" y="85725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50" name="Shape 34"/>
          <p:cNvSpPr/>
          <p:nvPr/>
        </p:nvSpPr>
        <p:spPr>
          <a:xfrm>
            <a:off x="12269734" y="10045700"/>
            <a:ext cx="4737692" cy="1892300"/>
          </a:xfrm>
          <a:prstGeom prst="rect">
            <a:avLst/>
          </a:prstGeom>
          <a:noFill/>
          <a:ln/>
        </p:spPr>
      </p:sp>
      <p:sp>
        <p:nvSpPr>
          <p:cNvPr id="51" name="Shape 35"/>
          <p:cNvSpPr/>
          <p:nvPr/>
        </p:nvSpPr>
        <p:spPr>
          <a:xfrm>
            <a:off x="12269734" y="10045700"/>
            <a:ext cx="4737692" cy="1892300"/>
          </a:xfrm>
          <a:prstGeom prst="rect">
            <a:avLst/>
          </a:prstGeom>
          <a:noFill/>
          <a:ln/>
        </p:spPr>
      </p:sp>
      <p:sp>
        <p:nvSpPr>
          <p:cNvPr id="52" name="Text 36"/>
          <p:cNvSpPr/>
          <p:nvPr/>
        </p:nvSpPr>
        <p:spPr>
          <a:xfrm>
            <a:off x="12269734" y="100457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Quest</a:t>
            </a:r>
            <a:endParaRPr lang="en-US" sz="3600" dirty="0"/>
          </a:p>
        </p:txBody>
      </p:sp>
      <p:sp>
        <p:nvSpPr>
          <p:cNvPr id="53" name="Text 37"/>
          <p:cNvSpPr/>
          <p:nvPr/>
        </p:nvSpPr>
        <p:spPr>
          <a:xfrm>
            <a:off x="12269734" y="108712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54" name="Shape 38"/>
          <p:cNvSpPr/>
          <p:nvPr/>
        </p:nvSpPr>
        <p:spPr>
          <a:xfrm>
            <a:off x="17769521" y="7747000"/>
            <a:ext cx="4737692" cy="4191000"/>
          </a:xfrm>
          <a:prstGeom prst="rect">
            <a:avLst/>
          </a:prstGeom>
          <a:noFill/>
          <a:ln/>
        </p:spPr>
      </p:sp>
      <p:sp>
        <p:nvSpPr>
          <p:cNvPr id="55" name="Shape 39"/>
          <p:cNvSpPr/>
          <p:nvPr/>
        </p:nvSpPr>
        <p:spPr>
          <a:xfrm>
            <a:off x="17769521" y="7747000"/>
            <a:ext cx="4737692" cy="1892300"/>
          </a:xfrm>
          <a:prstGeom prst="rect">
            <a:avLst/>
          </a:prstGeom>
          <a:noFill/>
          <a:ln/>
        </p:spPr>
      </p:sp>
      <p:sp>
        <p:nvSpPr>
          <p:cNvPr id="56" name="Shape 40"/>
          <p:cNvSpPr/>
          <p:nvPr/>
        </p:nvSpPr>
        <p:spPr>
          <a:xfrm>
            <a:off x="17769521" y="7747000"/>
            <a:ext cx="4737692" cy="1892300"/>
          </a:xfrm>
          <a:prstGeom prst="rect">
            <a:avLst/>
          </a:prstGeom>
          <a:noFill/>
          <a:ln/>
        </p:spPr>
      </p:sp>
      <p:sp>
        <p:nvSpPr>
          <p:cNvPr id="57" name="Text 41"/>
          <p:cNvSpPr/>
          <p:nvPr/>
        </p:nvSpPr>
        <p:spPr>
          <a:xfrm>
            <a:off x="17769521" y="77470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Eclipse</a:t>
            </a:r>
            <a:endParaRPr lang="en-US" sz="3600" dirty="0"/>
          </a:p>
        </p:txBody>
      </p:sp>
      <p:sp>
        <p:nvSpPr>
          <p:cNvPr id="58" name="Text 42"/>
          <p:cNvSpPr/>
          <p:nvPr/>
        </p:nvSpPr>
        <p:spPr>
          <a:xfrm>
            <a:off x="17769521" y="85725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59" name="Shape 43"/>
          <p:cNvSpPr/>
          <p:nvPr/>
        </p:nvSpPr>
        <p:spPr>
          <a:xfrm>
            <a:off x="17769521" y="10045700"/>
            <a:ext cx="4737692" cy="1892300"/>
          </a:xfrm>
          <a:prstGeom prst="rect">
            <a:avLst/>
          </a:prstGeom>
          <a:noFill/>
          <a:ln/>
        </p:spPr>
      </p:sp>
      <p:sp>
        <p:nvSpPr>
          <p:cNvPr id="60" name="Shape 44"/>
          <p:cNvSpPr/>
          <p:nvPr/>
        </p:nvSpPr>
        <p:spPr>
          <a:xfrm>
            <a:off x="17769521" y="10045700"/>
            <a:ext cx="4737692" cy="1892300"/>
          </a:xfrm>
          <a:prstGeom prst="rect">
            <a:avLst/>
          </a:prstGeom>
          <a:noFill/>
          <a:ln/>
        </p:spPr>
      </p:sp>
      <p:sp>
        <p:nvSpPr>
          <p:cNvPr id="61" name="Text 45"/>
          <p:cNvSpPr/>
          <p:nvPr/>
        </p:nvSpPr>
        <p:spPr>
          <a:xfrm>
            <a:off x="17769521" y="100457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Quest</a:t>
            </a:r>
            <a:endParaRPr lang="en-US" sz="3600" dirty="0"/>
          </a:p>
        </p:txBody>
      </p:sp>
      <p:sp>
        <p:nvSpPr>
          <p:cNvPr id="62" name="Text 46"/>
          <p:cNvSpPr/>
          <p:nvPr/>
        </p:nvSpPr>
        <p:spPr>
          <a:xfrm>
            <a:off x="17769521" y="108712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7481235" y="673100"/>
            <a:ext cx="6084060" cy="12369800"/>
          </a:xfrm>
          <a:prstGeom prst="rect">
            <a:avLst/>
          </a:prstGeom>
        </p:spPr>
      </p:pic>
      <p:pic>
        <p:nvPicPr>
          <p:cNvPr id="6" name="Image 3" descr="preencoded.png">    </p:cNvPr>
          <p:cNvPicPr>
            <a:picLocks noChangeAspect="1"/>
          </p:cNvPicPr>
          <p:nvPr/>
        </p:nvPicPr>
        <p:blipFill>
          <a:blip r:embed="rId4"/>
          <a:stretch>
            <a:fillRect/>
          </a:stretch>
        </p:blipFill>
        <p:spPr>
          <a:xfrm>
            <a:off x="990724" y="673100"/>
            <a:ext cx="6084060" cy="4737100"/>
          </a:xfrm>
          <a:prstGeom prst="rect">
            <a:avLst/>
          </a:prstGeom>
        </p:spPr>
      </p:pic>
      <p:pic>
        <p:nvPicPr>
          <p:cNvPr id="7" name="Image 4" descr="preencoded.png">    </p:cNvPr>
          <p:cNvPicPr>
            <a:picLocks noChangeAspect="1"/>
          </p:cNvPicPr>
          <p:nvPr/>
        </p:nvPicPr>
        <p:blipFill>
          <a:blip r:embed="rId5"/>
          <a:stretch>
            <a:fillRect/>
          </a:stretch>
        </p:blipFill>
        <p:spPr>
          <a:xfrm>
            <a:off x="990724" y="5880100"/>
            <a:ext cx="6084060" cy="7162800"/>
          </a:xfrm>
          <a:prstGeom prst="rect">
            <a:avLst/>
          </a:prstGeom>
        </p:spPr>
      </p:pic>
      <p:sp>
        <p:nvSpPr>
          <p:cNvPr id="8" name="Text 1"/>
          <p:cNvSpPr/>
          <p:nvPr/>
        </p:nvSpPr>
        <p:spPr>
          <a:xfrm>
            <a:off x="14543318" y="1651000"/>
            <a:ext cx="7565912" cy="1735667"/>
          </a:xfrm>
          <a:prstGeom prst="rect">
            <a:avLst/>
          </a:prstGeom>
          <a:noFill/>
          <a:ln/>
        </p:spPr>
        <p:txBody>
          <a:bodyPr wrap="square" lIns="0" tIns="0" rIns="0" bIns="0" rtlCol="0" anchor="t"/>
          <a:lstStyle/>
          <a:p>
            <a:pPr algn="l"/>
            <a:r>
              <a:rPr lang="en-US" sz="8000" dirty="0">
                <a:solidFill>
                  <a:srgbClr val="0E0E0E">
                    <a:alpha val="100000"/>
                  </a:srgbClr>
                </a:solidFill>
                <a:latin typeface="DM Serif Display Regular" pitchFamily="34" charset="0"/>
                <a:ea typeface="DM Serif Display Regular" pitchFamily="34" charset="-122"/>
                <a:cs typeface="DM Serif Display Regular" pitchFamily="34" charset="-120"/>
              </a:rPr>
              <a:t>Some Data</a:t>
            </a:r>
            <a:endParaRPr lang="en-US" sz="8000" dirty="0"/>
          </a:p>
        </p:txBody>
      </p:sp>
      <p:sp>
        <p:nvSpPr>
          <p:cNvPr id="9" name="Shape 2"/>
          <p:cNvSpPr/>
          <p:nvPr/>
        </p:nvSpPr>
        <p:spPr>
          <a:xfrm>
            <a:off x="14543318" y="3543300"/>
            <a:ext cx="7874984" cy="8178800"/>
          </a:xfrm>
          <a:prstGeom prst="rect">
            <a:avLst/>
          </a:prstGeom>
          <a:noFill/>
          <a:ln/>
        </p:spPr>
      </p:sp>
      <p:sp>
        <p:nvSpPr>
          <p:cNvPr id="10" name="Shape 3"/>
          <p:cNvSpPr/>
          <p:nvPr/>
        </p:nvSpPr>
        <p:spPr>
          <a:xfrm>
            <a:off x="14543318" y="3543300"/>
            <a:ext cx="7874984" cy="3784600"/>
          </a:xfrm>
          <a:prstGeom prst="rect">
            <a:avLst/>
          </a:prstGeom>
          <a:noFill/>
          <a:ln/>
        </p:spPr>
      </p:sp>
      <p:sp>
        <p:nvSpPr>
          <p:cNvPr id="11" name="Shape 4"/>
          <p:cNvSpPr/>
          <p:nvPr/>
        </p:nvSpPr>
        <p:spPr>
          <a:xfrm>
            <a:off x="14543318" y="3543300"/>
            <a:ext cx="3086486" cy="2222500"/>
          </a:xfrm>
          <a:prstGeom prst="rect">
            <a:avLst/>
          </a:prstGeom>
          <a:noFill/>
          <a:ln/>
        </p:spPr>
      </p:sp>
      <p:sp>
        <p:nvSpPr>
          <p:cNvPr id="12" name="Text 5"/>
          <p:cNvSpPr/>
          <p:nvPr/>
        </p:nvSpPr>
        <p:spPr>
          <a:xfrm>
            <a:off x="14543318" y="3543300"/>
            <a:ext cx="3628420"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75%</a:t>
            </a:r>
            <a:endParaRPr lang="en-US" sz="12800" dirty="0"/>
          </a:p>
        </p:txBody>
      </p:sp>
      <p:sp>
        <p:nvSpPr>
          <p:cNvPr id="13" name="Shape 6"/>
          <p:cNvSpPr/>
          <p:nvPr/>
        </p:nvSpPr>
        <p:spPr>
          <a:xfrm>
            <a:off x="14543318" y="6070600"/>
            <a:ext cx="7874984" cy="1257300"/>
          </a:xfrm>
          <a:prstGeom prst="rect">
            <a:avLst/>
          </a:prstGeom>
          <a:noFill/>
          <a:ln/>
        </p:spPr>
      </p:sp>
      <p:sp>
        <p:nvSpPr>
          <p:cNvPr id="14" name="Text 7"/>
          <p:cNvSpPr/>
          <p:nvPr/>
        </p:nvSpPr>
        <p:spPr>
          <a:xfrm>
            <a:off x="14543318" y="6070600"/>
            <a:ext cx="8027403"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Enchanted Creatures</a:t>
            </a:r>
            <a:endParaRPr lang="en-US" sz="3600" dirty="0"/>
          </a:p>
        </p:txBody>
      </p:sp>
      <p:sp>
        <p:nvSpPr>
          <p:cNvPr id="15" name="Text 8"/>
          <p:cNvSpPr/>
          <p:nvPr/>
        </p:nvSpPr>
        <p:spPr>
          <a:xfrm>
            <a:off x="14543318" y="6794500"/>
            <a:ext cx="8010468"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possess the ability to cast spells.</a:t>
            </a:r>
            <a:endParaRPr lang="en-US" sz="3200" dirty="0"/>
          </a:p>
        </p:txBody>
      </p:sp>
      <p:sp>
        <p:nvSpPr>
          <p:cNvPr id="16" name="Shape 9"/>
          <p:cNvSpPr/>
          <p:nvPr/>
        </p:nvSpPr>
        <p:spPr>
          <a:xfrm>
            <a:off x="14543318" y="7937500"/>
            <a:ext cx="7874984" cy="3784600"/>
          </a:xfrm>
          <a:prstGeom prst="rect">
            <a:avLst/>
          </a:prstGeom>
          <a:noFill/>
          <a:ln/>
        </p:spPr>
      </p:sp>
      <p:sp>
        <p:nvSpPr>
          <p:cNvPr id="17" name="Shape 10"/>
          <p:cNvSpPr/>
          <p:nvPr/>
        </p:nvSpPr>
        <p:spPr>
          <a:xfrm>
            <a:off x="14543318" y="7937500"/>
            <a:ext cx="3099187" cy="2222500"/>
          </a:xfrm>
          <a:prstGeom prst="rect">
            <a:avLst/>
          </a:prstGeom>
          <a:noFill/>
          <a:ln/>
        </p:spPr>
      </p:sp>
      <p:sp>
        <p:nvSpPr>
          <p:cNvPr id="18" name="Text 11"/>
          <p:cNvSpPr/>
          <p:nvPr/>
        </p:nvSpPr>
        <p:spPr>
          <a:xfrm>
            <a:off x="14543318" y="7937500"/>
            <a:ext cx="3641122"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60%</a:t>
            </a:r>
            <a:endParaRPr lang="en-US" sz="12800" dirty="0"/>
          </a:p>
        </p:txBody>
      </p:sp>
      <p:sp>
        <p:nvSpPr>
          <p:cNvPr id="19" name="Shape 12"/>
          <p:cNvSpPr/>
          <p:nvPr/>
        </p:nvSpPr>
        <p:spPr>
          <a:xfrm>
            <a:off x="14543318" y="10464800"/>
            <a:ext cx="7874984" cy="1257300"/>
          </a:xfrm>
          <a:prstGeom prst="rect">
            <a:avLst/>
          </a:prstGeom>
          <a:noFill/>
          <a:ln/>
        </p:spPr>
      </p:sp>
      <p:sp>
        <p:nvSpPr>
          <p:cNvPr id="20" name="Text 13"/>
          <p:cNvSpPr/>
          <p:nvPr/>
        </p:nvSpPr>
        <p:spPr>
          <a:xfrm>
            <a:off x="14543318" y="10464800"/>
            <a:ext cx="8027403"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Magic-Wielding Individuals</a:t>
            </a:r>
            <a:endParaRPr lang="en-US" sz="3600" dirty="0"/>
          </a:p>
        </p:txBody>
      </p:sp>
      <p:sp>
        <p:nvSpPr>
          <p:cNvPr id="21" name="Text 14"/>
          <p:cNvSpPr/>
          <p:nvPr/>
        </p:nvSpPr>
        <p:spPr>
          <a:xfrm>
            <a:off x="14543318" y="11188700"/>
            <a:ext cx="8010468"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practice the art of illusions.</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E6EBF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9369921" cy="13716000"/>
          </a:xfrm>
          <a:prstGeom prst="rect">
            <a:avLst/>
          </a:prstGeom>
        </p:spPr>
      </p:pic>
      <p:pic>
        <p:nvPicPr>
          <p:cNvPr id="3" name="Image 1" descr="preencoded.png">    </p:cNvPr>
          <p:cNvPicPr>
            <a:picLocks noChangeAspect="1"/>
          </p:cNvPicPr>
          <p:nvPr/>
        </p:nvPicPr>
        <p:blipFill>
          <a:blip r:embed="rId2"/>
          <a:stretch>
            <a:fillRect/>
          </a:stretch>
        </p:blipFill>
        <p:spPr>
          <a:xfrm>
            <a:off x="330241" y="1206500"/>
            <a:ext cx="4153419" cy="37084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0" y="3416300"/>
            <a:ext cx="15762670" cy="6908800"/>
          </a:xfrm>
          <a:prstGeom prst="rect">
            <a:avLst/>
          </a:prstGeom>
          <a:noFill/>
          <a:ln/>
        </p:spPr>
      </p:sp>
      <p:sp>
        <p:nvSpPr>
          <p:cNvPr id="7" name="Shape 2"/>
          <p:cNvSpPr/>
          <p:nvPr/>
        </p:nvSpPr>
        <p:spPr>
          <a:xfrm>
            <a:off x="0" y="3416300"/>
            <a:ext cx="15762670" cy="5435600"/>
          </a:xfrm>
          <a:prstGeom prst="rect">
            <a:avLst/>
          </a:prstGeom>
          <a:noFill/>
          <a:ln/>
        </p:spPr>
      </p:sp>
      <p:sp>
        <p:nvSpPr>
          <p:cNvPr id="8" name="Text 3"/>
          <p:cNvSpPr/>
          <p:nvPr/>
        </p:nvSpPr>
        <p:spPr>
          <a:xfrm>
            <a:off x="2108464" y="3416300"/>
            <a:ext cx="11545743" cy="5194300"/>
          </a:xfrm>
          <a:prstGeom prst="rect">
            <a:avLst/>
          </a:prstGeom>
          <a:noFill/>
          <a:ln/>
        </p:spPr>
        <p:txBody>
          <a:bodyPr wrap="square" lIns="0" tIns="0" rIns="0" bIns="0" rtlCol="0" anchor="t"/>
          <a:lstStyle/>
          <a:p>
            <a:pPr algn="ctr"/>
            <a:r>
              <a:rPr lang="en-US" sz="24000" dirty="0">
                <a:solidFill>
                  <a:srgbClr val="272727">
                    <a:alpha val="100000"/>
                  </a:srgbClr>
                </a:solidFill>
                <a:latin typeface="DM Serif Display Regular" pitchFamily="34" charset="0"/>
                <a:ea typeface="DM Serif Display Regular" pitchFamily="34" charset="-122"/>
                <a:cs typeface="DM Serif Display Regular" pitchFamily="34" charset="-120"/>
              </a:rPr>
              <a:t>234,567</a:t>
            </a:r>
            <a:endParaRPr lang="en-US" sz="24000" dirty="0"/>
          </a:p>
        </p:txBody>
      </p:sp>
      <p:sp>
        <p:nvSpPr>
          <p:cNvPr id="9" name="Text 4"/>
          <p:cNvSpPr/>
          <p:nvPr/>
        </p:nvSpPr>
        <p:spPr>
          <a:xfrm>
            <a:off x="-135484" y="7797800"/>
            <a:ext cx="16033637" cy="1325033"/>
          </a:xfrm>
          <a:prstGeom prst="rect">
            <a:avLst/>
          </a:prstGeom>
          <a:noFill/>
          <a:ln/>
        </p:spPr>
        <p:txBody>
          <a:bodyPr wrap="square" lIns="0" tIns="0" rIns="0" bIns="0" rtlCol="0" anchor="t"/>
          <a:lstStyle/>
          <a:p>
            <a:pPr algn="ctr"/>
            <a:r>
              <a:rPr lang="en-US" sz="6400" spc="256" kern="0" dirty="0">
                <a:solidFill>
                  <a:srgbClr val="0E0E0E">
                    <a:alpha val="100000"/>
                  </a:srgbClr>
                </a:solidFill>
                <a:latin typeface="DM Sans Bold" pitchFamily="34" charset="0"/>
                <a:ea typeface="DM Sans Bold" pitchFamily="34" charset="-122"/>
                <a:cs typeface="DM Sans Bold" pitchFamily="34" charset="-120"/>
              </a:rPr>
              <a:t>UNICORN SIGHTINGS</a:t>
            </a:r>
            <a:endParaRPr lang="en-US" sz="6400" dirty="0"/>
          </a:p>
        </p:txBody>
      </p:sp>
      <p:sp>
        <p:nvSpPr>
          <p:cNvPr id="10" name="Text 5"/>
          <p:cNvSpPr/>
          <p:nvPr/>
        </p:nvSpPr>
        <p:spPr>
          <a:xfrm>
            <a:off x="3177514" y="9258300"/>
            <a:ext cx="9407642" cy="1202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tally of the number of unicorns spotted in the fantasy realm.</a:t>
            </a:r>
            <a:endParaRPr lang="en-US" sz="3200" dirty="0"/>
          </a:p>
        </p:txBody>
      </p:sp>
      <p:pic>
        <p:nvPicPr>
          <p:cNvPr id="11" name="Image 3" descr="preencoded.png">    </p:cNvPr>
          <p:cNvPicPr>
            <a:picLocks noChangeAspect="1"/>
          </p:cNvPicPr>
          <p:nvPr/>
        </p:nvPicPr>
        <p:blipFill>
          <a:blip r:embed="rId4"/>
          <a:stretch>
            <a:fillRect/>
          </a:stretch>
        </p:blipFill>
        <p:spPr>
          <a:xfrm>
            <a:off x="13196949" y="1790700"/>
            <a:ext cx="10177076" cy="1013024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3391324" y="3263900"/>
            <a:ext cx="7874984" cy="2755900"/>
          </a:xfrm>
          <a:prstGeom prst="rect">
            <a:avLst/>
          </a:prstGeom>
          <a:noFill/>
          <a:ln/>
        </p:spPr>
      </p:sp>
      <p:sp>
        <p:nvSpPr>
          <p:cNvPr id="6" name="Shape 2"/>
          <p:cNvSpPr/>
          <p:nvPr/>
        </p:nvSpPr>
        <p:spPr>
          <a:xfrm>
            <a:off x="3867633" y="3263900"/>
            <a:ext cx="6922365" cy="2222500"/>
          </a:xfrm>
          <a:prstGeom prst="rect">
            <a:avLst/>
          </a:prstGeom>
          <a:noFill/>
          <a:ln/>
        </p:spPr>
      </p:sp>
      <p:sp>
        <p:nvSpPr>
          <p:cNvPr id="7" name="Text 3"/>
          <p:cNvSpPr/>
          <p:nvPr/>
        </p:nvSpPr>
        <p:spPr>
          <a:xfrm>
            <a:off x="3867633" y="3263900"/>
            <a:ext cx="7464300"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233 Coins</a:t>
            </a:r>
            <a:endParaRPr lang="en-US" sz="12800" dirty="0"/>
          </a:p>
        </p:txBody>
      </p:sp>
      <p:sp>
        <p:nvSpPr>
          <p:cNvPr id="8" name="Shape 4"/>
          <p:cNvSpPr/>
          <p:nvPr/>
        </p:nvSpPr>
        <p:spPr>
          <a:xfrm>
            <a:off x="3391324" y="5486400"/>
            <a:ext cx="7874984" cy="533400"/>
          </a:xfrm>
          <a:prstGeom prst="rect">
            <a:avLst/>
          </a:prstGeom>
          <a:noFill/>
          <a:ln/>
        </p:spPr>
      </p:sp>
      <p:sp>
        <p:nvSpPr>
          <p:cNvPr id="9" name="Text 5"/>
          <p:cNvSpPr/>
          <p:nvPr/>
        </p:nvSpPr>
        <p:spPr>
          <a:xfrm>
            <a:off x="3323582" y="5486400"/>
            <a:ext cx="801046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Treasure Found</a:t>
            </a:r>
            <a:endParaRPr lang="en-US" sz="3200" dirty="0"/>
          </a:p>
        </p:txBody>
      </p:sp>
      <p:sp>
        <p:nvSpPr>
          <p:cNvPr id="10" name="Shape 6"/>
          <p:cNvSpPr/>
          <p:nvPr/>
        </p:nvSpPr>
        <p:spPr>
          <a:xfrm>
            <a:off x="3391324" y="6985000"/>
            <a:ext cx="7874984" cy="2755900"/>
          </a:xfrm>
          <a:prstGeom prst="rect">
            <a:avLst/>
          </a:prstGeom>
          <a:noFill/>
          <a:ln/>
        </p:spPr>
      </p:sp>
      <p:sp>
        <p:nvSpPr>
          <p:cNvPr id="11" name="Shape 7"/>
          <p:cNvSpPr/>
          <p:nvPr/>
        </p:nvSpPr>
        <p:spPr>
          <a:xfrm>
            <a:off x="3702513" y="6985000"/>
            <a:ext cx="7252606" cy="2222500"/>
          </a:xfrm>
          <a:prstGeom prst="rect">
            <a:avLst/>
          </a:prstGeom>
          <a:noFill/>
          <a:ln/>
        </p:spPr>
      </p:sp>
      <p:sp>
        <p:nvSpPr>
          <p:cNvPr id="12" name="Text 8"/>
          <p:cNvSpPr/>
          <p:nvPr/>
        </p:nvSpPr>
        <p:spPr>
          <a:xfrm>
            <a:off x="3702513" y="6985000"/>
            <a:ext cx="7794541"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456 Hours</a:t>
            </a:r>
            <a:endParaRPr lang="en-US" sz="12800" dirty="0"/>
          </a:p>
        </p:txBody>
      </p:sp>
      <p:sp>
        <p:nvSpPr>
          <p:cNvPr id="13" name="Shape 9"/>
          <p:cNvSpPr/>
          <p:nvPr/>
        </p:nvSpPr>
        <p:spPr>
          <a:xfrm>
            <a:off x="3391324" y="9207500"/>
            <a:ext cx="7874984" cy="533400"/>
          </a:xfrm>
          <a:prstGeom prst="rect">
            <a:avLst/>
          </a:prstGeom>
          <a:noFill/>
          <a:ln/>
        </p:spPr>
      </p:sp>
      <p:sp>
        <p:nvSpPr>
          <p:cNvPr id="14" name="Text 10"/>
          <p:cNvSpPr/>
          <p:nvPr/>
        </p:nvSpPr>
        <p:spPr>
          <a:xfrm>
            <a:off x="3323582" y="9207500"/>
            <a:ext cx="801046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Duration of Spell Casting</a:t>
            </a:r>
            <a:endParaRPr lang="en-US" sz="3200" dirty="0"/>
          </a:p>
        </p:txBody>
      </p:sp>
      <p:sp>
        <p:nvSpPr>
          <p:cNvPr id="15" name="Shape 11"/>
          <p:cNvSpPr/>
          <p:nvPr/>
        </p:nvSpPr>
        <p:spPr>
          <a:xfrm>
            <a:off x="13552594" y="3263900"/>
            <a:ext cx="7874984" cy="2755900"/>
          </a:xfrm>
          <a:prstGeom prst="rect">
            <a:avLst/>
          </a:prstGeom>
          <a:noFill/>
          <a:ln/>
        </p:spPr>
      </p:sp>
      <p:sp>
        <p:nvSpPr>
          <p:cNvPr id="16" name="Shape 12"/>
          <p:cNvSpPr/>
          <p:nvPr/>
        </p:nvSpPr>
        <p:spPr>
          <a:xfrm>
            <a:off x="15940492" y="3263900"/>
            <a:ext cx="3099187" cy="2222500"/>
          </a:xfrm>
          <a:prstGeom prst="rect">
            <a:avLst/>
          </a:prstGeom>
          <a:noFill/>
          <a:ln/>
        </p:spPr>
      </p:sp>
      <p:sp>
        <p:nvSpPr>
          <p:cNvPr id="17" name="Text 13"/>
          <p:cNvSpPr/>
          <p:nvPr/>
        </p:nvSpPr>
        <p:spPr>
          <a:xfrm>
            <a:off x="15940492" y="3263900"/>
            <a:ext cx="3641122"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85%</a:t>
            </a:r>
            <a:endParaRPr lang="en-US" sz="12800" dirty="0"/>
          </a:p>
        </p:txBody>
      </p:sp>
      <p:sp>
        <p:nvSpPr>
          <p:cNvPr id="18" name="Shape 14"/>
          <p:cNvSpPr/>
          <p:nvPr/>
        </p:nvSpPr>
        <p:spPr>
          <a:xfrm>
            <a:off x="13552594" y="5486400"/>
            <a:ext cx="7874984" cy="533400"/>
          </a:xfrm>
          <a:prstGeom prst="rect">
            <a:avLst/>
          </a:prstGeom>
          <a:noFill/>
          <a:ln/>
        </p:spPr>
      </p:sp>
      <p:sp>
        <p:nvSpPr>
          <p:cNvPr id="19" name="Text 15"/>
          <p:cNvSpPr/>
          <p:nvPr/>
        </p:nvSpPr>
        <p:spPr>
          <a:xfrm>
            <a:off x="13484852" y="5486400"/>
            <a:ext cx="801046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Wished Granted</a:t>
            </a:r>
            <a:endParaRPr lang="en-US" sz="3200" dirty="0"/>
          </a:p>
        </p:txBody>
      </p:sp>
      <p:sp>
        <p:nvSpPr>
          <p:cNvPr id="20" name="Shape 16"/>
          <p:cNvSpPr/>
          <p:nvPr/>
        </p:nvSpPr>
        <p:spPr>
          <a:xfrm>
            <a:off x="13552594" y="6985000"/>
            <a:ext cx="7874984" cy="2755900"/>
          </a:xfrm>
          <a:prstGeom prst="rect">
            <a:avLst/>
          </a:prstGeom>
          <a:noFill/>
          <a:ln/>
        </p:spPr>
      </p:sp>
      <p:sp>
        <p:nvSpPr>
          <p:cNvPr id="21" name="Shape 17"/>
          <p:cNvSpPr/>
          <p:nvPr/>
        </p:nvSpPr>
        <p:spPr>
          <a:xfrm>
            <a:off x="14771946" y="6985000"/>
            <a:ext cx="5436279" cy="2222500"/>
          </a:xfrm>
          <a:prstGeom prst="rect">
            <a:avLst/>
          </a:prstGeom>
          <a:noFill/>
          <a:ln/>
        </p:spPr>
      </p:sp>
      <p:sp>
        <p:nvSpPr>
          <p:cNvPr id="22" name="Text 18"/>
          <p:cNvSpPr/>
          <p:nvPr/>
        </p:nvSpPr>
        <p:spPr>
          <a:xfrm>
            <a:off x="14771946" y="6985000"/>
            <a:ext cx="5978214"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535 Km</a:t>
            </a:r>
            <a:endParaRPr lang="en-US" sz="12800" dirty="0"/>
          </a:p>
        </p:txBody>
      </p:sp>
      <p:sp>
        <p:nvSpPr>
          <p:cNvPr id="23" name="Shape 19"/>
          <p:cNvSpPr/>
          <p:nvPr/>
        </p:nvSpPr>
        <p:spPr>
          <a:xfrm>
            <a:off x="13552594" y="9207500"/>
            <a:ext cx="7874984" cy="533400"/>
          </a:xfrm>
          <a:prstGeom prst="rect">
            <a:avLst/>
          </a:prstGeom>
          <a:noFill/>
          <a:ln/>
        </p:spPr>
      </p:sp>
      <p:sp>
        <p:nvSpPr>
          <p:cNvPr id="24" name="Text 20"/>
          <p:cNvSpPr/>
          <p:nvPr/>
        </p:nvSpPr>
        <p:spPr>
          <a:xfrm>
            <a:off x="13484852" y="9207500"/>
            <a:ext cx="801046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6841922" y="1143000"/>
            <a:ext cx="10690503" cy="1735667"/>
          </a:xfrm>
          <a:prstGeom prst="rect">
            <a:avLst/>
          </a:prstGeom>
          <a:noFill/>
          <a:ln/>
        </p:spPr>
        <p:txBody>
          <a:bodyPr wrap="square" lIns="0" tIns="0" rIns="0" bIns="0" rtlCol="0" anchor="t"/>
          <a:lstStyle/>
          <a:p>
            <a:pPr algn="ct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Some Graph</a:t>
            </a:r>
            <a:endParaRPr lang="en-US" sz="8000" dirty="0"/>
          </a:p>
        </p:txBody>
      </p:sp>
      <p:sp>
        <p:nvSpPr>
          <p:cNvPr id="6" name="Shape 2"/>
          <p:cNvSpPr/>
          <p:nvPr/>
        </p:nvSpPr>
        <p:spPr>
          <a:xfrm>
            <a:off x="2718140" y="3771900"/>
            <a:ext cx="8941918" cy="6180901"/>
          </a:xfrm>
          <a:prstGeom prst="rect">
            <a:avLst/>
          </a:prstGeom>
          <a:noFill/>
          <a:ln/>
        </p:spPr>
      </p:sp>
      <p:sp>
        <p:nvSpPr>
          <p:cNvPr id="7" name="Text 3"/>
          <p:cNvSpPr/>
          <p:nvPr/>
        </p:nvSpPr>
        <p:spPr>
          <a:xfrm>
            <a:off x="2986455" y="8999513"/>
            <a:ext cx="216821" cy="356494"/>
          </a:xfrm>
          <a:prstGeom prst="rect">
            <a:avLst/>
          </a:prstGeom>
          <a:noFill/>
          <a:ln/>
        </p:spPr>
        <p:txBody>
          <a:bodyPr wrap="square" lIns="0" tIns="0" rIns="0" bIns="0" rtlCol="0" anchor="t"/>
          <a:lstStyle/>
          <a:p>
            <a:pPr algn="l"/>
            <a:r>
              <a:rPr lang="en-US" sz="1800" dirty="0">
                <a:solidFill>
                  <a:srgbClr val="E7653A">
                    <a:alpha val="100000"/>
                  </a:srgbClr>
                </a:solidFill>
                <a:latin typeface="Lato Regular" pitchFamily="34" charset="0"/>
                <a:ea typeface="Lato Regular" pitchFamily="34" charset="-122"/>
                <a:cs typeface="Lato Regular" pitchFamily="34" charset="-120"/>
              </a:rPr>
              <a:t>0</a:t>
            </a:r>
            <a:endParaRPr lang="en-US" sz="1821" dirty="0"/>
          </a:p>
        </p:txBody>
      </p:sp>
      <p:sp>
        <p:nvSpPr>
          <p:cNvPr id="8" name="Text 4"/>
          <p:cNvSpPr/>
          <p:nvPr/>
        </p:nvSpPr>
        <p:spPr>
          <a:xfrm>
            <a:off x="3331658" y="9622606"/>
            <a:ext cx="257645" cy="422713"/>
          </a:xfrm>
          <a:prstGeom prst="rect">
            <a:avLst/>
          </a:prstGeom>
          <a:noFill/>
          <a:ln/>
        </p:spPr>
        <p:txBody>
          <a:bodyPr wrap="square" lIns="0" tIns="0" rIns="0" bIns="0" rtlCol="0" anchor="t"/>
          <a:lstStyle/>
          <a:p>
            <a:pPr algn="l"/>
            <a:r>
              <a:rPr lang="en-US" sz="2200" dirty="0">
                <a:solidFill>
                  <a:srgbClr val="E7653A">
                    <a:alpha val="100000"/>
                  </a:srgbClr>
                </a:solidFill>
                <a:latin typeface="Lato Regular" pitchFamily="34" charset="0"/>
                <a:ea typeface="Lato Regular" pitchFamily="34" charset="-122"/>
                <a:cs typeface="Lato Regular" pitchFamily="34" charset="-120"/>
              </a:rPr>
              <a:t>1</a:t>
            </a:r>
            <a:endParaRPr lang="en-US" sz="2185" dirty="0"/>
          </a:p>
        </p:txBody>
      </p:sp>
      <p:sp>
        <p:nvSpPr>
          <p:cNvPr id="9" name="Text 5"/>
          <p:cNvSpPr/>
          <p:nvPr/>
        </p:nvSpPr>
        <p:spPr>
          <a:xfrm>
            <a:off x="4470732" y="9622606"/>
            <a:ext cx="257645" cy="422713"/>
          </a:xfrm>
          <a:prstGeom prst="rect">
            <a:avLst/>
          </a:prstGeom>
          <a:noFill/>
          <a:ln/>
        </p:spPr>
        <p:txBody>
          <a:bodyPr wrap="square" lIns="0" tIns="0" rIns="0" bIns="0" rtlCol="0" anchor="t"/>
          <a:lstStyle/>
          <a:p>
            <a:pPr algn="l"/>
            <a:r>
              <a:rPr lang="en-US" sz="2200" dirty="0">
                <a:solidFill>
                  <a:srgbClr val="E7653A">
                    <a:alpha val="100000"/>
                  </a:srgbClr>
                </a:solidFill>
                <a:latin typeface="Lato Regular" pitchFamily="34" charset="0"/>
                <a:ea typeface="Lato Regular" pitchFamily="34" charset="-122"/>
                <a:cs typeface="Lato Regular" pitchFamily="34" charset="-120"/>
              </a:rPr>
              <a:t>2</a:t>
            </a:r>
            <a:endParaRPr lang="en-US" sz="2185" dirty="0"/>
          </a:p>
        </p:txBody>
      </p:sp>
      <p:sp>
        <p:nvSpPr>
          <p:cNvPr id="10" name="Text 6"/>
          <p:cNvSpPr/>
          <p:nvPr/>
        </p:nvSpPr>
        <p:spPr>
          <a:xfrm>
            <a:off x="5609804" y="9622606"/>
            <a:ext cx="257645" cy="422713"/>
          </a:xfrm>
          <a:prstGeom prst="rect">
            <a:avLst/>
          </a:prstGeom>
          <a:noFill/>
          <a:ln/>
        </p:spPr>
        <p:txBody>
          <a:bodyPr wrap="square" lIns="0" tIns="0" rIns="0" bIns="0" rtlCol="0" anchor="t"/>
          <a:lstStyle/>
          <a:p>
            <a:pPr algn="l"/>
            <a:r>
              <a:rPr lang="en-US" sz="2200" dirty="0">
                <a:solidFill>
                  <a:srgbClr val="E7653A">
                    <a:alpha val="100000"/>
                  </a:srgbClr>
                </a:solidFill>
                <a:latin typeface="Lato Regular" pitchFamily="34" charset="0"/>
                <a:ea typeface="Lato Regular" pitchFamily="34" charset="-122"/>
                <a:cs typeface="Lato Regular" pitchFamily="34" charset="-120"/>
              </a:rPr>
              <a:t>3</a:t>
            </a:r>
            <a:endParaRPr lang="en-US" sz="2185" dirty="0"/>
          </a:p>
        </p:txBody>
      </p:sp>
      <p:sp>
        <p:nvSpPr>
          <p:cNvPr id="11" name="Text 7"/>
          <p:cNvSpPr/>
          <p:nvPr/>
        </p:nvSpPr>
        <p:spPr>
          <a:xfrm>
            <a:off x="6748878" y="9622606"/>
            <a:ext cx="257645" cy="422713"/>
          </a:xfrm>
          <a:prstGeom prst="rect">
            <a:avLst/>
          </a:prstGeom>
          <a:noFill/>
          <a:ln/>
        </p:spPr>
        <p:txBody>
          <a:bodyPr wrap="square" lIns="0" tIns="0" rIns="0" bIns="0" rtlCol="0" anchor="t"/>
          <a:lstStyle/>
          <a:p>
            <a:pPr algn="l"/>
            <a:r>
              <a:rPr lang="en-US" sz="2200" dirty="0">
                <a:solidFill>
                  <a:srgbClr val="E7653A">
                    <a:alpha val="100000"/>
                  </a:srgbClr>
                </a:solidFill>
                <a:latin typeface="Lato Regular" pitchFamily="34" charset="0"/>
                <a:ea typeface="Lato Regular" pitchFamily="34" charset="-122"/>
                <a:cs typeface="Lato Regular" pitchFamily="34" charset="-120"/>
              </a:rPr>
              <a:t>4</a:t>
            </a:r>
            <a:endParaRPr lang="en-US" sz="2185" dirty="0"/>
          </a:p>
        </p:txBody>
      </p:sp>
      <p:sp>
        <p:nvSpPr>
          <p:cNvPr id="12" name="Text 8"/>
          <p:cNvSpPr/>
          <p:nvPr/>
        </p:nvSpPr>
        <p:spPr>
          <a:xfrm>
            <a:off x="7887996" y="9622606"/>
            <a:ext cx="257645" cy="422713"/>
          </a:xfrm>
          <a:prstGeom prst="rect">
            <a:avLst/>
          </a:prstGeom>
          <a:noFill/>
          <a:ln/>
        </p:spPr>
        <p:txBody>
          <a:bodyPr wrap="square" lIns="0" tIns="0" rIns="0" bIns="0" rtlCol="0" anchor="t"/>
          <a:lstStyle/>
          <a:p>
            <a:pPr algn="l"/>
            <a:r>
              <a:rPr lang="en-US" sz="2200" dirty="0">
                <a:solidFill>
                  <a:srgbClr val="E7653A">
                    <a:alpha val="100000"/>
                  </a:srgbClr>
                </a:solidFill>
                <a:latin typeface="Lato Regular" pitchFamily="34" charset="0"/>
                <a:ea typeface="Lato Regular" pitchFamily="34" charset="-122"/>
                <a:cs typeface="Lato Regular" pitchFamily="34" charset="-120"/>
              </a:rPr>
              <a:t>5</a:t>
            </a:r>
            <a:endParaRPr lang="en-US" sz="2185" dirty="0"/>
          </a:p>
        </p:txBody>
      </p:sp>
      <p:sp>
        <p:nvSpPr>
          <p:cNvPr id="13" name="Text 9"/>
          <p:cNvSpPr/>
          <p:nvPr/>
        </p:nvSpPr>
        <p:spPr>
          <a:xfrm>
            <a:off x="9027070" y="9622606"/>
            <a:ext cx="257645" cy="422713"/>
          </a:xfrm>
          <a:prstGeom prst="rect">
            <a:avLst/>
          </a:prstGeom>
          <a:noFill/>
          <a:ln/>
        </p:spPr>
        <p:txBody>
          <a:bodyPr wrap="square" lIns="0" tIns="0" rIns="0" bIns="0" rtlCol="0" anchor="t"/>
          <a:lstStyle/>
          <a:p>
            <a:pPr algn="l"/>
            <a:r>
              <a:rPr lang="en-US" sz="2200" dirty="0">
                <a:solidFill>
                  <a:srgbClr val="E7653A">
                    <a:alpha val="100000"/>
                  </a:srgbClr>
                </a:solidFill>
                <a:latin typeface="Lato Regular" pitchFamily="34" charset="0"/>
                <a:ea typeface="Lato Regular" pitchFamily="34" charset="-122"/>
                <a:cs typeface="Lato Regular" pitchFamily="34" charset="-120"/>
              </a:rPr>
              <a:t>6</a:t>
            </a:r>
            <a:endParaRPr lang="en-US" sz="2185" dirty="0"/>
          </a:p>
        </p:txBody>
      </p:sp>
      <p:sp>
        <p:nvSpPr>
          <p:cNvPr id="14" name="Text 10"/>
          <p:cNvSpPr/>
          <p:nvPr/>
        </p:nvSpPr>
        <p:spPr>
          <a:xfrm>
            <a:off x="10166145" y="9622606"/>
            <a:ext cx="257645" cy="422713"/>
          </a:xfrm>
          <a:prstGeom prst="rect">
            <a:avLst/>
          </a:prstGeom>
          <a:noFill/>
          <a:ln/>
        </p:spPr>
        <p:txBody>
          <a:bodyPr wrap="square" lIns="0" tIns="0" rIns="0" bIns="0" rtlCol="0" anchor="t"/>
          <a:lstStyle/>
          <a:p>
            <a:pPr algn="l"/>
            <a:r>
              <a:rPr lang="en-US" sz="2200" dirty="0">
                <a:solidFill>
                  <a:srgbClr val="E7653A">
                    <a:alpha val="100000"/>
                  </a:srgbClr>
                </a:solidFill>
                <a:latin typeface="Lato Regular" pitchFamily="34" charset="0"/>
                <a:ea typeface="Lato Regular" pitchFamily="34" charset="-122"/>
                <a:cs typeface="Lato Regular" pitchFamily="34" charset="-120"/>
              </a:rPr>
              <a:t>7</a:t>
            </a:r>
            <a:endParaRPr lang="en-US" sz="2185" dirty="0"/>
          </a:p>
        </p:txBody>
      </p:sp>
      <p:sp>
        <p:nvSpPr>
          <p:cNvPr id="15" name="Text 11"/>
          <p:cNvSpPr/>
          <p:nvPr/>
        </p:nvSpPr>
        <p:spPr>
          <a:xfrm>
            <a:off x="11281636" y="9622606"/>
            <a:ext cx="257645" cy="422713"/>
          </a:xfrm>
          <a:prstGeom prst="rect">
            <a:avLst/>
          </a:prstGeom>
          <a:noFill/>
          <a:ln/>
        </p:spPr>
        <p:txBody>
          <a:bodyPr wrap="square" lIns="0" tIns="0" rIns="0" bIns="0" rtlCol="0" anchor="t"/>
          <a:lstStyle/>
          <a:p>
            <a:pPr algn="l"/>
            <a:r>
              <a:rPr lang="en-US" sz="2200" dirty="0">
                <a:solidFill>
                  <a:srgbClr val="E7653A">
                    <a:alpha val="100000"/>
                  </a:srgbClr>
                </a:solidFill>
                <a:latin typeface="Lato Regular" pitchFamily="34" charset="0"/>
                <a:ea typeface="Lato Regular" pitchFamily="34" charset="-122"/>
                <a:cs typeface="Lato Regular" pitchFamily="34" charset="-120"/>
              </a:rPr>
              <a:t>8</a:t>
            </a:r>
            <a:endParaRPr lang="en-US" sz="2185" dirty="0"/>
          </a:p>
        </p:txBody>
      </p:sp>
      <p:sp>
        <p:nvSpPr>
          <p:cNvPr id="16" name="Text 12"/>
          <p:cNvSpPr/>
          <p:nvPr/>
        </p:nvSpPr>
        <p:spPr>
          <a:xfrm>
            <a:off x="2852319" y="8482087"/>
            <a:ext cx="356539" cy="356494"/>
          </a:xfrm>
          <a:prstGeom prst="rect">
            <a:avLst/>
          </a:prstGeom>
          <a:noFill/>
          <a:ln/>
        </p:spPr>
        <p:txBody>
          <a:bodyPr wrap="square" lIns="0" tIns="0" rIns="0" bIns="0" rtlCol="0" anchor="t"/>
          <a:lstStyle/>
          <a:p>
            <a:pPr algn="l"/>
            <a:r>
              <a:rPr lang="en-US" sz="1800" dirty="0">
                <a:solidFill>
                  <a:srgbClr val="E7653A">
                    <a:alpha val="100000"/>
                  </a:srgbClr>
                </a:solidFill>
                <a:latin typeface="Lato Regular" pitchFamily="34" charset="0"/>
                <a:ea typeface="Lato Regular" pitchFamily="34" charset="-122"/>
                <a:cs typeface="Lato Regular" pitchFamily="34" charset="-120"/>
              </a:rPr>
              <a:t>10</a:t>
            </a:r>
            <a:endParaRPr lang="en-US" sz="1821" dirty="0"/>
          </a:p>
        </p:txBody>
      </p:sp>
      <p:sp>
        <p:nvSpPr>
          <p:cNvPr id="17" name="Text 13"/>
          <p:cNvSpPr/>
          <p:nvPr/>
        </p:nvSpPr>
        <p:spPr>
          <a:xfrm>
            <a:off x="2852319" y="7964612"/>
            <a:ext cx="356539" cy="356494"/>
          </a:xfrm>
          <a:prstGeom prst="rect">
            <a:avLst/>
          </a:prstGeom>
          <a:noFill/>
          <a:ln/>
        </p:spPr>
        <p:txBody>
          <a:bodyPr wrap="square" lIns="0" tIns="0" rIns="0" bIns="0" rtlCol="0" anchor="t"/>
          <a:lstStyle/>
          <a:p>
            <a:pPr algn="l"/>
            <a:r>
              <a:rPr lang="en-US" sz="1800" dirty="0">
                <a:solidFill>
                  <a:srgbClr val="E7653A">
                    <a:alpha val="100000"/>
                  </a:srgbClr>
                </a:solidFill>
                <a:latin typeface="Lato Regular" pitchFamily="34" charset="0"/>
                <a:ea typeface="Lato Regular" pitchFamily="34" charset="-122"/>
                <a:cs typeface="Lato Regular" pitchFamily="34" charset="-120"/>
              </a:rPr>
              <a:t>20</a:t>
            </a:r>
            <a:endParaRPr lang="en-US" sz="1821" dirty="0"/>
          </a:p>
        </p:txBody>
      </p:sp>
      <p:sp>
        <p:nvSpPr>
          <p:cNvPr id="18" name="Text 14"/>
          <p:cNvSpPr/>
          <p:nvPr/>
        </p:nvSpPr>
        <p:spPr>
          <a:xfrm>
            <a:off x="2852319" y="7447161"/>
            <a:ext cx="356539" cy="356494"/>
          </a:xfrm>
          <a:prstGeom prst="rect">
            <a:avLst/>
          </a:prstGeom>
          <a:noFill/>
          <a:ln/>
        </p:spPr>
        <p:txBody>
          <a:bodyPr wrap="square" lIns="0" tIns="0" rIns="0" bIns="0" rtlCol="0" anchor="t"/>
          <a:lstStyle/>
          <a:p>
            <a:pPr algn="l"/>
            <a:r>
              <a:rPr lang="en-US" sz="1800" dirty="0">
                <a:solidFill>
                  <a:srgbClr val="E7653A">
                    <a:alpha val="100000"/>
                  </a:srgbClr>
                </a:solidFill>
                <a:latin typeface="Lato Regular" pitchFamily="34" charset="0"/>
                <a:ea typeface="Lato Regular" pitchFamily="34" charset="-122"/>
                <a:cs typeface="Lato Regular" pitchFamily="34" charset="-120"/>
              </a:rPr>
              <a:t>30</a:t>
            </a:r>
            <a:endParaRPr lang="en-US" sz="1821" dirty="0"/>
          </a:p>
        </p:txBody>
      </p:sp>
      <p:sp>
        <p:nvSpPr>
          <p:cNvPr id="19" name="Text 15"/>
          <p:cNvSpPr/>
          <p:nvPr/>
        </p:nvSpPr>
        <p:spPr>
          <a:xfrm>
            <a:off x="2852319" y="6929611"/>
            <a:ext cx="356539" cy="356494"/>
          </a:xfrm>
          <a:prstGeom prst="rect">
            <a:avLst/>
          </a:prstGeom>
          <a:noFill/>
          <a:ln/>
        </p:spPr>
        <p:txBody>
          <a:bodyPr wrap="square" lIns="0" tIns="0" rIns="0" bIns="0" rtlCol="0" anchor="t"/>
          <a:lstStyle/>
          <a:p>
            <a:pPr algn="l"/>
            <a:r>
              <a:rPr lang="en-US" sz="1800" dirty="0">
                <a:solidFill>
                  <a:srgbClr val="E7653A">
                    <a:alpha val="100000"/>
                  </a:srgbClr>
                </a:solidFill>
                <a:latin typeface="Lato Regular" pitchFamily="34" charset="0"/>
                <a:ea typeface="Lato Regular" pitchFamily="34" charset="-122"/>
                <a:cs typeface="Lato Regular" pitchFamily="34" charset="-120"/>
              </a:rPr>
              <a:t>40</a:t>
            </a:r>
            <a:endParaRPr lang="en-US" sz="1821" dirty="0"/>
          </a:p>
        </p:txBody>
      </p:sp>
      <p:sp>
        <p:nvSpPr>
          <p:cNvPr id="20" name="Text 16"/>
          <p:cNvSpPr/>
          <p:nvPr/>
        </p:nvSpPr>
        <p:spPr>
          <a:xfrm>
            <a:off x="2852319" y="6412309"/>
            <a:ext cx="356539" cy="356494"/>
          </a:xfrm>
          <a:prstGeom prst="rect">
            <a:avLst/>
          </a:prstGeom>
          <a:noFill/>
          <a:ln/>
        </p:spPr>
        <p:txBody>
          <a:bodyPr wrap="square" lIns="0" tIns="0" rIns="0" bIns="0" rtlCol="0" anchor="t"/>
          <a:lstStyle/>
          <a:p>
            <a:pPr algn="l"/>
            <a:r>
              <a:rPr lang="en-US" sz="1800" dirty="0">
                <a:solidFill>
                  <a:srgbClr val="E7653A">
                    <a:alpha val="100000"/>
                  </a:srgbClr>
                </a:solidFill>
                <a:latin typeface="Lato Regular" pitchFamily="34" charset="0"/>
                <a:ea typeface="Lato Regular" pitchFamily="34" charset="-122"/>
                <a:cs typeface="Lato Regular" pitchFamily="34" charset="-120"/>
              </a:rPr>
              <a:t>50</a:t>
            </a:r>
            <a:endParaRPr lang="en-US" sz="1821" dirty="0"/>
          </a:p>
        </p:txBody>
      </p:sp>
      <p:sp>
        <p:nvSpPr>
          <p:cNvPr id="21" name="Text 17"/>
          <p:cNvSpPr/>
          <p:nvPr/>
        </p:nvSpPr>
        <p:spPr>
          <a:xfrm>
            <a:off x="2852319" y="5894809"/>
            <a:ext cx="356539" cy="356494"/>
          </a:xfrm>
          <a:prstGeom prst="rect">
            <a:avLst/>
          </a:prstGeom>
          <a:noFill/>
          <a:ln/>
        </p:spPr>
        <p:txBody>
          <a:bodyPr wrap="square" lIns="0" tIns="0" rIns="0" bIns="0" rtlCol="0" anchor="t"/>
          <a:lstStyle/>
          <a:p>
            <a:pPr algn="l"/>
            <a:r>
              <a:rPr lang="en-US" sz="1800" dirty="0">
                <a:solidFill>
                  <a:srgbClr val="E7653A">
                    <a:alpha val="100000"/>
                  </a:srgbClr>
                </a:solidFill>
                <a:latin typeface="Lato Regular" pitchFamily="34" charset="0"/>
                <a:ea typeface="Lato Regular" pitchFamily="34" charset="-122"/>
                <a:cs typeface="Lato Regular" pitchFamily="34" charset="-120"/>
              </a:rPr>
              <a:t>60</a:t>
            </a:r>
            <a:endParaRPr lang="en-US" sz="1821" dirty="0"/>
          </a:p>
        </p:txBody>
      </p:sp>
      <p:sp>
        <p:nvSpPr>
          <p:cNvPr id="22" name="Text 18"/>
          <p:cNvSpPr/>
          <p:nvPr/>
        </p:nvSpPr>
        <p:spPr>
          <a:xfrm>
            <a:off x="2852319" y="5377507"/>
            <a:ext cx="356539" cy="356494"/>
          </a:xfrm>
          <a:prstGeom prst="rect">
            <a:avLst/>
          </a:prstGeom>
          <a:noFill/>
          <a:ln/>
        </p:spPr>
        <p:txBody>
          <a:bodyPr wrap="square" lIns="0" tIns="0" rIns="0" bIns="0" rtlCol="0" anchor="t"/>
          <a:lstStyle/>
          <a:p>
            <a:pPr algn="l"/>
            <a:r>
              <a:rPr lang="en-US" sz="1800" dirty="0">
                <a:solidFill>
                  <a:srgbClr val="E7653A">
                    <a:alpha val="100000"/>
                  </a:srgbClr>
                </a:solidFill>
                <a:latin typeface="Lato Regular" pitchFamily="34" charset="0"/>
                <a:ea typeface="Lato Regular" pitchFamily="34" charset="-122"/>
                <a:cs typeface="Lato Regular" pitchFamily="34" charset="-120"/>
              </a:rPr>
              <a:t>70</a:t>
            </a:r>
            <a:endParaRPr lang="en-US" sz="1821" dirty="0"/>
          </a:p>
        </p:txBody>
      </p:sp>
      <p:sp>
        <p:nvSpPr>
          <p:cNvPr id="23" name="Text 19"/>
          <p:cNvSpPr/>
          <p:nvPr/>
        </p:nvSpPr>
        <p:spPr>
          <a:xfrm>
            <a:off x="2852319" y="4860057"/>
            <a:ext cx="356539" cy="356494"/>
          </a:xfrm>
          <a:prstGeom prst="rect">
            <a:avLst/>
          </a:prstGeom>
          <a:noFill/>
          <a:ln/>
        </p:spPr>
        <p:txBody>
          <a:bodyPr wrap="square" lIns="0" tIns="0" rIns="0" bIns="0" rtlCol="0" anchor="t"/>
          <a:lstStyle/>
          <a:p>
            <a:pPr algn="l"/>
            <a:r>
              <a:rPr lang="en-US" sz="1800" dirty="0">
                <a:solidFill>
                  <a:srgbClr val="E7653A">
                    <a:alpha val="100000"/>
                  </a:srgbClr>
                </a:solidFill>
                <a:latin typeface="Lato Regular" pitchFamily="34" charset="0"/>
                <a:ea typeface="Lato Regular" pitchFamily="34" charset="-122"/>
                <a:cs typeface="Lato Regular" pitchFamily="34" charset="-120"/>
              </a:rPr>
              <a:t>80</a:t>
            </a:r>
            <a:endParaRPr lang="en-US" sz="1821" dirty="0"/>
          </a:p>
        </p:txBody>
      </p:sp>
      <p:sp>
        <p:nvSpPr>
          <p:cNvPr id="24" name="Text 20"/>
          <p:cNvSpPr/>
          <p:nvPr/>
        </p:nvSpPr>
        <p:spPr>
          <a:xfrm>
            <a:off x="2852319" y="4342507"/>
            <a:ext cx="356539" cy="356494"/>
          </a:xfrm>
          <a:prstGeom prst="rect">
            <a:avLst/>
          </a:prstGeom>
          <a:noFill/>
          <a:ln/>
        </p:spPr>
        <p:txBody>
          <a:bodyPr wrap="square" lIns="0" tIns="0" rIns="0" bIns="0" rtlCol="0" anchor="t"/>
          <a:lstStyle/>
          <a:p>
            <a:pPr algn="l"/>
            <a:r>
              <a:rPr lang="en-US" sz="1800" dirty="0">
                <a:solidFill>
                  <a:srgbClr val="E7653A">
                    <a:alpha val="100000"/>
                  </a:srgbClr>
                </a:solidFill>
                <a:latin typeface="Lato Regular" pitchFamily="34" charset="0"/>
                <a:ea typeface="Lato Regular" pitchFamily="34" charset="-122"/>
                <a:cs typeface="Lato Regular" pitchFamily="34" charset="-120"/>
              </a:rPr>
              <a:t>90</a:t>
            </a:r>
            <a:endParaRPr lang="en-US" sz="1821" dirty="0"/>
          </a:p>
        </p:txBody>
      </p:sp>
      <p:sp>
        <p:nvSpPr>
          <p:cNvPr id="25" name="Text 21"/>
          <p:cNvSpPr/>
          <p:nvPr/>
        </p:nvSpPr>
        <p:spPr>
          <a:xfrm>
            <a:off x="2718140" y="3825032"/>
            <a:ext cx="483555" cy="356494"/>
          </a:xfrm>
          <a:prstGeom prst="rect">
            <a:avLst/>
          </a:prstGeom>
          <a:noFill/>
          <a:ln/>
        </p:spPr>
        <p:txBody>
          <a:bodyPr wrap="square" lIns="0" tIns="0" rIns="0" bIns="0" rtlCol="0" anchor="t"/>
          <a:lstStyle/>
          <a:p>
            <a:pPr algn="l"/>
            <a:r>
              <a:rPr lang="en-US" sz="1800" dirty="0">
                <a:solidFill>
                  <a:srgbClr val="E7653A">
                    <a:alpha val="100000"/>
                  </a:srgbClr>
                </a:solidFill>
                <a:latin typeface="Lato Regular" pitchFamily="34" charset="0"/>
                <a:ea typeface="Lato Regular" pitchFamily="34" charset="-122"/>
                <a:cs typeface="Lato Regular" pitchFamily="34" charset="-120"/>
              </a:rPr>
              <a:t>100</a:t>
            </a:r>
            <a:endParaRPr lang="en-US" sz="1821" dirty="0"/>
          </a:p>
        </p:txBody>
      </p:sp>
      <p:pic>
        <p:nvPicPr>
          <p:cNvPr id="26" name="Image 2" descr="preencoded.png">    </p:cNvPr>
          <p:cNvPicPr>
            <a:picLocks noChangeAspect="1"/>
          </p:cNvPicPr>
          <p:nvPr/>
        </p:nvPicPr>
        <p:blipFill>
          <a:blip r:embed="rId3"/>
          <a:stretch>
            <a:fillRect/>
          </a:stretch>
        </p:blipFill>
        <p:spPr>
          <a:xfrm>
            <a:off x="3368467" y="3771900"/>
            <a:ext cx="8291591" cy="5511006"/>
          </a:xfrm>
          <a:prstGeom prst="rect">
            <a:avLst/>
          </a:prstGeom>
        </p:spPr>
      </p:pic>
      <p:pic>
        <p:nvPicPr>
          <p:cNvPr id="27" name="Image 3" descr="preencoded.png">    </p:cNvPr>
          <p:cNvPicPr>
            <a:picLocks noChangeAspect="1"/>
          </p:cNvPicPr>
          <p:nvPr/>
        </p:nvPicPr>
        <p:blipFill>
          <a:blip r:embed="rId4"/>
          <a:stretch>
            <a:fillRect/>
          </a:stretch>
        </p:blipFill>
        <p:spPr>
          <a:xfrm>
            <a:off x="4512766" y="4185444"/>
            <a:ext cx="11567" cy="5258445"/>
          </a:xfrm>
          <a:prstGeom prst="rect">
            <a:avLst/>
          </a:prstGeom>
        </p:spPr>
      </p:pic>
      <p:pic>
        <p:nvPicPr>
          <p:cNvPr id="28" name="Image 4" descr="preencoded.png">    </p:cNvPr>
          <p:cNvPicPr>
            <a:picLocks noChangeAspect="1"/>
          </p:cNvPicPr>
          <p:nvPr/>
        </p:nvPicPr>
        <p:blipFill>
          <a:blip r:embed="rId5"/>
          <a:stretch>
            <a:fillRect/>
          </a:stretch>
        </p:blipFill>
        <p:spPr>
          <a:xfrm>
            <a:off x="5651279" y="4185444"/>
            <a:ext cx="11567" cy="5258445"/>
          </a:xfrm>
          <a:prstGeom prst="rect">
            <a:avLst/>
          </a:prstGeom>
        </p:spPr>
      </p:pic>
      <p:pic>
        <p:nvPicPr>
          <p:cNvPr id="29" name="Image 5" descr="preencoded.png">    </p:cNvPr>
          <p:cNvPicPr>
            <a:picLocks noChangeAspect="1"/>
          </p:cNvPicPr>
          <p:nvPr/>
        </p:nvPicPr>
        <p:blipFill>
          <a:blip r:embed="rId6"/>
          <a:stretch>
            <a:fillRect/>
          </a:stretch>
        </p:blipFill>
        <p:spPr>
          <a:xfrm>
            <a:off x="6789795" y="4185444"/>
            <a:ext cx="11567" cy="5258445"/>
          </a:xfrm>
          <a:prstGeom prst="rect">
            <a:avLst/>
          </a:prstGeom>
        </p:spPr>
      </p:pic>
      <p:pic>
        <p:nvPicPr>
          <p:cNvPr id="30" name="Image 6" descr="preencoded.png">    </p:cNvPr>
          <p:cNvPicPr>
            <a:picLocks noChangeAspect="1"/>
          </p:cNvPicPr>
          <p:nvPr/>
        </p:nvPicPr>
        <p:blipFill>
          <a:blip r:embed="rId7"/>
          <a:stretch>
            <a:fillRect/>
          </a:stretch>
        </p:blipFill>
        <p:spPr>
          <a:xfrm>
            <a:off x="7928309" y="4185444"/>
            <a:ext cx="11567" cy="5258445"/>
          </a:xfrm>
          <a:prstGeom prst="rect">
            <a:avLst/>
          </a:prstGeom>
        </p:spPr>
      </p:pic>
      <p:pic>
        <p:nvPicPr>
          <p:cNvPr id="31" name="Image 7" descr="preencoded.png">    </p:cNvPr>
          <p:cNvPicPr>
            <a:picLocks noChangeAspect="1"/>
          </p:cNvPicPr>
          <p:nvPr/>
        </p:nvPicPr>
        <p:blipFill>
          <a:blip r:embed="rId8"/>
          <a:stretch>
            <a:fillRect/>
          </a:stretch>
        </p:blipFill>
        <p:spPr>
          <a:xfrm>
            <a:off x="9066828" y="4185444"/>
            <a:ext cx="11567" cy="5258445"/>
          </a:xfrm>
          <a:prstGeom prst="rect">
            <a:avLst/>
          </a:prstGeom>
        </p:spPr>
      </p:pic>
      <p:pic>
        <p:nvPicPr>
          <p:cNvPr id="32" name="Image 8" descr="preencoded.png">    </p:cNvPr>
          <p:cNvPicPr>
            <a:picLocks noChangeAspect="1"/>
          </p:cNvPicPr>
          <p:nvPr/>
        </p:nvPicPr>
        <p:blipFill>
          <a:blip r:embed="rId9"/>
          <a:stretch>
            <a:fillRect/>
          </a:stretch>
        </p:blipFill>
        <p:spPr>
          <a:xfrm>
            <a:off x="10205341" y="4185444"/>
            <a:ext cx="11567" cy="5258445"/>
          </a:xfrm>
          <a:prstGeom prst="rect">
            <a:avLst/>
          </a:prstGeom>
        </p:spPr>
      </p:pic>
      <p:pic>
        <p:nvPicPr>
          <p:cNvPr id="33" name="Image 9" descr="preencoded.png">    </p:cNvPr>
          <p:cNvPicPr>
            <a:picLocks noChangeAspect="1"/>
          </p:cNvPicPr>
          <p:nvPr/>
        </p:nvPicPr>
        <p:blipFill>
          <a:blip r:embed="rId10"/>
          <a:stretch>
            <a:fillRect/>
          </a:stretch>
        </p:blipFill>
        <p:spPr>
          <a:xfrm>
            <a:off x="11343854" y="4185444"/>
            <a:ext cx="11567" cy="5258445"/>
          </a:xfrm>
          <a:prstGeom prst="rect">
            <a:avLst/>
          </a:prstGeom>
        </p:spPr>
      </p:pic>
      <p:pic>
        <p:nvPicPr>
          <p:cNvPr id="34" name="Image 10" descr="preencoded.png">    </p:cNvPr>
          <p:cNvPicPr>
            <a:picLocks noChangeAspect="1"/>
          </p:cNvPicPr>
          <p:nvPr/>
        </p:nvPicPr>
        <p:blipFill>
          <a:blip r:embed="rId11"/>
          <a:stretch>
            <a:fillRect/>
          </a:stretch>
        </p:blipFill>
        <p:spPr>
          <a:xfrm>
            <a:off x="3355539" y="5483845"/>
            <a:ext cx="8050168" cy="2373585"/>
          </a:xfrm>
          <a:prstGeom prst="rect">
            <a:avLst/>
          </a:prstGeom>
        </p:spPr>
      </p:pic>
      <p:pic>
        <p:nvPicPr>
          <p:cNvPr id="35" name="Image 11" descr="preencoded.png">    </p:cNvPr>
          <p:cNvPicPr>
            <a:picLocks noChangeAspect="1"/>
          </p:cNvPicPr>
          <p:nvPr/>
        </p:nvPicPr>
        <p:blipFill>
          <a:blip r:embed="rId12"/>
          <a:stretch>
            <a:fillRect/>
          </a:stretch>
        </p:blipFill>
        <p:spPr>
          <a:xfrm>
            <a:off x="3369143" y="6359525"/>
            <a:ext cx="8044031" cy="2268538"/>
          </a:xfrm>
          <a:prstGeom prst="rect">
            <a:avLst/>
          </a:prstGeom>
        </p:spPr>
      </p:pic>
      <p:pic>
        <p:nvPicPr>
          <p:cNvPr id="36" name="Image 12" descr="preencoded.png">    </p:cNvPr>
          <p:cNvPicPr>
            <a:picLocks noChangeAspect="1"/>
          </p:cNvPicPr>
          <p:nvPr/>
        </p:nvPicPr>
        <p:blipFill>
          <a:blip r:embed="rId13"/>
          <a:stretch>
            <a:fillRect/>
          </a:stretch>
        </p:blipFill>
        <p:spPr>
          <a:xfrm>
            <a:off x="4441751" y="6055643"/>
            <a:ext cx="153591" cy="153566"/>
          </a:xfrm>
          <a:prstGeom prst="rect">
            <a:avLst/>
          </a:prstGeom>
        </p:spPr>
      </p:pic>
      <p:pic>
        <p:nvPicPr>
          <p:cNvPr id="37" name="Image 13" descr="preencoded.png">    </p:cNvPr>
          <p:cNvPicPr>
            <a:picLocks noChangeAspect="1"/>
          </p:cNvPicPr>
          <p:nvPr/>
        </p:nvPicPr>
        <p:blipFill>
          <a:blip r:embed="rId14"/>
          <a:stretch>
            <a:fillRect/>
          </a:stretch>
        </p:blipFill>
        <p:spPr>
          <a:xfrm>
            <a:off x="4441751" y="6981130"/>
            <a:ext cx="153591" cy="153566"/>
          </a:xfrm>
          <a:prstGeom prst="rect">
            <a:avLst/>
          </a:prstGeom>
        </p:spPr>
      </p:pic>
      <p:pic>
        <p:nvPicPr>
          <p:cNvPr id="38" name="Image 14" descr="preencoded.png">    </p:cNvPr>
          <p:cNvPicPr>
            <a:picLocks noChangeAspect="1"/>
          </p:cNvPicPr>
          <p:nvPr/>
        </p:nvPicPr>
        <p:blipFill>
          <a:blip r:embed="rId15"/>
          <a:stretch>
            <a:fillRect/>
          </a:stretch>
        </p:blipFill>
        <p:spPr>
          <a:xfrm>
            <a:off x="5580267" y="5651277"/>
            <a:ext cx="153591" cy="153566"/>
          </a:xfrm>
          <a:prstGeom prst="rect">
            <a:avLst/>
          </a:prstGeom>
        </p:spPr>
      </p:pic>
      <p:pic>
        <p:nvPicPr>
          <p:cNvPr id="39" name="Image 15" descr="preencoded.png">    </p:cNvPr>
          <p:cNvPicPr>
            <a:picLocks noChangeAspect="1"/>
          </p:cNvPicPr>
          <p:nvPr/>
        </p:nvPicPr>
        <p:blipFill>
          <a:blip r:embed="rId16"/>
          <a:stretch>
            <a:fillRect/>
          </a:stretch>
        </p:blipFill>
        <p:spPr>
          <a:xfrm>
            <a:off x="5580267" y="7415510"/>
            <a:ext cx="153591" cy="153566"/>
          </a:xfrm>
          <a:prstGeom prst="rect">
            <a:avLst/>
          </a:prstGeom>
        </p:spPr>
      </p:pic>
      <p:pic>
        <p:nvPicPr>
          <p:cNvPr id="40" name="Image 16" descr="preencoded.png">    </p:cNvPr>
          <p:cNvPicPr>
            <a:picLocks noChangeAspect="1"/>
          </p:cNvPicPr>
          <p:nvPr/>
        </p:nvPicPr>
        <p:blipFill>
          <a:blip r:embed="rId17"/>
          <a:stretch>
            <a:fillRect/>
          </a:stretch>
        </p:blipFill>
        <p:spPr>
          <a:xfrm>
            <a:off x="6718783" y="7732812"/>
            <a:ext cx="153591" cy="153566"/>
          </a:xfrm>
          <a:prstGeom prst="rect">
            <a:avLst/>
          </a:prstGeom>
        </p:spPr>
      </p:pic>
      <p:pic>
        <p:nvPicPr>
          <p:cNvPr id="41" name="Image 17" descr="preencoded.png">    </p:cNvPr>
          <p:cNvPicPr>
            <a:picLocks noChangeAspect="1"/>
          </p:cNvPicPr>
          <p:nvPr/>
        </p:nvPicPr>
        <p:blipFill>
          <a:blip r:embed="rId18"/>
          <a:stretch>
            <a:fillRect/>
          </a:stretch>
        </p:blipFill>
        <p:spPr>
          <a:xfrm>
            <a:off x="6718783" y="6311826"/>
            <a:ext cx="153591" cy="153566"/>
          </a:xfrm>
          <a:prstGeom prst="rect">
            <a:avLst/>
          </a:prstGeom>
        </p:spPr>
      </p:pic>
      <p:pic>
        <p:nvPicPr>
          <p:cNvPr id="42" name="Image 18" descr="preencoded.png">    </p:cNvPr>
          <p:cNvPicPr>
            <a:picLocks noChangeAspect="1"/>
          </p:cNvPicPr>
          <p:nvPr/>
        </p:nvPicPr>
        <p:blipFill>
          <a:blip r:embed="rId19"/>
          <a:stretch>
            <a:fillRect/>
          </a:stretch>
        </p:blipFill>
        <p:spPr>
          <a:xfrm>
            <a:off x="7861923" y="6733232"/>
            <a:ext cx="153591" cy="153566"/>
          </a:xfrm>
          <a:prstGeom prst="rect">
            <a:avLst/>
          </a:prstGeom>
        </p:spPr>
      </p:pic>
      <p:pic>
        <p:nvPicPr>
          <p:cNvPr id="43" name="Image 19" descr="preencoded.png">    </p:cNvPr>
          <p:cNvPicPr>
            <a:picLocks noChangeAspect="1"/>
          </p:cNvPicPr>
          <p:nvPr/>
        </p:nvPicPr>
        <p:blipFill>
          <a:blip r:embed="rId20"/>
          <a:stretch>
            <a:fillRect/>
          </a:stretch>
        </p:blipFill>
        <p:spPr>
          <a:xfrm>
            <a:off x="7861923" y="6420644"/>
            <a:ext cx="153591" cy="153566"/>
          </a:xfrm>
          <a:prstGeom prst="rect">
            <a:avLst/>
          </a:prstGeom>
        </p:spPr>
      </p:pic>
      <p:pic>
        <p:nvPicPr>
          <p:cNvPr id="44" name="Image 20" descr="preencoded.png">    </p:cNvPr>
          <p:cNvPicPr>
            <a:picLocks noChangeAspect="1"/>
          </p:cNvPicPr>
          <p:nvPr/>
        </p:nvPicPr>
        <p:blipFill>
          <a:blip r:embed="rId21"/>
          <a:stretch>
            <a:fillRect/>
          </a:stretch>
        </p:blipFill>
        <p:spPr>
          <a:xfrm>
            <a:off x="8995813" y="7667575"/>
            <a:ext cx="153591" cy="153566"/>
          </a:xfrm>
          <a:prstGeom prst="rect">
            <a:avLst/>
          </a:prstGeom>
        </p:spPr>
      </p:pic>
      <p:pic>
        <p:nvPicPr>
          <p:cNvPr id="45" name="Image 21" descr="preencoded.png">    </p:cNvPr>
          <p:cNvPicPr>
            <a:picLocks noChangeAspect="1"/>
          </p:cNvPicPr>
          <p:nvPr/>
        </p:nvPicPr>
        <p:blipFill>
          <a:blip r:embed="rId22"/>
          <a:stretch>
            <a:fillRect/>
          </a:stretch>
        </p:blipFill>
        <p:spPr>
          <a:xfrm>
            <a:off x="8995813" y="7076877"/>
            <a:ext cx="153591" cy="153566"/>
          </a:xfrm>
          <a:prstGeom prst="rect">
            <a:avLst/>
          </a:prstGeom>
        </p:spPr>
      </p:pic>
      <p:pic>
        <p:nvPicPr>
          <p:cNvPr id="46" name="Image 22" descr="preencoded.png">    </p:cNvPr>
          <p:cNvPicPr>
            <a:picLocks noChangeAspect="1"/>
          </p:cNvPicPr>
          <p:nvPr/>
        </p:nvPicPr>
        <p:blipFill>
          <a:blip r:embed="rId23"/>
          <a:stretch>
            <a:fillRect/>
          </a:stretch>
        </p:blipFill>
        <p:spPr>
          <a:xfrm>
            <a:off x="10138955" y="6972449"/>
            <a:ext cx="153591" cy="153566"/>
          </a:xfrm>
          <a:prstGeom prst="rect">
            <a:avLst/>
          </a:prstGeom>
        </p:spPr>
      </p:pic>
      <p:pic>
        <p:nvPicPr>
          <p:cNvPr id="47" name="Image 23" descr="preencoded.png">    </p:cNvPr>
          <p:cNvPicPr>
            <a:picLocks noChangeAspect="1"/>
          </p:cNvPicPr>
          <p:nvPr/>
        </p:nvPicPr>
        <p:blipFill>
          <a:blip r:embed="rId24"/>
          <a:stretch>
            <a:fillRect/>
          </a:stretch>
        </p:blipFill>
        <p:spPr>
          <a:xfrm>
            <a:off x="10138955" y="6572771"/>
            <a:ext cx="153591" cy="153566"/>
          </a:xfrm>
          <a:prstGeom prst="rect">
            <a:avLst/>
          </a:prstGeom>
        </p:spPr>
      </p:pic>
      <p:sp>
        <p:nvSpPr>
          <p:cNvPr id="48" name="Shape 22"/>
          <p:cNvSpPr/>
          <p:nvPr/>
        </p:nvSpPr>
        <p:spPr>
          <a:xfrm>
            <a:off x="14403600" y="4191000"/>
            <a:ext cx="5601400" cy="7620000"/>
          </a:xfrm>
          <a:prstGeom prst="rect">
            <a:avLst/>
          </a:prstGeom>
          <a:noFill/>
          <a:ln/>
        </p:spPr>
      </p:sp>
      <p:sp>
        <p:nvSpPr>
          <p:cNvPr id="49" name="Shape 23"/>
          <p:cNvSpPr/>
          <p:nvPr/>
        </p:nvSpPr>
        <p:spPr>
          <a:xfrm>
            <a:off x="14403600" y="4191000"/>
            <a:ext cx="5601400" cy="7620000"/>
          </a:xfrm>
          <a:prstGeom prst="rect">
            <a:avLst/>
          </a:prstGeom>
          <a:noFill/>
          <a:ln/>
        </p:spPr>
      </p:sp>
      <p:pic>
        <p:nvPicPr>
          <p:cNvPr id="50" name="Image 24" descr="preencoded.png">    </p:cNvPr>
          <p:cNvPicPr>
            <a:picLocks noChangeAspect="1"/>
          </p:cNvPicPr>
          <p:nvPr/>
        </p:nvPicPr>
        <p:blipFill>
          <a:blip r:embed="rId25"/>
          <a:stretch>
            <a:fillRect/>
          </a:stretch>
        </p:blipFill>
        <p:spPr>
          <a:xfrm>
            <a:off x="14403600" y="4191000"/>
            <a:ext cx="5575997" cy="5575300"/>
          </a:xfrm>
          <a:prstGeom prst="rect">
            <a:avLst/>
          </a:prstGeom>
        </p:spPr>
      </p:pic>
      <p:pic>
        <p:nvPicPr>
          <p:cNvPr id="51" name="Image 25" descr="preencoded.png">    </p:cNvPr>
          <p:cNvPicPr>
            <a:picLocks noChangeAspect="1"/>
          </p:cNvPicPr>
          <p:nvPr/>
        </p:nvPicPr>
        <p:blipFill>
          <a:blip r:embed="rId26"/>
          <a:stretch>
            <a:fillRect/>
          </a:stretch>
        </p:blipFill>
        <p:spPr>
          <a:xfrm>
            <a:off x="14403600" y="4191000"/>
            <a:ext cx="5575997" cy="5575300"/>
          </a:xfrm>
          <a:prstGeom prst="rect">
            <a:avLst/>
          </a:prstGeom>
        </p:spPr>
      </p:pic>
      <p:sp>
        <p:nvSpPr>
          <p:cNvPr id="52" name="Shape 24"/>
          <p:cNvSpPr/>
          <p:nvPr/>
        </p:nvSpPr>
        <p:spPr>
          <a:xfrm>
            <a:off x="16302488" y="6365379"/>
            <a:ext cx="1790924" cy="1226566"/>
          </a:xfrm>
          <a:prstGeom prst="rect">
            <a:avLst/>
          </a:prstGeom>
          <a:noFill/>
          <a:ln/>
        </p:spPr>
      </p:sp>
      <p:sp>
        <p:nvSpPr>
          <p:cNvPr id="53" name="Text 25"/>
          <p:cNvSpPr/>
          <p:nvPr/>
        </p:nvSpPr>
        <p:spPr>
          <a:xfrm>
            <a:off x="16302488" y="6292850"/>
            <a:ext cx="1994149"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34.574</a:t>
            </a:r>
            <a:endParaRPr lang="en-US" sz="4800" dirty="0"/>
          </a:p>
        </p:txBody>
      </p:sp>
      <p:sp>
        <p:nvSpPr>
          <p:cNvPr id="54" name="Text 26"/>
          <p:cNvSpPr/>
          <p:nvPr/>
        </p:nvSpPr>
        <p:spPr>
          <a:xfrm>
            <a:off x="16747043" y="7131050"/>
            <a:ext cx="1037296"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Total</a:t>
            </a:r>
            <a:endParaRPr lang="en-US" sz="3200" dirty="0"/>
          </a:p>
        </p:txBody>
      </p:sp>
      <p:sp>
        <p:nvSpPr>
          <p:cNvPr id="55" name="Shape 27"/>
          <p:cNvSpPr/>
          <p:nvPr/>
        </p:nvSpPr>
        <p:spPr>
          <a:xfrm>
            <a:off x="13260457" y="10515600"/>
            <a:ext cx="7874984" cy="2006600"/>
          </a:xfrm>
          <a:prstGeom prst="rect">
            <a:avLst/>
          </a:prstGeom>
          <a:noFill/>
          <a:ln/>
        </p:spPr>
      </p:sp>
      <p:sp>
        <p:nvSpPr>
          <p:cNvPr id="56" name="Shape 28"/>
          <p:cNvSpPr/>
          <p:nvPr/>
        </p:nvSpPr>
        <p:spPr>
          <a:xfrm>
            <a:off x="13260457" y="10515600"/>
            <a:ext cx="7874984" cy="2006600"/>
          </a:xfrm>
          <a:prstGeom prst="rect">
            <a:avLst/>
          </a:prstGeom>
          <a:noFill/>
          <a:ln/>
        </p:spPr>
      </p:sp>
      <p:sp>
        <p:nvSpPr>
          <p:cNvPr id="57" name="Text 29"/>
          <p:cNvSpPr/>
          <p:nvPr/>
        </p:nvSpPr>
        <p:spPr>
          <a:xfrm>
            <a:off x="13158845" y="10515600"/>
            <a:ext cx="8078210"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Treasure Found</a:t>
            </a:r>
            <a:endParaRPr lang="en-US" sz="4800" dirty="0"/>
          </a:p>
        </p:txBody>
      </p:sp>
      <p:sp>
        <p:nvSpPr>
          <p:cNvPr id="58" name="Text 30"/>
          <p:cNvSpPr/>
          <p:nvPr/>
        </p:nvSpPr>
        <p:spPr>
          <a:xfrm>
            <a:off x="13192716" y="11455400"/>
            <a:ext cx="8010468" cy="1202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amount of treasure found per month</a:t>
            </a:r>
            <a:endParaRPr lang="en-US" sz="3200" dirty="0"/>
          </a:p>
        </p:txBody>
      </p:sp>
      <p:sp>
        <p:nvSpPr>
          <p:cNvPr id="59" name="Shape 31"/>
          <p:cNvSpPr/>
          <p:nvPr/>
        </p:nvSpPr>
        <p:spPr>
          <a:xfrm>
            <a:off x="3251606" y="10515600"/>
            <a:ext cx="7874984" cy="2006600"/>
          </a:xfrm>
          <a:prstGeom prst="rect">
            <a:avLst/>
          </a:prstGeom>
          <a:noFill/>
          <a:ln/>
        </p:spPr>
      </p:sp>
      <p:sp>
        <p:nvSpPr>
          <p:cNvPr id="60" name="Shape 32"/>
          <p:cNvSpPr/>
          <p:nvPr/>
        </p:nvSpPr>
        <p:spPr>
          <a:xfrm>
            <a:off x="3251606" y="10515600"/>
            <a:ext cx="7874984" cy="2006600"/>
          </a:xfrm>
          <a:prstGeom prst="rect">
            <a:avLst/>
          </a:prstGeom>
          <a:noFill/>
          <a:ln/>
        </p:spPr>
      </p:sp>
      <p:sp>
        <p:nvSpPr>
          <p:cNvPr id="61" name="Text 33"/>
          <p:cNvSpPr/>
          <p:nvPr/>
        </p:nvSpPr>
        <p:spPr>
          <a:xfrm>
            <a:off x="3149994" y="10515600"/>
            <a:ext cx="8078210"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Spellcasting Progress</a:t>
            </a:r>
            <a:endParaRPr lang="en-US" sz="4800" dirty="0"/>
          </a:p>
        </p:txBody>
      </p:sp>
      <p:sp>
        <p:nvSpPr>
          <p:cNvPr id="62" name="Text 34"/>
          <p:cNvSpPr/>
          <p:nvPr/>
        </p:nvSpPr>
        <p:spPr>
          <a:xfrm>
            <a:off x="3183865" y="11455400"/>
            <a:ext cx="8010468" cy="1202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13450981" y="6870700"/>
            <a:ext cx="8738692" cy="2108200"/>
          </a:xfrm>
          <a:prstGeom prst="rect">
            <a:avLst/>
          </a:prstGeom>
          <a:noFill/>
          <a:ln/>
        </p:spPr>
      </p:sp>
      <p:sp>
        <p:nvSpPr>
          <p:cNvPr id="6" name="Shape 2"/>
          <p:cNvSpPr/>
          <p:nvPr/>
        </p:nvSpPr>
        <p:spPr>
          <a:xfrm>
            <a:off x="13450981" y="6870700"/>
            <a:ext cx="8738692" cy="2108200"/>
          </a:xfrm>
          <a:prstGeom prst="rect">
            <a:avLst/>
          </a:prstGeom>
          <a:noFill/>
          <a:ln/>
        </p:spPr>
      </p:sp>
      <p:sp>
        <p:nvSpPr>
          <p:cNvPr id="7" name="Text 3"/>
          <p:cNvSpPr/>
          <p:nvPr/>
        </p:nvSpPr>
        <p:spPr>
          <a:xfrm>
            <a:off x="13450981" y="6870700"/>
            <a:ext cx="894191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 web application</a:t>
            </a:r>
            <a:endParaRPr lang="en-US" sz="4800" dirty="0"/>
          </a:p>
        </p:txBody>
      </p:sp>
      <p:sp>
        <p:nvSpPr>
          <p:cNvPr id="8" name="Text 4"/>
          <p:cNvSpPr/>
          <p:nvPr/>
        </p:nvSpPr>
        <p:spPr>
          <a:xfrm>
            <a:off x="13450981" y="7912100"/>
            <a:ext cx="8874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web application designed for discovering the world of fantasy</a:t>
            </a:r>
            <a:endParaRPr lang="en-US" sz="3200" dirty="0"/>
          </a:p>
        </p:txBody>
      </p:sp>
      <p:pic>
        <p:nvPicPr>
          <p:cNvPr id="9" name="Image 2" descr="preencoded.png">    </p:cNvPr>
          <p:cNvPicPr>
            <a:picLocks noChangeAspect="1"/>
          </p:cNvPicPr>
          <p:nvPr/>
        </p:nvPicPr>
        <p:blipFill>
          <a:blip r:embed="rId3"/>
          <a:stretch>
            <a:fillRect/>
          </a:stretch>
        </p:blipFill>
        <p:spPr>
          <a:xfrm>
            <a:off x="254032" y="3251200"/>
            <a:ext cx="13768521" cy="8166100"/>
          </a:xfrm>
          <a:prstGeom prst="rect">
            <a:avLst/>
          </a:prstGeom>
        </p:spPr>
      </p:pic>
      <p:pic>
        <p:nvPicPr>
          <p:cNvPr id="10" name="Image 3" descr="preencoded.png">    </p:cNvPr>
          <p:cNvPicPr>
            <a:picLocks noChangeAspect="1"/>
          </p:cNvPicPr>
          <p:nvPr/>
        </p:nvPicPr>
        <p:blipFill>
          <a:blip r:embed="rId4"/>
          <a:stretch>
            <a:fillRect/>
          </a:stretch>
        </p:blipFill>
        <p:spPr>
          <a:xfrm>
            <a:off x="2184673" y="3594100"/>
            <a:ext cx="9894537" cy="6489700"/>
          </a:xfrm>
          <a:prstGeom prst="rect">
            <a:avLst/>
          </a:prstGeom>
        </p:spPr>
      </p:pic>
      <p:sp>
        <p:nvSpPr>
          <p:cNvPr id="11" name="Text 5"/>
          <p:cNvSpPr/>
          <p:nvPr/>
        </p:nvSpPr>
        <p:spPr>
          <a:xfrm>
            <a:off x="13374772" y="4737100"/>
            <a:ext cx="10690503" cy="1735667"/>
          </a:xfrm>
          <a:prstGeom prst="rect">
            <a:avLst/>
          </a:prstGeom>
          <a:noFill/>
          <a:ln/>
        </p:spPr>
        <p:txBody>
          <a:bodyPr wrap="square" lIns="0" tIns="0" rIns="0" bIns="0" rtlCol="0" anchor="t"/>
          <a:lstStyle/>
          <a:p>
            <a:pPr algn="l"/>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2946768" y="4152900"/>
            <a:ext cx="8738692" cy="2108200"/>
          </a:xfrm>
          <a:prstGeom prst="rect">
            <a:avLst/>
          </a:prstGeom>
          <a:noFill/>
          <a:ln/>
        </p:spPr>
      </p:sp>
      <p:sp>
        <p:nvSpPr>
          <p:cNvPr id="6" name="Shape 2"/>
          <p:cNvSpPr/>
          <p:nvPr/>
        </p:nvSpPr>
        <p:spPr>
          <a:xfrm>
            <a:off x="2946768" y="4152900"/>
            <a:ext cx="8738692" cy="2108200"/>
          </a:xfrm>
          <a:prstGeom prst="rect">
            <a:avLst/>
          </a:prstGeom>
          <a:noFill/>
          <a:ln/>
        </p:spPr>
      </p:sp>
      <p:sp>
        <p:nvSpPr>
          <p:cNvPr id="7" name="Text 3"/>
          <p:cNvSpPr/>
          <p:nvPr/>
        </p:nvSpPr>
        <p:spPr>
          <a:xfrm>
            <a:off x="2946768" y="4152900"/>
            <a:ext cx="894191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An mobile app</a:t>
            </a:r>
            <a:endParaRPr lang="en-US" sz="4800" dirty="0"/>
          </a:p>
        </p:txBody>
      </p:sp>
      <p:sp>
        <p:nvSpPr>
          <p:cNvPr id="8" name="Text 4"/>
          <p:cNvSpPr/>
          <p:nvPr/>
        </p:nvSpPr>
        <p:spPr>
          <a:xfrm>
            <a:off x="2946768" y="5194300"/>
            <a:ext cx="8874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An app designed for exploring and experiencing the enchanting realm of fantasy</a:t>
            </a:r>
            <a:endParaRPr lang="en-US" sz="3200" dirty="0"/>
          </a:p>
        </p:txBody>
      </p:sp>
      <p:sp>
        <p:nvSpPr>
          <p:cNvPr id="9" name="Text 5"/>
          <p:cNvSpPr/>
          <p:nvPr/>
        </p:nvSpPr>
        <p:spPr>
          <a:xfrm>
            <a:off x="2946768" y="7658100"/>
            <a:ext cx="9090103" cy="3615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Live your fantasy dreams</a:t>
            </a:r>
            <a:endParaRPr lang="en-US" sz="3200" dirty="0"/>
          </a:p>
        </p:txBody>
      </p:sp>
      <p:sp>
        <p:nvSpPr>
          <p:cNvPr id="10" name="Text 6"/>
          <p:cNvSpPr/>
          <p:nvPr/>
        </p:nvSpPr>
        <p:spPr>
          <a:xfrm>
            <a:off x="2895962" y="1854200"/>
            <a:ext cx="12900579" cy="1735667"/>
          </a:xfrm>
          <a:prstGeom prst="rect">
            <a:avLst/>
          </a:prstGeom>
          <a:noFill/>
          <a:ln/>
        </p:spPr>
        <p:txBody>
          <a:bodyPr wrap="square" lIns="0" tIns="0" rIns="0" bIns="0" rtlCol="0" anchor="t"/>
          <a:lstStyle/>
          <a:p>
            <a:pPr algn="l"/>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Future of Fantasy</a:t>
            </a:r>
            <a:endParaRPr lang="en-US" sz="8000" dirty="0"/>
          </a:p>
        </p:txBody>
      </p:sp>
      <p:pic>
        <p:nvPicPr>
          <p:cNvPr id="11" name="Image 2" descr="preencoded.png">    </p:cNvPr>
          <p:cNvPicPr>
            <a:picLocks noChangeAspect="1"/>
          </p:cNvPicPr>
          <p:nvPr/>
        </p:nvPicPr>
        <p:blipFill>
          <a:blip r:embed="rId3"/>
          <a:stretch>
            <a:fillRect/>
          </a:stretch>
        </p:blipFill>
        <p:spPr>
          <a:xfrm>
            <a:off x="15457832" y="1028700"/>
            <a:ext cx="5474384" cy="11849100"/>
          </a:xfrm>
          <a:prstGeom prst="rect">
            <a:avLst/>
          </a:prstGeom>
        </p:spPr>
      </p:pic>
      <p:pic>
        <p:nvPicPr>
          <p:cNvPr id="12" name="Image 3" descr="preencoded.png">    </p:cNvPr>
          <p:cNvPicPr>
            <a:picLocks noChangeAspect="1"/>
          </p:cNvPicPr>
          <p:nvPr/>
        </p:nvPicPr>
        <p:blipFill>
          <a:blip r:embed="rId4"/>
          <a:stretch>
            <a:fillRect/>
          </a:stretch>
        </p:blipFill>
        <p:spPr>
          <a:xfrm>
            <a:off x="15648356"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16880410" y="4025900"/>
            <a:ext cx="5715714" cy="2641600"/>
          </a:xfrm>
          <a:prstGeom prst="rect">
            <a:avLst/>
          </a:prstGeom>
          <a:noFill/>
          <a:ln/>
        </p:spPr>
      </p:sp>
      <p:sp>
        <p:nvSpPr>
          <p:cNvPr id="6" name="Shape 2"/>
          <p:cNvSpPr/>
          <p:nvPr/>
        </p:nvSpPr>
        <p:spPr>
          <a:xfrm>
            <a:off x="16880410" y="4025900"/>
            <a:ext cx="5715714" cy="2641600"/>
          </a:xfrm>
          <a:prstGeom prst="rect">
            <a:avLst/>
          </a:prstGeom>
          <a:noFill/>
          <a:ln/>
        </p:spPr>
      </p:sp>
      <p:sp>
        <p:nvSpPr>
          <p:cNvPr id="7" name="Text 3"/>
          <p:cNvSpPr/>
          <p:nvPr/>
        </p:nvSpPr>
        <p:spPr>
          <a:xfrm>
            <a:off x="16880410" y="4025900"/>
            <a:ext cx="5918940"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 web application</a:t>
            </a:r>
            <a:endParaRPr lang="en-US" sz="4800" dirty="0"/>
          </a:p>
        </p:txBody>
      </p:sp>
      <p:sp>
        <p:nvSpPr>
          <p:cNvPr id="8" name="Text 4"/>
          <p:cNvSpPr/>
          <p:nvPr/>
        </p:nvSpPr>
        <p:spPr>
          <a:xfrm>
            <a:off x="16880410" y="5067300"/>
            <a:ext cx="5851198"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web application designed for discovering the world of fantasy</a:t>
            </a:r>
            <a:endParaRPr lang="en-US" sz="3200" dirty="0"/>
          </a:p>
        </p:txBody>
      </p:sp>
      <p:sp>
        <p:nvSpPr>
          <p:cNvPr id="9" name="Text 5"/>
          <p:cNvSpPr/>
          <p:nvPr/>
        </p:nvSpPr>
        <p:spPr>
          <a:xfrm>
            <a:off x="825603" y="4064000"/>
            <a:ext cx="7007042" cy="5926667"/>
          </a:xfrm>
          <a:prstGeom prst="rect">
            <a:avLst/>
          </a:prstGeom>
          <a:noFill/>
          <a:ln/>
        </p:spPr>
        <p:txBody>
          <a:bodyPr wrap="square" lIns="0" tIns="0" rIns="0" bIns="0" rtlCol="0" anchor="t"/>
          <a:lstStyle/>
          <a:p>
            <a:pPr algn="l"/>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A Gateway to a World of Fantasy and Wonder</a:t>
            </a:r>
            <a:endParaRPr lang="en-US" sz="8000" dirty="0"/>
          </a:p>
        </p:txBody>
      </p:sp>
      <p:sp>
        <p:nvSpPr>
          <p:cNvPr id="10" name="Text 6"/>
          <p:cNvSpPr/>
          <p:nvPr/>
        </p:nvSpPr>
        <p:spPr>
          <a:xfrm>
            <a:off x="16766096" y="7734300"/>
            <a:ext cx="6994341" cy="501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Uncover hidden treasures and secret treasures</a:t>
            </a:r>
            <a:endParaRPr lang="en-US" sz="3200" dirty="0"/>
          </a:p>
        </p:txBody>
      </p:sp>
      <p:pic>
        <p:nvPicPr>
          <p:cNvPr id="11" name="Image 2" descr="preencoded.png">    </p:cNvPr>
          <p:cNvPicPr>
            <a:picLocks noChangeAspect="1"/>
          </p:cNvPicPr>
          <p:nvPr/>
        </p:nvPicPr>
        <p:blipFill>
          <a:blip r:embed="rId3"/>
          <a:stretch>
            <a:fillRect/>
          </a:stretch>
        </p:blipFill>
        <p:spPr>
          <a:xfrm>
            <a:off x="7900387" y="749300"/>
            <a:ext cx="8573572" cy="12331700"/>
          </a:xfrm>
          <a:prstGeom prst="rect">
            <a:avLst/>
          </a:prstGeom>
        </p:spPr>
      </p:pic>
      <p:pic>
        <p:nvPicPr>
          <p:cNvPr id="12" name="Image 3" descr="preencoded.png">    </p:cNvPr>
          <p:cNvPicPr>
            <a:picLocks noChangeAspect="1"/>
          </p:cNvPicPr>
          <p:nvPr/>
        </p:nvPicPr>
        <p:blipFill>
          <a:blip r:embed="rId4"/>
          <a:stretch>
            <a:fillRect/>
          </a:stretch>
        </p:blipFill>
        <p:spPr>
          <a:xfrm>
            <a:off x="8395749"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15690694" y="698500"/>
            <a:ext cx="7464300" cy="1735667"/>
          </a:xfrm>
          <a:prstGeom prst="rect">
            <a:avLst/>
          </a:prstGeom>
          <a:noFill/>
          <a:ln/>
        </p:spPr>
        <p:txBody>
          <a:bodyPr wrap="square" lIns="0" tIns="0" rIns="0" bIns="0" rtlCol="0" anchor="t"/>
          <a:lstStyle/>
          <a:p>
            <a:pPr algn="r"/>
            <a:r>
              <a:rPr lang="en-US" sz="8000" dirty="0">
                <a:solidFill>
                  <a:srgbClr val="FFFFFF">
                    <a:alpha val="100000"/>
                  </a:srgbClr>
                </a:solidFill>
                <a:latin typeface="DM Serif Display Regular" pitchFamily="34" charset="0"/>
                <a:ea typeface="DM Serif Display Regular" pitchFamily="34" charset="-122"/>
                <a:cs typeface="DM Serif Display Regular"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E6EBF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9255607"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3399792" y="4394200"/>
            <a:ext cx="7070550" cy="2764367"/>
          </a:xfrm>
          <a:prstGeom prst="rect">
            <a:avLst/>
          </a:prstGeom>
          <a:noFill/>
          <a:ln/>
        </p:spPr>
        <p:txBody>
          <a:bodyPr wrap="square" lIns="0" tIns="0" rIns="0" bIns="0" rtlCol="0" anchor="t"/>
          <a:lstStyle/>
          <a:p>
            <a:pPr algn="ctr"/>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Welcome</a:t>
            </a:r>
            <a:endParaRPr lang="en-US" sz="12800" dirty="0"/>
          </a:p>
        </p:txBody>
      </p:sp>
      <p:sp>
        <p:nvSpPr>
          <p:cNvPr id="6" name="Text 2"/>
          <p:cNvSpPr/>
          <p:nvPr/>
        </p:nvSpPr>
        <p:spPr>
          <a:xfrm>
            <a:off x="1164312" y="6921500"/>
            <a:ext cx="9572763" cy="3335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pic>
        <p:nvPicPr>
          <p:cNvPr id="7" name="Image 2" descr="preencoded.png">    </p:cNvPr>
          <p:cNvPicPr>
            <a:picLocks noChangeAspect="1"/>
          </p:cNvPicPr>
          <p:nvPr/>
        </p:nvPicPr>
        <p:blipFill>
          <a:blip r:embed="rId3"/>
          <a:stretch>
            <a:fillRect/>
          </a:stretch>
        </p:blipFill>
        <p:spPr>
          <a:xfrm>
            <a:off x="11837880" y="1155700"/>
            <a:ext cx="11957853" cy="1189511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1079635" y="698500"/>
            <a:ext cx="6566721" cy="5473700"/>
          </a:xfrm>
          <a:prstGeom prst="rect">
            <a:avLst/>
          </a:prstGeom>
        </p:spPr>
      </p:pic>
      <p:pic>
        <p:nvPicPr>
          <p:cNvPr id="6" name="Image 3" descr="preencoded.png">    </p:cNvPr>
          <p:cNvPicPr>
            <a:picLocks noChangeAspect="1"/>
          </p:cNvPicPr>
          <p:nvPr/>
        </p:nvPicPr>
        <p:blipFill>
          <a:blip r:embed="rId4"/>
          <a:stretch>
            <a:fillRect/>
          </a:stretch>
        </p:blipFill>
        <p:spPr>
          <a:xfrm>
            <a:off x="15991299" y="6756400"/>
            <a:ext cx="6566721" cy="5473700"/>
          </a:xfrm>
          <a:prstGeom prst="rect">
            <a:avLst/>
          </a:prstGeom>
        </p:spPr>
      </p:pic>
      <p:sp>
        <p:nvSpPr>
          <p:cNvPr id="7" name="Shape 1"/>
          <p:cNvSpPr/>
          <p:nvPr/>
        </p:nvSpPr>
        <p:spPr>
          <a:xfrm>
            <a:off x="8675184" y="2171700"/>
            <a:ext cx="6604826" cy="2540000"/>
          </a:xfrm>
          <a:prstGeom prst="rect">
            <a:avLst/>
          </a:prstGeom>
          <a:noFill/>
          <a:ln/>
        </p:spPr>
      </p:sp>
      <p:sp>
        <p:nvSpPr>
          <p:cNvPr id="8" name="Shape 2"/>
          <p:cNvSpPr/>
          <p:nvPr/>
        </p:nvSpPr>
        <p:spPr>
          <a:xfrm>
            <a:off x="8675184" y="2330450"/>
            <a:ext cx="571571" cy="2222500"/>
          </a:xfrm>
          <a:prstGeom prst="rect">
            <a:avLst/>
          </a:prstGeom>
          <a:noFill/>
          <a:ln/>
        </p:spPr>
      </p:sp>
      <p:sp>
        <p:nvSpPr>
          <p:cNvPr id="9" name="Text 3"/>
          <p:cNvSpPr/>
          <p:nvPr/>
        </p:nvSpPr>
        <p:spPr>
          <a:xfrm>
            <a:off x="8675184" y="2330450"/>
            <a:ext cx="1113506"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1</a:t>
            </a:r>
            <a:endParaRPr lang="en-US" sz="12800" dirty="0"/>
          </a:p>
        </p:txBody>
      </p:sp>
      <p:sp>
        <p:nvSpPr>
          <p:cNvPr id="10" name="Shape 4"/>
          <p:cNvSpPr/>
          <p:nvPr/>
        </p:nvSpPr>
        <p:spPr>
          <a:xfrm>
            <a:off x="9449981" y="2171700"/>
            <a:ext cx="5830029" cy="2540000"/>
          </a:xfrm>
          <a:prstGeom prst="rect">
            <a:avLst/>
          </a:prstGeom>
          <a:noFill/>
          <a:ln/>
        </p:spPr>
      </p:sp>
      <p:sp>
        <p:nvSpPr>
          <p:cNvPr id="11" name="Text 5"/>
          <p:cNvSpPr/>
          <p:nvPr/>
        </p:nvSpPr>
        <p:spPr>
          <a:xfrm>
            <a:off x="9449981" y="2171700"/>
            <a:ext cx="6033254"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Discover the secrets</a:t>
            </a:r>
            <a:endParaRPr lang="en-US" sz="4800" dirty="0"/>
          </a:p>
        </p:txBody>
      </p:sp>
      <p:sp>
        <p:nvSpPr>
          <p:cNvPr id="12" name="Text 6"/>
          <p:cNvSpPr/>
          <p:nvPr/>
        </p:nvSpPr>
        <p:spPr>
          <a:xfrm>
            <a:off x="9449981" y="3111500"/>
            <a:ext cx="5965512"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Explore the lush, vibrant forest and uncover the mysteries that lie within.</a:t>
            </a:r>
            <a:endParaRPr lang="en-US" sz="3200" dirty="0"/>
          </a:p>
        </p:txBody>
      </p:sp>
      <p:sp>
        <p:nvSpPr>
          <p:cNvPr id="13" name="Shape 7"/>
          <p:cNvSpPr/>
          <p:nvPr/>
        </p:nvSpPr>
        <p:spPr>
          <a:xfrm>
            <a:off x="1079635" y="7962900"/>
            <a:ext cx="6604826" cy="3073400"/>
          </a:xfrm>
          <a:prstGeom prst="rect">
            <a:avLst/>
          </a:prstGeom>
          <a:noFill/>
          <a:ln/>
        </p:spPr>
      </p:sp>
      <p:sp>
        <p:nvSpPr>
          <p:cNvPr id="14" name="Shape 8"/>
          <p:cNvSpPr/>
          <p:nvPr/>
        </p:nvSpPr>
        <p:spPr>
          <a:xfrm>
            <a:off x="1079635" y="8388350"/>
            <a:ext cx="876410" cy="2222500"/>
          </a:xfrm>
          <a:prstGeom prst="rect">
            <a:avLst/>
          </a:prstGeom>
          <a:noFill/>
          <a:ln/>
        </p:spPr>
      </p:sp>
      <p:sp>
        <p:nvSpPr>
          <p:cNvPr id="15" name="Text 9"/>
          <p:cNvSpPr/>
          <p:nvPr/>
        </p:nvSpPr>
        <p:spPr>
          <a:xfrm>
            <a:off x="1079635" y="8388350"/>
            <a:ext cx="1418344"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3</a:t>
            </a:r>
            <a:endParaRPr lang="en-US" sz="12800" dirty="0"/>
          </a:p>
        </p:txBody>
      </p:sp>
      <p:sp>
        <p:nvSpPr>
          <p:cNvPr id="16" name="Shape 10"/>
          <p:cNvSpPr/>
          <p:nvPr/>
        </p:nvSpPr>
        <p:spPr>
          <a:xfrm>
            <a:off x="2159270" y="7962900"/>
            <a:ext cx="5525191" cy="3073400"/>
          </a:xfrm>
          <a:prstGeom prst="rect">
            <a:avLst/>
          </a:prstGeom>
          <a:noFill/>
          <a:ln/>
        </p:spPr>
      </p:sp>
      <p:sp>
        <p:nvSpPr>
          <p:cNvPr id="17" name="Text 11"/>
          <p:cNvSpPr/>
          <p:nvPr/>
        </p:nvSpPr>
        <p:spPr>
          <a:xfrm>
            <a:off x="2159270" y="7962900"/>
            <a:ext cx="5728416"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Meet the creatures</a:t>
            </a:r>
            <a:endParaRPr lang="en-US" sz="4800" dirty="0"/>
          </a:p>
        </p:txBody>
      </p:sp>
      <p:sp>
        <p:nvSpPr>
          <p:cNvPr id="18" name="Text 12"/>
          <p:cNvSpPr/>
          <p:nvPr/>
        </p:nvSpPr>
        <p:spPr>
          <a:xfrm>
            <a:off x="2159270" y="8902700"/>
            <a:ext cx="5660674"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Encounter the mythical creatures that call the forest home, from talking animals to fairies.</a:t>
            </a:r>
            <a:endParaRPr lang="en-US" sz="3200" dirty="0"/>
          </a:p>
        </p:txBody>
      </p:sp>
      <p:sp>
        <p:nvSpPr>
          <p:cNvPr id="19" name="Shape 13"/>
          <p:cNvSpPr/>
          <p:nvPr/>
        </p:nvSpPr>
        <p:spPr>
          <a:xfrm>
            <a:off x="8586273" y="7962900"/>
            <a:ext cx="6604826" cy="3073400"/>
          </a:xfrm>
          <a:prstGeom prst="rect">
            <a:avLst/>
          </a:prstGeom>
          <a:noFill/>
          <a:ln/>
        </p:spPr>
      </p:sp>
      <p:sp>
        <p:nvSpPr>
          <p:cNvPr id="20" name="Shape 14"/>
          <p:cNvSpPr/>
          <p:nvPr/>
        </p:nvSpPr>
        <p:spPr>
          <a:xfrm>
            <a:off x="8586273" y="8388350"/>
            <a:ext cx="876410" cy="2222500"/>
          </a:xfrm>
          <a:prstGeom prst="rect">
            <a:avLst/>
          </a:prstGeom>
          <a:noFill/>
          <a:ln/>
        </p:spPr>
      </p:sp>
      <p:sp>
        <p:nvSpPr>
          <p:cNvPr id="21" name="Text 15"/>
          <p:cNvSpPr/>
          <p:nvPr/>
        </p:nvSpPr>
        <p:spPr>
          <a:xfrm>
            <a:off x="8586273" y="8388350"/>
            <a:ext cx="1418344"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4</a:t>
            </a:r>
            <a:endParaRPr lang="en-US" sz="12800" dirty="0"/>
          </a:p>
        </p:txBody>
      </p:sp>
      <p:sp>
        <p:nvSpPr>
          <p:cNvPr id="22" name="Shape 16"/>
          <p:cNvSpPr/>
          <p:nvPr/>
        </p:nvSpPr>
        <p:spPr>
          <a:xfrm>
            <a:off x="9665908" y="7962900"/>
            <a:ext cx="5525191" cy="3073400"/>
          </a:xfrm>
          <a:prstGeom prst="rect">
            <a:avLst/>
          </a:prstGeom>
          <a:noFill/>
          <a:ln/>
        </p:spPr>
      </p:sp>
      <p:sp>
        <p:nvSpPr>
          <p:cNvPr id="23" name="Text 17"/>
          <p:cNvSpPr/>
          <p:nvPr/>
        </p:nvSpPr>
        <p:spPr>
          <a:xfrm>
            <a:off x="9665908" y="7962900"/>
            <a:ext cx="5728416"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Uncover the magic</a:t>
            </a:r>
            <a:endParaRPr lang="en-US" sz="4800" dirty="0"/>
          </a:p>
        </p:txBody>
      </p:sp>
      <p:sp>
        <p:nvSpPr>
          <p:cNvPr id="24" name="Text 18"/>
          <p:cNvSpPr/>
          <p:nvPr/>
        </p:nvSpPr>
        <p:spPr>
          <a:xfrm>
            <a:off x="9665908" y="8902700"/>
            <a:ext cx="5660674"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Learn about the powerful magic that pervades the forest and how it affects all who enter.</a:t>
            </a:r>
            <a:endParaRPr lang="en-US" sz="3200" dirty="0"/>
          </a:p>
        </p:txBody>
      </p:sp>
      <p:sp>
        <p:nvSpPr>
          <p:cNvPr id="25" name="Shape 19"/>
          <p:cNvSpPr/>
          <p:nvPr/>
        </p:nvSpPr>
        <p:spPr>
          <a:xfrm>
            <a:off x="16181822" y="2171700"/>
            <a:ext cx="6604826" cy="2540000"/>
          </a:xfrm>
          <a:prstGeom prst="rect">
            <a:avLst/>
          </a:prstGeom>
          <a:noFill/>
          <a:ln/>
        </p:spPr>
      </p:sp>
      <p:sp>
        <p:nvSpPr>
          <p:cNvPr id="26" name="Shape 20"/>
          <p:cNvSpPr/>
          <p:nvPr/>
        </p:nvSpPr>
        <p:spPr>
          <a:xfrm>
            <a:off x="16181822" y="2330450"/>
            <a:ext cx="876410" cy="2222500"/>
          </a:xfrm>
          <a:prstGeom prst="rect">
            <a:avLst/>
          </a:prstGeom>
          <a:noFill/>
          <a:ln/>
        </p:spPr>
      </p:sp>
      <p:sp>
        <p:nvSpPr>
          <p:cNvPr id="27" name="Text 21"/>
          <p:cNvSpPr/>
          <p:nvPr/>
        </p:nvSpPr>
        <p:spPr>
          <a:xfrm>
            <a:off x="16181822" y="2330450"/>
            <a:ext cx="1418344"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2</a:t>
            </a:r>
            <a:endParaRPr lang="en-US" sz="12800" dirty="0"/>
          </a:p>
        </p:txBody>
      </p:sp>
      <p:sp>
        <p:nvSpPr>
          <p:cNvPr id="28" name="Shape 22"/>
          <p:cNvSpPr/>
          <p:nvPr/>
        </p:nvSpPr>
        <p:spPr>
          <a:xfrm>
            <a:off x="17261457" y="2171700"/>
            <a:ext cx="5525191" cy="2540000"/>
          </a:xfrm>
          <a:prstGeom prst="rect">
            <a:avLst/>
          </a:prstGeom>
          <a:noFill/>
          <a:ln/>
        </p:spPr>
      </p:sp>
      <p:sp>
        <p:nvSpPr>
          <p:cNvPr id="29" name="Text 23"/>
          <p:cNvSpPr/>
          <p:nvPr/>
        </p:nvSpPr>
        <p:spPr>
          <a:xfrm>
            <a:off x="17261457" y="2171700"/>
            <a:ext cx="5728416"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Find your own path</a:t>
            </a:r>
            <a:endParaRPr lang="en-US" sz="4800" dirty="0"/>
          </a:p>
        </p:txBody>
      </p:sp>
      <p:sp>
        <p:nvSpPr>
          <p:cNvPr id="30" name="Text 24"/>
          <p:cNvSpPr/>
          <p:nvPr/>
        </p:nvSpPr>
        <p:spPr>
          <a:xfrm>
            <a:off x="17261457" y="3111500"/>
            <a:ext cx="5660674"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Choose your own path through the forest, and see where it takes you.</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8522765" y="3810000"/>
            <a:ext cx="14479810" cy="7861300"/>
          </a:xfrm>
          <a:prstGeom prst="rect">
            <a:avLst/>
          </a:prstGeom>
        </p:spPr>
      </p:pic>
      <p:sp>
        <p:nvSpPr>
          <p:cNvPr id="6" name="Text 1"/>
          <p:cNvSpPr/>
          <p:nvPr/>
        </p:nvSpPr>
        <p:spPr>
          <a:xfrm>
            <a:off x="5012893" y="1104900"/>
            <a:ext cx="14348560" cy="1735667"/>
          </a:xfrm>
          <a:prstGeom prst="rect">
            <a:avLst/>
          </a:prstGeom>
          <a:noFill/>
          <a:ln/>
        </p:spPr>
        <p:txBody>
          <a:bodyPr wrap="square" lIns="0" tIns="0" rIns="0" bIns="0" rtlCol="0" anchor="t"/>
          <a:lstStyle/>
          <a:p>
            <a:pPr algn="ct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Fantasy Realm at a Glance</a:t>
            </a:r>
            <a:endParaRPr lang="en-US" sz="8000" dirty="0"/>
          </a:p>
        </p:txBody>
      </p:sp>
      <p:sp>
        <p:nvSpPr>
          <p:cNvPr id="7" name="Shape 2"/>
          <p:cNvSpPr/>
          <p:nvPr/>
        </p:nvSpPr>
        <p:spPr>
          <a:xfrm>
            <a:off x="1714714" y="3390900"/>
            <a:ext cx="6935067" cy="2006600"/>
          </a:xfrm>
          <a:prstGeom prst="rect">
            <a:avLst/>
          </a:prstGeom>
          <a:noFill/>
          <a:ln/>
        </p:spPr>
      </p:sp>
      <p:sp>
        <p:nvSpPr>
          <p:cNvPr id="8" name="Shape 3"/>
          <p:cNvSpPr/>
          <p:nvPr/>
        </p:nvSpPr>
        <p:spPr>
          <a:xfrm>
            <a:off x="1714714" y="3390900"/>
            <a:ext cx="6935067" cy="2006600"/>
          </a:xfrm>
          <a:prstGeom prst="rect">
            <a:avLst/>
          </a:prstGeom>
          <a:noFill/>
          <a:ln/>
        </p:spPr>
      </p:sp>
      <p:sp>
        <p:nvSpPr>
          <p:cNvPr id="9" name="Text 4"/>
          <p:cNvSpPr/>
          <p:nvPr/>
        </p:nvSpPr>
        <p:spPr>
          <a:xfrm>
            <a:off x="1714714" y="3390900"/>
            <a:ext cx="7138292"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The Enchanted Forest</a:t>
            </a:r>
            <a:endParaRPr lang="en-US" sz="4800" dirty="0"/>
          </a:p>
        </p:txBody>
      </p:sp>
      <p:sp>
        <p:nvSpPr>
          <p:cNvPr id="10" name="Text 5"/>
          <p:cNvSpPr/>
          <p:nvPr/>
        </p:nvSpPr>
        <p:spPr>
          <a:xfrm>
            <a:off x="1714714" y="4330700"/>
            <a:ext cx="7070550"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magical forest filled with talking animals and enchanted creatures.</a:t>
            </a:r>
            <a:endParaRPr lang="en-US" sz="3200" dirty="0"/>
          </a:p>
        </p:txBody>
      </p:sp>
      <p:sp>
        <p:nvSpPr>
          <p:cNvPr id="11" name="Shape 6"/>
          <p:cNvSpPr/>
          <p:nvPr/>
        </p:nvSpPr>
        <p:spPr>
          <a:xfrm>
            <a:off x="1714714" y="6286500"/>
            <a:ext cx="6935067" cy="2540000"/>
          </a:xfrm>
          <a:prstGeom prst="rect">
            <a:avLst/>
          </a:prstGeom>
          <a:noFill/>
          <a:ln/>
        </p:spPr>
      </p:sp>
      <p:sp>
        <p:nvSpPr>
          <p:cNvPr id="12" name="Shape 7"/>
          <p:cNvSpPr/>
          <p:nvPr/>
        </p:nvSpPr>
        <p:spPr>
          <a:xfrm>
            <a:off x="1714714" y="6286500"/>
            <a:ext cx="6935067" cy="2540000"/>
          </a:xfrm>
          <a:prstGeom prst="rect">
            <a:avLst/>
          </a:prstGeom>
          <a:noFill/>
          <a:ln/>
        </p:spPr>
      </p:sp>
      <p:sp>
        <p:nvSpPr>
          <p:cNvPr id="13" name="Text 8"/>
          <p:cNvSpPr/>
          <p:nvPr/>
        </p:nvSpPr>
        <p:spPr>
          <a:xfrm>
            <a:off x="1714714" y="6286500"/>
            <a:ext cx="7138292"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The Crystal Caves</a:t>
            </a:r>
            <a:endParaRPr lang="en-US" sz="4800" dirty="0"/>
          </a:p>
        </p:txBody>
      </p:sp>
      <p:sp>
        <p:nvSpPr>
          <p:cNvPr id="14" name="Text 9"/>
          <p:cNvSpPr/>
          <p:nvPr/>
        </p:nvSpPr>
        <p:spPr>
          <a:xfrm>
            <a:off x="1714714" y="7226300"/>
            <a:ext cx="7070550"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network of underground caves filled with precious gems and crystals.</a:t>
            </a:r>
            <a:endParaRPr lang="en-US" sz="3200" dirty="0"/>
          </a:p>
        </p:txBody>
      </p:sp>
      <p:sp>
        <p:nvSpPr>
          <p:cNvPr id="15" name="Shape 10"/>
          <p:cNvSpPr/>
          <p:nvPr/>
        </p:nvSpPr>
        <p:spPr>
          <a:xfrm>
            <a:off x="1714714" y="9715500"/>
            <a:ext cx="6935067" cy="2006600"/>
          </a:xfrm>
          <a:prstGeom prst="rect">
            <a:avLst/>
          </a:prstGeom>
          <a:noFill/>
          <a:ln/>
        </p:spPr>
      </p:sp>
      <p:sp>
        <p:nvSpPr>
          <p:cNvPr id="16" name="Shape 11"/>
          <p:cNvSpPr/>
          <p:nvPr/>
        </p:nvSpPr>
        <p:spPr>
          <a:xfrm>
            <a:off x="1714714" y="9715500"/>
            <a:ext cx="6935067" cy="2006600"/>
          </a:xfrm>
          <a:prstGeom prst="rect">
            <a:avLst/>
          </a:prstGeom>
          <a:noFill/>
          <a:ln/>
        </p:spPr>
      </p:sp>
      <p:sp>
        <p:nvSpPr>
          <p:cNvPr id="17" name="Text 12"/>
          <p:cNvSpPr/>
          <p:nvPr/>
        </p:nvSpPr>
        <p:spPr>
          <a:xfrm>
            <a:off x="1714714" y="9715500"/>
            <a:ext cx="7138292"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The Dragon's Lair</a:t>
            </a:r>
            <a:endParaRPr lang="en-US" sz="4800" dirty="0"/>
          </a:p>
        </p:txBody>
      </p:sp>
      <p:sp>
        <p:nvSpPr>
          <p:cNvPr id="18" name="Text 13"/>
          <p:cNvSpPr/>
          <p:nvPr/>
        </p:nvSpPr>
        <p:spPr>
          <a:xfrm>
            <a:off x="1714714" y="10655300"/>
            <a:ext cx="7070550"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dangerous and mysterious place where dragons reside.</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6054423" y="1104900"/>
            <a:ext cx="12278201" cy="1735667"/>
          </a:xfrm>
          <a:prstGeom prst="rect">
            <a:avLst/>
          </a:prstGeom>
          <a:noFill/>
          <a:ln/>
        </p:spPr>
        <p:txBody>
          <a:bodyPr wrap="square" lIns="0" tIns="0" rIns="0" bIns="0" rtlCol="0" anchor="t"/>
          <a:lstStyle/>
          <a:p>
            <a:pPr algn="ct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Timeline</a:t>
            </a:r>
            <a:endParaRPr lang="en-US" sz="8000" dirty="0"/>
          </a:p>
        </p:txBody>
      </p:sp>
      <p:sp>
        <p:nvSpPr>
          <p:cNvPr id="6" name="Shape 2"/>
          <p:cNvSpPr/>
          <p:nvPr/>
        </p:nvSpPr>
        <p:spPr>
          <a:xfrm>
            <a:off x="0" y="3289300"/>
            <a:ext cx="24387048" cy="9766300"/>
          </a:xfrm>
          <a:prstGeom prst="rect">
            <a:avLst/>
          </a:prstGeom>
          <a:noFill/>
          <a:ln/>
        </p:spPr>
      </p:sp>
      <p:sp>
        <p:nvSpPr>
          <p:cNvPr id="7" name="Shape 3"/>
          <p:cNvSpPr/>
          <p:nvPr/>
        </p:nvSpPr>
        <p:spPr>
          <a:xfrm>
            <a:off x="0" y="7924800"/>
            <a:ext cx="24387048" cy="0"/>
          </a:xfrm>
          <a:prstGeom prst="rect">
            <a:avLst/>
          </a:prstGeom>
          <a:noFill/>
          <a:ln/>
        </p:spPr>
      </p:sp>
      <p:pic>
        <p:nvPicPr>
          <p:cNvPr id="8" name="Image 2" descr="preencoded.png">    </p:cNvPr>
          <p:cNvPicPr>
            <a:picLocks noChangeAspect="1"/>
          </p:cNvPicPr>
          <p:nvPr/>
        </p:nvPicPr>
        <p:blipFill>
          <a:blip r:embed="rId3"/>
          <a:stretch>
            <a:fillRect/>
          </a:stretch>
        </p:blipFill>
        <p:spPr>
          <a:xfrm>
            <a:off x="0" y="7912100"/>
            <a:ext cx="24387048" cy="12700"/>
          </a:xfrm>
          <a:prstGeom prst="rect">
            <a:avLst/>
          </a:prstGeom>
        </p:spPr>
      </p:pic>
      <p:pic>
        <p:nvPicPr>
          <p:cNvPr id="9" name="Image 3" descr="preencoded.png">    </p:cNvPr>
          <p:cNvPicPr>
            <a:picLocks noChangeAspect="1"/>
          </p:cNvPicPr>
          <p:nvPr/>
        </p:nvPicPr>
        <p:blipFill>
          <a:blip r:embed="rId4"/>
          <a:stretch>
            <a:fillRect/>
          </a:stretch>
        </p:blipFill>
        <p:spPr>
          <a:xfrm>
            <a:off x="1244756" y="5016500"/>
            <a:ext cx="190524" cy="2908300"/>
          </a:xfrm>
          <a:prstGeom prst="rect">
            <a:avLst/>
          </a:prstGeom>
        </p:spPr>
      </p:pic>
      <p:pic>
        <p:nvPicPr>
          <p:cNvPr id="10" name="Image 4" descr="preencoded.png">    </p:cNvPr>
          <p:cNvPicPr>
            <a:picLocks noChangeAspect="1"/>
          </p:cNvPicPr>
          <p:nvPr/>
        </p:nvPicPr>
        <p:blipFill>
          <a:blip r:embed="rId5"/>
          <a:stretch>
            <a:fillRect/>
          </a:stretch>
        </p:blipFill>
        <p:spPr>
          <a:xfrm>
            <a:off x="12561870" y="3505200"/>
            <a:ext cx="190524" cy="4419600"/>
          </a:xfrm>
          <a:prstGeom prst="rect">
            <a:avLst/>
          </a:prstGeom>
        </p:spPr>
      </p:pic>
      <p:pic>
        <p:nvPicPr>
          <p:cNvPr id="11" name="Image 5" descr="preencoded.png">    </p:cNvPr>
          <p:cNvPicPr>
            <a:picLocks noChangeAspect="1"/>
          </p:cNvPicPr>
          <p:nvPr/>
        </p:nvPicPr>
        <p:blipFill>
          <a:blip r:embed="rId6"/>
          <a:stretch>
            <a:fillRect/>
          </a:stretch>
        </p:blipFill>
        <p:spPr>
          <a:xfrm>
            <a:off x="6884260" y="7924800"/>
            <a:ext cx="190524" cy="5029200"/>
          </a:xfrm>
          <a:prstGeom prst="rect">
            <a:avLst/>
          </a:prstGeom>
        </p:spPr>
      </p:pic>
      <p:pic>
        <p:nvPicPr>
          <p:cNvPr id="12" name="Image 6" descr="preencoded.png">    </p:cNvPr>
          <p:cNvPicPr>
            <a:picLocks noChangeAspect="1"/>
          </p:cNvPicPr>
          <p:nvPr/>
        </p:nvPicPr>
        <p:blipFill>
          <a:blip r:embed="rId7"/>
          <a:stretch>
            <a:fillRect/>
          </a:stretch>
        </p:blipFill>
        <p:spPr>
          <a:xfrm>
            <a:off x="18214076" y="7924800"/>
            <a:ext cx="190524" cy="3048000"/>
          </a:xfrm>
          <a:prstGeom prst="rect">
            <a:avLst/>
          </a:prstGeom>
        </p:spPr>
      </p:pic>
      <p:sp>
        <p:nvSpPr>
          <p:cNvPr id="13" name="Shape 4"/>
          <p:cNvSpPr/>
          <p:nvPr/>
        </p:nvSpPr>
        <p:spPr>
          <a:xfrm>
            <a:off x="1740117" y="4775200"/>
            <a:ext cx="4572572" cy="2832100"/>
          </a:xfrm>
          <a:prstGeom prst="rect">
            <a:avLst/>
          </a:prstGeom>
          <a:noFill/>
          <a:ln/>
        </p:spPr>
      </p:sp>
      <p:sp>
        <p:nvSpPr>
          <p:cNvPr id="14" name="Shape 5"/>
          <p:cNvSpPr/>
          <p:nvPr/>
        </p:nvSpPr>
        <p:spPr>
          <a:xfrm>
            <a:off x="1740117" y="4775200"/>
            <a:ext cx="4572572" cy="2832100"/>
          </a:xfrm>
          <a:prstGeom prst="rect">
            <a:avLst/>
          </a:prstGeom>
          <a:noFill/>
          <a:ln/>
        </p:spPr>
      </p:sp>
      <p:sp>
        <p:nvSpPr>
          <p:cNvPr id="15" name="Text 6"/>
          <p:cNvSpPr/>
          <p:nvPr/>
        </p:nvSpPr>
        <p:spPr>
          <a:xfrm>
            <a:off x="1740117" y="4775200"/>
            <a:ext cx="472499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War</a:t>
            </a:r>
            <a:endParaRPr lang="en-US" sz="3600" dirty="0"/>
          </a:p>
        </p:txBody>
      </p:sp>
      <p:sp>
        <p:nvSpPr>
          <p:cNvPr id="16" name="Text 7"/>
          <p:cNvSpPr/>
          <p:nvPr/>
        </p:nvSpPr>
        <p:spPr>
          <a:xfrm>
            <a:off x="1740117" y="5600700"/>
            <a:ext cx="4708055" cy="2142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Eclipse</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Quest for artifact</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Volcano disaster</a:t>
            </a:r>
            <a:endParaRPr lang="en-US" sz="3200" dirty="0"/>
          </a:p>
        </p:txBody>
      </p:sp>
      <p:sp>
        <p:nvSpPr>
          <p:cNvPr id="17" name="Shape 8"/>
          <p:cNvSpPr/>
          <p:nvPr/>
        </p:nvSpPr>
        <p:spPr>
          <a:xfrm>
            <a:off x="13069934" y="3289300"/>
            <a:ext cx="4572572" cy="4432300"/>
          </a:xfrm>
          <a:prstGeom prst="rect">
            <a:avLst/>
          </a:prstGeom>
          <a:noFill/>
          <a:ln/>
        </p:spPr>
      </p:sp>
      <p:sp>
        <p:nvSpPr>
          <p:cNvPr id="18" name="Shape 9"/>
          <p:cNvSpPr/>
          <p:nvPr/>
        </p:nvSpPr>
        <p:spPr>
          <a:xfrm>
            <a:off x="13069934" y="3289300"/>
            <a:ext cx="4572572" cy="4432300"/>
          </a:xfrm>
          <a:prstGeom prst="rect">
            <a:avLst/>
          </a:prstGeom>
          <a:noFill/>
          <a:ln/>
        </p:spPr>
      </p:sp>
      <p:sp>
        <p:nvSpPr>
          <p:cNvPr id="19" name="Text 10"/>
          <p:cNvSpPr/>
          <p:nvPr/>
        </p:nvSpPr>
        <p:spPr>
          <a:xfrm>
            <a:off x="13069934" y="3289300"/>
            <a:ext cx="472499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Transformation</a:t>
            </a:r>
            <a:endParaRPr lang="en-US" sz="3600" dirty="0"/>
          </a:p>
        </p:txBody>
      </p:sp>
      <p:sp>
        <p:nvSpPr>
          <p:cNvPr id="20" name="Text 11"/>
          <p:cNvSpPr/>
          <p:nvPr/>
        </p:nvSpPr>
        <p:spPr>
          <a:xfrm>
            <a:off x="13069934" y="4114800"/>
            <a:ext cx="4708055" cy="374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Kingdoms clash in conflict.</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Peasant discovers magical powers.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Plot to assassinate leader uncovered.</a:t>
            </a:r>
            <a:endParaRPr lang="en-US" sz="3200" dirty="0"/>
          </a:p>
        </p:txBody>
      </p:sp>
      <p:sp>
        <p:nvSpPr>
          <p:cNvPr id="21" name="Shape 12"/>
          <p:cNvSpPr/>
          <p:nvPr/>
        </p:nvSpPr>
        <p:spPr>
          <a:xfrm>
            <a:off x="7417727" y="8432800"/>
            <a:ext cx="4572572" cy="4432300"/>
          </a:xfrm>
          <a:prstGeom prst="rect">
            <a:avLst/>
          </a:prstGeom>
          <a:noFill/>
          <a:ln/>
        </p:spPr>
      </p:sp>
      <p:sp>
        <p:nvSpPr>
          <p:cNvPr id="22" name="Shape 13"/>
          <p:cNvSpPr/>
          <p:nvPr/>
        </p:nvSpPr>
        <p:spPr>
          <a:xfrm>
            <a:off x="7417727" y="8432800"/>
            <a:ext cx="4572572" cy="4432300"/>
          </a:xfrm>
          <a:prstGeom prst="rect">
            <a:avLst/>
          </a:prstGeom>
          <a:noFill/>
          <a:ln/>
        </p:spPr>
      </p:sp>
      <p:sp>
        <p:nvSpPr>
          <p:cNvPr id="23" name="Text 14"/>
          <p:cNvSpPr/>
          <p:nvPr/>
        </p:nvSpPr>
        <p:spPr>
          <a:xfrm>
            <a:off x="7417727" y="8432800"/>
            <a:ext cx="472499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Rise</a:t>
            </a:r>
            <a:endParaRPr lang="en-US" sz="3600" dirty="0"/>
          </a:p>
        </p:txBody>
      </p:sp>
      <p:sp>
        <p:nvSpPr>
          <p:cNvPr id="24" name="Text 15"/>
          <p:cNvSpPr/>
          <p:nvPr/>
        </p:nvSpPr>
        <p:spPr>
          <a:xfrm>
            <a:off x="7417727" y="9258300"/>
            <a:ext cx="4708055" cy="374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Humans acquire Crystal </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Shimmering City established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City expands, conquers neighbors.</a:t>
            </a:r>
            <a:endParaRPr lang="en-US" sz="3200" dirty="0"/>
          </a:p>
        </p:txBody>
      </p:sp>
      <p:sp>
        <p:nvSpPr>
          <p:cNvPr id="25" name="Shape 16"/>
          <p:cNvSpPr/>
          <p:nvPr/>
        </p:nvSpPr>
        <p:spPr>
          <a:xfrm>
            <a:off x="18747543" y="8432800"/>
            <a:ext cx="4572572" cy="2832100"/>
          </a:xfrm>
          <a:prstGeom prst="rect">
            <a:avLst/>
          </a:prstGeom>
          <a:noFill/>
          <a:ln/>
        </p:spPr>
      </p:sp>
      <p:sp>
        <p:nvSpPr>
          <p:cNvPr id="26" name="Shape 17"/>
          <p:cNvSpPr/>
          <p:nvPr/>
        </p:nvSpPr>
        <p:spPr>
          <a:xfrm>
            <a:off x="18747543" y="8432800"/>
            <a:ext cx="4572572" cy="2832100"/>
          </a:xfrm>
          <a:prstGeom prst="rect">
            <a:avLst/>
          </a:prstGeom>
          <a:noFill/>
          <a:ln/>
        </p:spPr>
      </p:sp>
      <p:sp>
        <p:nvSpPr>
          <p:cNvPr id="27" name="Text 18"/>
          <p:cNvSpPr/>
          <p:nvPr/>
        </p:nvSpPr>
        <p:spPr>
          <a:xfrm>
            <a:off x="18747543" y="8432800"/>
            <a:ext cx="472499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Invasion</a:t>
            </a:r>
            <a:endParaRPr lang="en-US" sz="3600" dirty="0"/>
          </a:p>
        </p:txBody>
      </p:sp>
      <p:sp>
        <p:nvSpPr>
          <p:cNvPr id="28" name="Text 19"/>
          <p:cNvSpPr/>
          <p:nvPr/>
        </p:nvSpPr>
        <p:spPr>
          <a:xfrm>
            <a:off x="18747543" y="9258300"/>
            <a:ext cx="4708055" cy="2142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Kingdom invaded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Betrayal</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Hero's festival</a:t>
            </a:r>
            <a:endParaRPr lang="en-US" sz="3200" dirty="0"/>
          </a:p>
        </p:txBody>
      </p:sp>
      <p:sp>
        <p:nvSpPr>
          <p:cNvPr id="29" name="Text 20"/>
          <p:cNvSpPr/>
          <p:nvPr/>
        </p:nvSpPr>
        <p:spPr>
          <a:xfrm rot="16200000">
            <a:off x="928334" y="8556129"/>
            <a:ext cx="1105038" cy="774700"/>
          </a:xfrm>
          <a:prstGeom prst="rect">
            <a:avLst/>
          </a:prstGeom>
          <a:noFill/>
          <a:ln/>
        </p:spPr>
        <p:txBody>
          <a:bodyPr wrap="square" lIns="0" tIns="0" rIns="0" bIns="0" rtlCol="0" anchor="t"/>
          <a:lstStyle/>
          <a:p>
            <a:pPr algn="l"/>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2020</a:t>
            </a:r>
            <a:endParaRPr lang="en-US" sz="3600" dirty="0"/>
          </a:p>
        </p:txBody>
      </p:sp>
      <p:sp>
        <p:nvSpPr>
          <p:cNvPr id="30" name="Text 21"/>
          <p:cNvSpPr/>
          <p:nvPr/>
        </p:nvSpPr>
        <p:spPr>
          <a:xfrm rot="16200000">
            <a:off x="12239097" y="8553611"/>
            <a:ext cx="1117740" cy="774700"/>
          </a:xfrm>
          <a:prstGeom prst="rect">
            <a:avLst/>
          </a:prstGeom>
          <a:noFill/>
          <a:ln/>
        </p:spPr>
        <p:txBody>
          <a:bodyPr wrap="square" lIns="0" tIns="0" rIns="0" bIns="0" rtlCol="0" anchor="t"/>
          <a:lstStyle/>
          <a:p>
            <a:pPr algn="l"/>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2022</a:t>
            </a:r>
            <a:endParaRPr lang="en-US" sz="3600" dirty="0"/>
          </a:p>
        </p:txBody>
      </p:sp>
      <p:sp>
        <p:nvSpPr>
          <p:cNvPr id="31" name="Text 22"/>
          <p:cNvSpPr/>
          <p:nvPr/>
        </p:nvSpPr>
        <p:spPr>
          <a:xfrm rot="16200000">
            <a:off x="6605943" y="6660704"/>
            <a:ext cx="1028829" cy="774700"/>
          </a:xfrm>
          <a:prstGeom prst="rect">
            <a:avLst/>
          </a:prstGeom>
          <a:noFill/>
          <a:ln/>
        </p:spPr>
        <p:txBody>
          <a:bodyPr wrap="square" lIns="0" tIns="0" rIns="0" bIns="0" rtlCol="0" anchor="t"/>
          <a:lstStyle/>
          <a:p>
            <a:pPr algn="l"/>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2021</a:t>
            </a:r>
            <a:endParaRPr lang="en-US" sz="3600" dirty="0"/>
          </a:p>
        </p:txBody>
      </p:sp>
      <p:sp>
        <p:nvSpPr>
          <p:cNvPr id="32" name="Text 23"/>
          <p:cNvSpPr/>
          <p:nvPr/>
        </p:nvSpPr>
        <p:spPr>
          <a:xfrm rot="16200000">
            <a:off x="17891304" y="6623211"/>
            <a:ext cx="1117740" cy="774700"/>
          </a:xfrm>
          <a:prstGeom prst="rect">
            <a:avLst/>
          </a:prstGeom>
          <a:noFill/>
          <a:ln/>
        </p:spPr>
        <p:txBody>
          <a:bodyPr wrap="square" lIns="0" tIns="0" rIns="0" bIns="0" rtlCol="0" anchor="t"/>
          <a:lstStyle/>
          <a:p>
            <a:pPr algn="l"/>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2022</a:t>
            </a:r>
            <a:endParaRPr lang="en-US" sz="3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1714714" y="1714500"/>
            <a:ext cx="12278201" cy="1735667"/>
          </a:xfrm>
          <a:prstGeom prst="rect">
            <a:avLst/>
          </a:prstGeom>
          <a:noFill/>
          <a:ln/>
        </p:spPr>
        <p:txBody>
          <a:bodyPr wrap="square" lIns="0" tIns="0" rIns="0" bIns="0" rtlCol="0" anchor="t"/>
          <a:lstStyle/>
          <a:p>
            <a:pPr algn="l"/>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Information</a:t>
            </a:r>
            <a:endParaRPr lang="en-US" sz="8000" dirty="0"/>
          </a:p>
        </p:txBody>
      </p:sp>
      <p:sp>
        <p:nvSpPr>
          <p:cNvPr id="6" name="Shape 2"/>
          <p:cNvSpPr/>
          <p:nvPr/>
        </p:nvSpPr>
        <p:spPr>
          <a:xfrm>
            <a:off x="1714714" y="4203700"/>
            <a:ext cx="6122165" cy="6985000"/>
          </a:xfrm>
          <a:prstGeom prst="rect">
            <a:avLst/>
          </a:prstGeom>
          <a:noFill/>
          <a:ln w="12700">
            <a:solidFill>
              <a:srgbClr val="000000"/>
            </a:solidFill>
            <a:prstDash val="solid"/>
          </a:ln>
        </p:spPr>
      </p:sp>
      <p:pic>
        <p:nvPicPr>
          <p:cNvPr id="7" name="Image 2" descr="preencoded.png">    </p:cNvPr>
          <p:cNvPicPr>
            <a:picLocks noChangeAspect="1"/>
          </p:cNvPicPr>
          <p:nvPr/>
        </p:nvPicPr>
        <p:blipFill>
          <a:blip r:embed="rId3"/>
          <a:stretch>
            <a:fillRect/>
          </a:stretch>
        </p:blipFill>
        <p:spPr>
          <a:xfrm>
            <a:off x="2121165" y="4508500"/>
            <a:ext cx="1674768" cy="1625600"/>
          </a:xfrm>
          <a:prstGeom prst="rect">
            <a:avLst/>
          </a:prstGeom>
        </p:spPr>
      </p:pic>
      <p:sp>
        <p:nvSpPr>
          <p:cNvPr id="8" name="Shape 3"/>
          <p:cNvSpPr/>
          <p:nvPr/>
        </p:nvSpPr>
        <p:spPr>
          <a:xfrm>
            <a:off x="2121165" y="6438900"/>
            <a:ext cx="5309264" cy="4445000"/>
          </a:xfrm>
          <a:prstGeom prst="rect">
            <a:avLst/>
          </a:prstGeom>
          <a:noFill/>
          <a:ln/>
        </p:spPr>
      </p:sp>
      <p:sp>
        <p:nvSpPr>
          <p:cNvPr id="9" name="Text 4"/>
          <p:cNvSpPr/>
          <p:nvPr/>
        </p:nvSpPr>
        <p:spPr>
          <a:xfrm>
            <a:off x="2121165" y="6438900"/>
            <a:ext cx="5512489" cy="18796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Spellcasting Competition</a:t>
            </a:r>
            <a:endParaRPr lang="en-US" sz="4800" dirty="0"/>
          </a:p>
        </p:txBody>
      </p:sp>
      <p:sp>
        <p:nvSpPr>
          <p:cNvPr id="10" name="Text 5"/>
          <p:cNvSpPr/>
          <p:nvPr/>
        </p:nvSpPr>
        <p:spPr>
          <a:xfrm>
            <a:off x="2121165" y="8216900"/>
            <a:ext cx="5444747" cy="28024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significant event in the history of the fantasy realm, in which the greatest spellcasters of the fantasy realm.</a:t>
            </a:r>
            <a:endParaRPr lang="en-US" sz="3200" dirty="0"/>
          </a:p>
        </p:txBody>
      </p:sp>
      <p:sp>
        <p:nvSpPr>
          <p:cNvPr id="11" name="Shape 6"/>
          <p:cNvSpPr/>
          <p:nvPr/>
        </p:nvSpPr>
        <p:spPr>
          <a:xfrm>
            <a:off x="9132441" y="4203700"/>
            <a:ext cx="6122165" cy="6984967"/>
          </a:xfrm>
          <a:prstGeom prst="rect">
            <a:avLst/>
          </a:prstGeom>
          <a:noFill/>
          <a:ln w="12700">
            <a:solidFill>
              <a:srgbClr val="000000"/>
            </a:solidFill>
            <a:prstDash val="solid"/>
          </a:ln>
        </p:spPr>
      </p:sp>
      <p:pic>
        <p:nvPicPr>
          <p:cNvPr id="12" name="Image 3" descr="preencoded.png">    </p:cNvPr>
          <p:cNvPicPr>
            <a:picLocks noChangeAspect="1"/>
          </p:cNvPicPr>
          <p:nvPr/>
        </p:nvPicPr>
        <p:blipFill>
          <a:blip r:embed="rId4"/>
          <a:stretch>
            <a:fillRect/>
          </a:stretch>
        </p:blipFill>
        <p:spPr>
          <a:xfrm>
            <a:off x="9538892" y="4508500"/>
            <a:ext cx="1995352" cy="1625575"/>
          </a:xfrm>
          <a:prstGeom prst="rect">
            <a:avLst/>
          </a:prstGeom>
        </p:spPr>
      </p:pic>
      <p:sp>
        <p:nvSpPr>
          <p:cNvPr id="13" name="Shape 7"/>
          <p:cNvSpPr/>
          <p:nvPr/>
        </p:nvSpPr>
        <p:spPr>
          <a:xfrm>
            <a:off x="9538892" y="6438875"/>
            <a:ext cx="5309264" cy="4445000"/>
          </a:xfrm>
          <a:prstGeom prst="rect">
            <a:avLst/>
          </a:prstGeom>
          <a:noFill/>
          <a:ln/>
        </p:spPr>
      </p:sp>
      <p:sp>
        <p:nvSpPr>
          <p:cNvPr id="14" name="Text 8"/>
          <p:cNvSpPr/>
          <p:nvPr/>
        </p:nvSpPr>
        <p:spPr>
          <a:xfrm>
            <a:off x="9538892" y="6438875"/>
            <a:ext cx="5512489" cy="18796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Treasure</a:t>
            </a:r>
            <a:endParaRPr lang="en-US" sz="4800" dirty="0"/>
          </a:p>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Hunt</a:t>
            </a:r>
            <a:endParaRPr lang="en-US" sz="4800" dirty="0"/>
          </a:p>
        </p:txBody>
      </p:sp>
      <p:sp>
        <p:nvSpPr>
          <p:cNvPr id="15" name="Text 9"/>
          <p:cNvSpPr/>
          <p:nvPr/>
        </p:nvSpPr>
        <p:spPr>
          <a:xfrm>
            <a:off x="9538892" y="8216875"/>
            <a:ext cx="5444747" cy="28024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significant event in the history of the fantasy realm, in which a massive and awesome treasure hunt was organized.</a:t>
            </a:r>
            <a:endParaRPr lang="en-US" sz="3200" dirty="0"/>
          </a:p>
        </p:txBody>
      </p:sp>
      <p:sp>
        <p:nvSpPr>
          <p:cNvPr id="16" name="Shape 10"/>
          <p:cNvSpPr/>
          <p:nvPr/>
        </p:nvSpPr>
        <p:spPr>
          <a:xfrm>
            <a:off x="16550169" y="4203700"/>
            <a:ext cx="6122165" cy="6984973"/>
          </a:xfrm>
          <a:prstGeom prst="rect">
            <a:avLst/>
          </a:prstGeom>
          <a:noFill/>
          <a:ln w="12700">
            <a:solidFill>
              <a:srgbClr val="000000"/>
            </a:solidFill>
            <a:prstDash val="solid"/>
          </a:ln>
        </p:spPr>
      </p:sp>
      <p:pic>
        <p:nvPicPr>
          <p:cNvPr id="17" name="Image 4" descr="preencoded.png">    </p:cNvPr>
          <p:cNvPicPr>
            <a:picLocks noChangeAspect="1"/>
          </p:cNvPicPr>
          <p:nvPr/>
        </p:nvPicPr>
        <p:blipFill>
          <a:blip r:embed="rId5"/>
          <a:stretch>
            <a:fillRect/>
          </a:stretch>
        </p:blipFill>
        <p:spPr>
          <a:xfrm>
            <a:off x="16956619" y="4508500"/>
            <a:ext cx="2101465" cy="1625575"/>
          </a:xfrm>
          <a:prstGeom prst="rect">
            <a:avLst/>
          </a:prstGeom>
        </p:spPr>
      </p:pic>
      <p:sp>
        <p:nvSpPr>
          <p:cNvPr id="18" name="Shape 11"/>
          <p:cNvSpPr/>
          <p:nvPr/>
        </p:nvSpPr>
        <p:spPr>
          <a:xfrm>
            <a:off x="16956619" y="6438875"/>
            <a:ext cx="5309264" cy="4445000"/>
          </a:xfrm>
          <a:prstGeom prst="rect">
            <a:avLst/>
          </a:prstGeom>
          <a:noFill/>
          <a:ln/>
        </p:spPr>
      </p:sp>
      <p:sp>
        <p:nvSpPr>
          <p:cNvPr id="19" name="Text 12"/>
          <p:cNvSpPr/>
          <p:nvPr/>
        </p:nvSpPr>
        <p:spPr>
          <a:xfrm>
            <a:off x="16956619" y="6438875"/>
            <a:ext cx="5512489" cy="18796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Great</a:t>
            </a:r>
            <a:endParaRPr lang="en-US" sz="4800" dirty="0"/>
          </a:p>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Adventure</a:t>
            </a:r>
            <a:endParaRPr lang="en-US" sz="4800" dirty="0"/>
          </a:p>
        </p:txBody>
      </p:sp>
      <p:sp>
        <p:nvSpPr>
          <p:cNvPr id="20" name="Text 13"/>
          <p:cNvSpPr/>
          <p:nvPr/>
        </p:nvSpPr>
        <p:spPr>
          <a:xfrm>
            <a:off x="16956619" y="8216875"/>
            <a:ext cx="5444747" cy="28024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notable year in the history of the fantasy realm, in which a large number of adventurers set out to explore.</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9267925" y="711200"/>
            <a:ext cx="5851198" cy="1735667"/>
          </a:xfrm>
          <a:prstGeom prst="rect">
            <a:avLst/>
          </a:prstGeom>
          <a:noFill/>
          <a:ln/>
        </p:spPr>
        <p:txBody>
          <a:bodyPr wrap="square" lIns="0" tIns="0" rIns="0" bIns="0" rtlCol="0" anchor="t"/>
          <a:lstStyle/>
          <a:p>
            <a:pPr algn="ct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Our Team</a:t>
            </a:r>
            <a:endParaRPr lang="en-US" sz="8000" dirty="0"/>
          </a:p>
        </p:txBody>
      </p:sp>
      <p:sp>
        <p:nvSpPr>
          <p:cNvPr id="6" name="Shape 2"/>
          <p:cNvSpPr/>
          <p:nvPr/>
        </p:nvSpPr>
        <p:spPr>
          <a:xfrm>
            <a:off x="2553019" y="2946400"/>
            <a:ext cx="6096762" cy="7823200"/>
          </a:xfrm>
          <a:prstGeom prst="rect">
            <a:avLst/>
          </a:prstGeom>
          <a:noFill/>
          <a:ln/>
        </p:spPr>
      </p:sp>
      <p:pic>
        <p:nvPicPr>
          <p:cNvPr id="7" name="Image 2" descr="preencoded.png">    </p:cNvPr>
          <p:cNvPicPr>
            <a:picLocks noChangeAspect="1"/>
          </p:cNvPicPr>
          <p:nvPr/>
        </p:nvPicPr>
        <p:blipFill>
          <a:blip r:embed="rId3"/>
          <a:stretch>
            <a:fillRect/>
          </a:stretch>
        </p:blipFill>
        <p:spPr>
          <a:xfrm>
            <a:off x="2553019" y="2946400"/>
            <a:ext cx="6096762" cy="6096000"/>
          </a:xfrm>
          <a:prstGeom prst="rect">
            <a:avLst/>
          </a:prstGeom>
        </p:spPr>
      </p:pic>
      <p:sp>
        <p:nvSpPr>
          <p:cNvPr id="8" name="Shape 3"/>
          <p:cNvSpPr/>
          <p:nvPr/>
        </p:nvSpPr>
        <p:spPr>
          <a:xfrm>
            <a:off x="2553019" y="9245600"/>
            <a:ext cx="6096762" cy="1524000"/>
          </a:xfrm>
          <a:prstGeom prst="rect">
            <a:avLst/>
          </a:prstGeom>
          <a:noFill/>
          <a:ln/>
        </p:spPr>
      </p:sp>
      <p:sp>
        <p:nvSpPr>
          <p:cNvPr id="9" name="Shape 4"/>
          <p:cNvSpPr/>
          <p:nvPr/>
        </p:nvSpPr>
        <p:spPr>
          <a:xfrm>
            <a:off x="2553019" y="9245600"/>
            <a:ext cx="6096762" cy="1524000"/>
          </a:xfrm>
          <a:prstGeom prst="rect">
            <a:avLst/>
          </a:prstGeom>
          <a:noFill/>
          <a:ln/>
        </p:spPr>
      </p:sp>
      <p:sp>
        <p:nvSpPr>
          <p:cNvPr id="10" name="Text 5"/>
          <p:cNvSpPr/>
          <p:nvPr/>
        </p:nvSpPr>
        <p:spPr>
          <a:xfrm>
            <a:off x="2451406" y="9245600"/>
            <a:ext cx="6299987"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Eldruin</a:t>
            </a:r>
            <a:endParaRPr lang="en-US" sz="4800" dirty="0"/>
          </a:p>
        </p:txBody>
      </p:sp>
      <p:sp>
        <p:nvSpPr>
          <p:cNvPr id="11" name="Text 6"/>
          <p:cNvSpPr/>
          <p:nvPr/>
        </p:nvSpPr>
        <p:spPr>
          <a:xfrm>
            <a:off x="2485277" y="10236200"/>
            <a:ext cx="6232246"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Fire Mage</a:t>
            </a:r>
            <a:endParaRPr lang="en-US" sz="3200" dirty="0"/>
          </a:p>
        </p:txBody>
      </p:sp>
      <p:sp>
        <p:nvSpPr>
          <p:cNvPr id="12" name="Shape 7"/>
          <p:cNvSpPr/>
          <p:nvPr/>
        </p:nvSpPr>
        <p:spPr>
          <a:xfrm>
            <a:off x="9513489" y="5384800"/>
            <a:ext cx="6096762" cy="7823200"/>
          </a:xfrm>
          <a:prstGeom prst="rect">
            <a:avLst/>
          </a:prstGeom>
          <a:noFill/>
          <a:ln/>
        </p:spPr>
      </p:sp>
      <p:pic>
        <p:nvPicPr>
          <p:cNvPr id="13" name="Image 3" descr="preencoded.png">    </p:cNvPr>
          <p:cNvPicPr>
            <a:picLocks noChangeAspect="1"/>
          </p:cNvPicPr>
          <p:nvPr/>
        </p:nvPicPr>
        <p:blipFill>
          <a:blip r:embed="rId4"/>
          <a:stretch>
            <a:fillRect/>
          </a:stretch>
        </p:blipFill>
        <p:spPr>
          <a:xfrm>
            <a:off x="9513489" y="5384800"/>
            <a:ext cx="6096762" cy="6096000"/>
          </a:xfrm>
          <a:prstGeom prst="rect">
            <a:avLst/>
          </a:prstGeom>
        </p:spPr>
      </p:pic>
      <p:sp>
        <p:nvSpPr>
          <p:cNvPr id="14" name="Shape 8"/>
          <p:cNvSpPr/>
          <p:nvPr/>
        </p:nvSpPr>
        <p:spPr>
          <a:xfrm>
            <a:off x="9513489" y="11684000"/>
            <a:ext cx="6096762" cy="1524000"/>
          </a:xfrm>
          <a:prstGeom prst="rect">
            <a:avLst/>
          </a:prstGeom>
          <a:noFill/>
          <a:ln/>
        </p:spPr>
      </p:sp>
      <p:sp>
        <p:nvSpPr>
          <p:cNvPr id="15" name="Shape 9"/>
          <p:cNvSpPr/>
          <p:nvPr/>
        </p:nvSpPr>
        <p:spPr>
          <a:xfrm>
            <a:off x="9513489" y="11684000"/>
            <a:ext cx="6096762" cy="1524000"/>
          </a:xfrm>
          <a:prstGeom prst="rect">
            <a:avLst/>
          </a:prstGeom>
          <a:noFill/>
          <a:ln/>
        </p:spPr>
      </p:sp>
      <p:sp>
        <p:nvSpPr>
          <p:cNvPr id="16" name="Text 10"/>
          <p:cNvSpPr/>
          <p:nvPr/>
        </p:nvSpPr>
        <p:spPr>
          <a:xfrm>
            <a:off x="9411876" y="11684000"/>
            <a:ext cx="6299987"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Elementalen</a:t>
            </a:r>
            <a:endParaRPr lang="en-US" sz="4800" dirty="0"/>
          </a:p>
        </p:txBody>
      </p:sp>
      <p:sp>
        <p:nvSpPr>
          <p:cNvPr id="17" name="Text 11"/>
          <p:cNvSpPr/>
          <p:nvPr/>
        </p:nvSpPr>
        <p:spPr>
          <a:xfrm>
            <a:off x="9445747" y="12674600"/>
            <a:ext cx="6232246"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Guardian</a:t>
            </a:r>
            <a:endParaRPr lang="en-US" sz="3200" dirty="0"/>
          </a:p>
        </p:txBody>
      </p:sp>
      <p:sp>
        <p:nvSpPr>
          <p:cNvPr id="18" name="Shape 12"/>
          <p:cNvSpPr/>
          <p:nvPr/>
        </p:nvSpPr>
        <p:spPr>
          <a:xfrm>
            <a:off x="16473959" y="2946400"/>
            <a:ext cx="6096762" cy="7823200"/>
          </a:xfrm>
          <a:prstGeom prst="rect">
            <a:avLst/>
          </a:prstGeom>
          <a:noFill/>
          <a:ln/>
        </p:spPr>
      </p:sp>
      <p:pic>
        <p:nvPicPr>
          <p:cNvPr id="19" name="Image 4" descr="preencoded.png">    </p:cNvPr>
          <p:cNvPicPr>
            <a:picLocks noChangeAspect="1"/>
          </p:cNvPicPr>
          <p:nvPr/>
        </p:nvPicPr>
        <p:blipFill>
          <a:blip r:embed="rId5"/>
          <a:stretch>
            <a:fillRect/>
          </a:stretch>
        </p:blipFill>
        <p:spPr>
          <a:xfrm>
            <a:off x="16473959" y="2946400"/>
            <a:ext cx="6096762" cy="6096000"/>
          </a:xfrm>
          <a:prstGeom prst="rect">
            <a:avLst/>
          </a:prstGeom>
        </p:spPr>
      </p:pic>
      <p:sp>
        <p:nvSpPr>
          <p:cNvPr id="20" name="Shape 13"/>
          <p:cNvSpPr/>
          <p:nvPr/>
        </p:nvSpPr>
        <p:spPr>
          <a:xfrm>
            <a:off x="16473959" y="9245600"/>
            <a:ext cx="6096762" cy="1524000"/>
          </a:xfrm>
          <a:prstGeom prst="rect">
            <a:avLst/>
          </a:prstGeom>
          <a:noFill/>
          <a:ln/>
        </p:spPr>
      </p:sp>
      <p:sp>
        <p:nvSpPr>
          <p:cNvPr id="21" name="Shape 14"/>
          <p:cNvSpPr/>
          <p:nvPr/>
        </p:nvSpPr>
        <p:spPr>
          <a:xfrm>
            <a:off x="16473959" y="9245600"/>
            <a:ext cx="6096762" cy="1524000"/>
          </a:xfrm>
          <a:prstGeom prst="rect">
            <a:avLst/>
          </a:prstGeom>
          <a:noFill/>
          <a:ln/>
        </p:spPr>
      </p:sp>
      <p:sp>
        <p:nvSpPr>
          <p:cNvPr id="22" name="Text 15"/>
          <p:cNvSpPr/>
          <p:nvPr/>
        </p:nvSpPr>
        <p:spPr>
          <a:xfrm>
            <a:off x="16372346" y="9245600"/>
            <a:ext cx="6299987"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Lunaria</a:t>
            </a:r>
            <a:endParaRPr lang="en-US" sz="4800" dirty="0"/>
          </a:p>
        </p:txBody>
      </p:sp>
      <p:sp>
        <p:nvSpPr>
          <p:cNvPr id="23" name="Text 16"/>
          <p:cNvSpPr/>
          <p:nvPr/>
        </p:nvSpPr>
        <p:spPr>
          <a:xfrm>
            <a:off x="16406217" y="10236200"/>
            <a:ext cx="6232246"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Moon Priestess</a:t>
            </a:r>
            <a:endParaRPr lang="en-US" sz="3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4149568" y="1270000"/>
            <a:ext cx="10237480" cy="11435556"/>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990724" y="1803400"/>
            <a:ext cx="1625803" cy="14630400"/>
          </a:xfrm>
          <a:prstGeom prst="rect">
            <a:avLst/>
          </a:prstGeom>
          <a:noFill/>
          <a:ln/>
        </p:spPr>
      </p:sp>
      <p:sp>
        <p:nvSpPr>
          <p:cNvPr id="7" name="Shape 2"/>
          <p:cNvSpPr/>
          <p:nvPr/>
        </p:nvSpPr>
        <p:spPr>
          <a:xfrm>
            <a:off x="990724" y="1803400"/>
            <a:ext cx="1625803" cy="1625600"/>
          </a:xfrm>
          <a:prstGeom prst="roundRect">
            <a:avLst>
              <a:gd name="adj" fmla="val 78188"/>
            </a:avLst>
          </a:prstGeom>
          <a:noFill/>
          <a:ln/>
        </p:spPr>
      </p:sp>
      <p:pic>
        <p:nvPicPr>
          <p:cNvPr id="8" name="Image 3" descr="preencoded.png">    </p:cNvPr>
          <p:cNvPicPr>
            <a:picLocks noChangeAspect="1"/>
          </p:cNvPicPr>
          <p:nvPr/>
        </p:nvPicPr>
        <p:blipFill>
          <a:blip r:embed="rId4"/>
          <a:stretch>
            <a:fillRect/>
          </a:stretch>
        </p:blipFill>
        <p:spPr>
          <a:xfrm>
            <a:off x="1408636" y="2108200"/>
            <a:ext cx="789979" cy="1016000"/>
          </a:xfrm>
          <a:prstGeom prst="rect">
            <a:avLst/>
          </a:prstGeom>
        </p:spPr>
      </p:pic>
      <p:pic>
        <p:nvPicPr>
          <p:cNvPr id="9" name="Image 4" descr="preencoded.png">    </p:cNvPr>
          <p:cNvPicPr>
            <a:picLocks noChangeAspect="1"/>
          </p:cNvPicPr>
          <p:nvPr/>
        </p:nvPicPr>
        <p:blipFill>
          <a:blip r:embed="rId5"/>
          <a:stretch>
            <a:fillRect/>
          </a:stretch>
        </p:blipFill>
        <p:spPr>
          <a:xfrm>
            <a:off x="1765521" y="3429000"/>
            <a:ext cx="38105" cy="1625600"/>
          </a:xfrm>
          <a:prstGeom prst="rect">
            <a:avLst/>
          </a:prstGeom>
        </p:spPr>
      </p:pic>
      <p:sp>
        <p:nvSpPr>
          <p:cNvPr id="10" name="Shape 3"/>
          <p:cNvSpPr/>
          <p:nvPr/>
        </p:nvSpPr>
        <p:spPr>
          <a:xfrm>
            <a:off x="990724" y="5054600"/>
            <a:ext cx="1625803" cy="1625600"/>
          </a:xfrm>
          <a:prstGeom prst="roundRect">
            <a:avLst>
              <a:gd name="adj" fmla="val 78188"/>
            </a:avLst>
          </a:prstGeom>
          <a:noFill/>
          <a:ln/>
        </p:spPr>
      </p:sp>
      <p:pic>
        <p:nvPicPr>
          <p:cNvPr id="11" name="Image 5" descr="preencoded.png">    </p:cNvPr>
          <p:cNvPicPr>
            <a:picLocks noChangeAspect="1"/>
          </p:cNvPicPr>
          <p:nvPr/>
        </p:nvPicPr>
        <p:blipFill>
          <a:blip r:embed="rId6"/>
          <a:stretch>
            <a:fillRect/>
          </a:stretch>
        </p:blipFill>
        <p:spPr>
          <a:xfrm>
            <a:off x="1296433" y="5359400"/>
            <a:ext cx="1014384" cy="1016000"/>
          </a:xfrm>
          <a:prstGeom prst="rect">
            <a:avLst/>
          </a:prstGeom>
        </p:spPr>
      </p:pic>
      <p:pic>
        <p:nvPicPr>
          <p:cNvPr id="12" name="Image 6" descr="preencoded.png">    </p:cNvPr>
          <p:cNvPicPr>
            <a:picLocks noChangeAspect="1"/>
          </p:cNvPicPr>
          <p:nvPr/>
        </p:nvPicPr>
        <p:blipFill>
          <a:blip r:embed="rId7"/>
          <a:stretch>
            <a:fillRect/>
          </a:stretch>
        </p:blipFill>
        <p:spPr>
          <a:xfrm>
            <a:off x="1765521" y="6680200"/>
            <a:ext cx="38105" cy="1625600"/>
          </a:xfrm>
          <a:prstGeom prst="rect">
            <a:avLst/>
          </a:prstGeom>
        </p:spPr>
      </p:pic>
      <p:sp>
        <p:nvSpPr>
          <p:cNvPr id="13" name="Shape 4"/>
          <p:cNvSpPr/>
          <p:nvPr/>
        </p:nvSpPr>
        <p:spPr>
          <a:xfrm>
            <a:off x="990724" y="8305800"/>
            <a:ext cx="1625803" cy="1625600"/>
          </a:xfrm>
          <a:prstGeom prst="roundRect">
            <a:avLst>
              <a:gd name="adj" fmla="val 78188"/>
            </a:avLst>
          </a:prstGeom>
          <a:noFill/>
          <a:ln/>
        </p:spPr>
      </p:sp>
      <p:pic>
        <p:nvPicPr>
          <p:cNvPr id="14" name="Image 7" descr="preencoded.png">    </p:cNvPr>
          <p:cNvPicPr>
            <a:picLocks noChangeAspect="1"/>
          </p:cNvPicPr>
          <p:nvPr/>
        </p:nvPicPr>
        <p:blipFill>
          <a:blip r:embed="rId8"/>
          <a:stretch>
            <a:fillRect/>
          </a:stretch>
        </p:blipFill>
        <p:spPr>
          <a:xfrm>
            <a:off x="1150083" y="8610600"/>
            <a:ext cx="1307082" cy="1016000"/>
          </a:xfrm>
          <a:prstGeom prst="rect">
            <a:avLst/>
          </a:prstGeom>
        </p:spPr>
      </p:pic>
      <p:pic>
        <p:nvPicPr>
          <p:cNvPr id="15" name="Image 8" descr="preencoded.png">    </p:cNvPr>
          <p:cNvPicPr>
            <a:picLocks noChangeAspect="1"/>
          </p:cNvPicPr>
          <p:nvPr/>
        </p:nvPicPr>
        <p:blipFill>
          <a:blip r:embed="rId9"/>
          <a:stretch>
            <a:fillRect/>
          </a:stretch>
        </p:blipFill>
        <p:spPr>
          <a:xfrm>
            <a:off x="1765521" y="9931400"/>
            <a:ext cx="38105" cy="1625600"/>
          </a:xfrm>
          <a:prstGeom prst="rect">
            <a:avLst/>
          </a:prstGeom>
        </p:spPr>
      </p:pic>
      <p:sp>
        <p:nvSpPr>
          <p:cNvPr id="16" name="Shape 5"/>
          <p:cNvSpPr/>
          <p:nvPr/>
        </p:nvSpPr>
        <p:spPr>
          <a:xfrm>
            <a:off x="990724" y="11557000"/>
            <a:ext cx="1625803" cy="1625600"/>
          </a:xfrm>
          <a:prstGeom prst="roundRect">
            <a:avLst>
              <a:gd name="adj" fmla="val 78188"/>
            </a:avLst>
          </a:prstGeom>
          <a:noFill/>
          <a:ln/>
        </p:spPr>
      </p:sp>
      <p:pic>
        <p:nvPicPr>
          <p:cNvPr id="17" name="Image 9" descr="preencoded.png">    </p:cNvPr>
          <p:cNvPicPr>
            <a:picLocks noChangeAspect="1"/>
          </p:cNvPicPr>
          <p:nvPr/>
        </p:nvPicPr>
        <p:blipFill>
          <a:blip r:embed="rId10"/>
          <a:stretch>
            <a:fillRect/>
          </a:stretch>
        </p:blipFill>
        <p:spPr>
          <a:xfrm>
            <a:off x="1372795" y="11861800"/>
            <a:ext cx="861661" cy="1016000"/>
          </a:xfrm>
          <a:prstGeom prst="rect">
            <a:avLst/>
          </a:prstGeom>
        </p:spPr>
      </p:pic>
      <p:sp>
        <p:nvSpPr>
          <p:cNvPr id="18" name="Text 6"/>
          <p:cNvSpPr/>
          <p:nvPr/>
        </p:nvSpPr>
        <p:spPr>
          <a:xfrm>
            <a:off x="2476810" y="3454400"/>
            <a:ext cx="11808243" cy="1164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Forbidden Forest: A place of mystery and wonder, where mystical creatures roam and flora flourishes.</a:t>
            </a:r>
            <a:endParaRPr lang="en-US" sz="3200" dirty="0"/>
          </a:p>
        </p:txBody>
      </p:sp>
      <p:sp>
        <p:nvSpPr>
          <p:cNvPr id="19" name="Text 7"/>
          <p:cNvSpPr/>
          <p:nvPr/>
        </p:nvSpPr>
        <p:spPr>
          <a:xfrm>
            <a:off x="2476810" y="6870700"/>
            <a:ext cx="11808243" cy="1164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Crystal Caves: A network of glittering caves filled with precious gems and minerals, guarded by fierce beasts.</a:t>
            </a:r>
            <a:endParaRPr lang="en-US" sz="3200" dirty="0"/>
          </a:p>
        </p:txBody>
      </p:sp>
      <p:sp>
        <p:nvSpPr>
          <p:cNvPr id="20" name="Text 8"/>
          <p:cNvSpPr/>
          <p:nvPr/>
        </p:nvSpPr>
        <p:spPr>
          <a:xfrm>
            <a:off x="2476810" y="10223500"/>
            <a:ext cx="11808243" cy="1164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Enchanted Garden: A place of pure beauty and tranquility, where the colors of the flowers are vibrant.</a:t>
            </a:r>
            <a:endParaRPr lang="en-US" sz="3200" dirty="0"/>
          </a:p>
        </p:txBody>
      </p:sp>
      <p:sp>
        <p:nvSpPr>
          <p:cNvPr id="21" name="Text 9"/>
          <p:cNvSpPr/>
          <p:nvPr/>
        </p:nvSpPr>
        <p:spPr>
          <a:xfrm>
            <a:off x="1460683" y="406400"/>
            <a:ext cx="8810668" cy="1735667"/>
          </a:xfrm>
          <a:prstGeom prst="rect">
            <a:avLst/>
          </a:prstGeom>
          <a:noFill/>
          <a:ln/>
        </p:spPr>
        <p:txBody>
          <a:bodyPr wrap="square" lIns="0" tIns="0" rIns="0" bIns="0" rtlCol="0" anchor="t"/>
          <a:lstStyle/>
          <a:p>
            <a:pPr algn="l"/>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Step</a:t>
            </a:r>
            <a:endParaRPr lang="en-US" sz="8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2032254" y="571500"/>
            <a:ext cx="21338667" cy="11645900"/>
          </a:xfrm>
          <a:prstGeom prst="rect">
            <a:avLst/>
          </a:prstGeom>
          <a:noFill/>
          <a:ln/>
        </p:spPr>
      </p:sp>
      <p:sp>
        <p:nvSpPr>
          <p:cNvPr id="6" name="Shape 2"/>
          <p:cNvSpPr/>
          <p:nvPr/>
        </p:nvSpPr>
        <p:spPr>
          <a:xfrm>
            <a:off x="10618527" y="571500"/>
            <a:ext cx="4166121" cy="3492500"/>
          </a:xfrm>
          <a:prstGeom prst="roundRect">
            <a:avLst>
              <a:gd name="adj" fmla="val 1571"/>
            </a:avLst>
          </a:prstGeom>
          <a:noFill/>
          <a:ln/>
        </p:spPr>
      </p:sp>
      <p:pic>
        <p:nvPicPr>
          <p:cNvPr id="7" name="Image 2" descr="preencoded.png">    </p:cNvPr>
          <p:cNvPicPr>
            <a:picLocks noChangeAspect="1"/>
          </p:cNvPicPr>
          <p:nvPr/>
        </p:nvPicPr>
        <p:blipFill>
          <a:blip r:embed="rId3"/>
          <a:stretch>
            <a:fillRect/>
          </a:stretch>
        </p:blipFill>
        <p:spPr>
          <a:xfrm>
            <a:off x="11685461" y="571500"/>
            <a:ext cx="2032254" cy="2032000"/>
          </a:xfrm>
          <a:prstGeom prst="rect">
            <a:avLst/>
          </a:prstGeom>
        </p:spPr>
      </p:pic>
      <p:sp>
        <p:nvSpPr>
          <p:cNvPr id="8" name="Shape 3"/>
          <p:cNvSpPr/>
          <p:nvPr/>
        </p:nvSpPr>
        <p:spPr>
          <a:xfrm>
            <a:off x="10923365" y="2806700"/>
            <a:ext cx="3556445" cy="1257300"/>
          </a:xfrm>
          <a:prstGeom prst="roundRect">
            <a:avLst>
              <a:gd name="adj" fmla="val 4364"/>
            </a:avLst>
          </a:prstGeom>
          <a:noFill/>
          <a:ln/>
        </p:spPr>
      </p:sp>
      <p:sp>
        <p:nvSpPr>
          <p:cNvPr id="9" name="Text 4"/>
          <p:cNvSpPr/>
          <p:nvPr/>
        </p:nvSpPr>
        <p:spPr>
          <a:xfrm>
            <a:off x="10847156" y="2806700"/>
            <a:ext cx="3708864" cy="774700"/>
          </a:xfrm>
          <a:prstGeom prst="rect">
            <a:avLst/>
          </a:prstGeom>
          <a:noFill/>
          <a:ln/>
        </p:spPr>
        <p:txBody>
          <a:bodyPr wrap="square" lIns="0" tIns="0" rIns="0" bIns="0" rtlCol="0" anchor="t"/>
          <a:lstStyle/>
          <a:p>
            <a:pPr algn="ct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Chloe Ng</a:t>
            </a:r>
            <a:endParaRPr lang="en-US" sz="3600" dirty="0"/>
          </a:p>
        </p:txBody>
      </p:sp>
      <p:sp>
        <p:nvSpPr>
          <p:cNvPr id="10" name="Text 5"/>
          <p:cNvSpPr/>
          <p:nvPr/>
        </p:nvSpPr>
        <p:spPr>
          <a:xfrm>
            <a:off x="10855623" y="3530600"/>
            <a:ext cx="369192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Mage</a:t>
            </a:r>
            <a:endParaRPr lang="en-US" sz="3200" dirty="0"/>
          </a:p>
        </p:txBody>
      </p:sp>
      <p:sp>
        <p:nvSpPr>
          <p:cNvPr id="11" name="Shape 6"/>
          <p:cNvSpPr/>
          <p:nvPr/>
        </p:nvSpPr>
        <p:spPr>
          <a:xfrm>
            <a:off x="2032254" y="8839200"/>
            <a:ext cx="4166121" cy="3492500"/>
          </a:xfrm>
          <a:prstGeom prst="roundRect">
            <a:avLst>
              <a:gd name="adj" fmla="val 1571"/>
            </a:avLst>
          </a:prstGeom>
          <a:noFill/>
          <a:ln/>
        </p:spPr>
      </p:sp>
      <p:pic>
        <p:nvPicPr>
          <p:cNvPr id="12" name="Image 3" descr="preencoded.png">    </p:cNvPr>
          <p:cNvPicPr>
            <a:picLocks noChangeAspect="1"/>
          </p:cNvPicPr>
          <p:nvPr/>
        </p:nvPicPr>
        <p:blipFill>
          <a:blip r:embed="rId4"/>
          <a:stretch>
            <a:fillRect/>
          </a:stretch>
        </p:blipFill>
        <p:spPr>
          <a:xfrm>
            <a:off x="3099187" y="8839200"/>
            <a:ext cx="2032254" cy="2032000"/>
          </a:xfrm>
          <a:prstGeom prst="rect">
            <a:avLst/>
          </a:prstGeom>
        </p:spPr>
      </p:pic>
      <p:sp>
        <p:nvSpPr>
          <p:cNvPr id="13" name="Shape 7"/>
          <p:cNvSpPr/>
          <p:nvPr/>
        </p:nvSpPr>
        <p:spPr>
          <a:xfrm>
            <a:off x="2337092" y="11074400"/>
            <a:ext cx="3556445" cy="1257300"/>
          </a:xfrm>
          <a:prstGeom prst="roundRect">
            <a:avLst>
              <a:gd name="adj" fmla="val 4364"/>
            </a:avLst>
          </a:prstGeom>
          <a:noFill/>
          <a:ln/>
        </p:spPr>
      </p:sp>
      <p:sp>
        <p:nvSpPr>
          <p:cNvPr id="14" name="Text 8"/>
          <p:cNvSpPr/>
          <p:nvPr/>
        </p:nvSpPr>
        <p:spPr>
          <a:xfrm>
            <a:off x="2260883" y="11074400"/>
            <a:ext cx="3708864" cy="774700"/>
          </a:xfrm>
          <a:prstGeom prst="rect">
            <a:avLst/>
          </a:prstGeom>
          <a:noFill/>
          <a:ln/>
        </p:spPr>
        <p:txBody>
          <a:bodyPr wrap="square" lIns="0" tIns="0" rIns="0" bIns="0" rtlCol="0" anchor="t"/>
          <a:lstStyle/>
          <a:p>
            <a:pPr algn="ct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Lyrisa</a:t>
            </a:r>
            <a:endParaRPr lang="en-US" sz="3600" dirty="0"/>
          </a:p>
        </p:txBody>
      </p:sp>
      <p:sp>
        <p:nvSpPr>
          <p:cNvPr id="15" name="Text 9"/>
          <p:cNvSpPr/>
          <p:nvPr/>
        </p:nvSpPr>
        <p:spPr>
          <a:xfrm>
            <a:off x="2269350" y="11798300"/>
            <a:ext cx="369192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Dreamer</a:t>
            </a:r>
            <a:endParaRPr lang="en-US" sz="3200" dirty="0"/>
          </a:p>
        </p:txBody>
      </p:sp>
      <p:sp>
        <p:nvSpPr>
          <p:cNvPr id="16" name="Shape 10"/>
          <p:cNvSpPr/>
          <p:nvPr/>
        </p:nvSpPr>
        <p:spPr>
          <a:xfrm>
            <a:off x="6325391" y="8839200"/>
            <a:ext cx="4166121" cy="3492500"/>
          </a:xfrm>
          <a:prstGeom prst="roundRect">
            <a:avLst>
              <a:gd name="adj" fmla="val 1571"/>
            </a:avLst>
          </a:prstGeom>
          <a:noFill/>
          <a:ln/>
        </p:spPr>
      </p:sp>
      <p:pic>
        <p:nvPicPr>
          <p:cNvPr id="17" name="Image 4" descr="preencoded.png">    </p:cNvPr>
          <p:cNvPicPr>
            <a:picLocks noChangeAspect="1"/>
          </p:cNvPicPr>
          <p:nvPr/>
        </p:nvPicPr>
        <p:blipFill>
          <a:blip r:embed="rId5"/>
          <a:stretch>
            <a:fillRect/>
          </a:stretch>
        </p:blipFill>
        <p:spPr>
          <a:xfrm>
            <a:off x="7392324" y="8839200"/>
            <a:ext cx="2032254" cy="2032000"/>
          </a:xfrm>
          <a:prstGeom prst="rect">
            <a:avLst/>
          </a:prstGeom>
        </p:spPr>
      </p:pic>
      <p:sp>
        <p:nvSpPr>
          <p:cNvPr id="18" name="Shape 11"/>
          <p:cNvSpPr/>
          <p:nvPr/>
        </p:nvSpPr>
        <p:spPr>
          <a:xfrm>
            <a:off x="6630229" y="11074400"/>
            <a:ext cx="3556445" cy="1257300"/>
          </a:xfrm>
          <a:prstGeom prst="roundRect">
            <a:avLst>
              <a:gd name="adj" fmla="val 4364"/>
            </a:avLst>
          </a:prstGeom>
          <a:noFill/>
          <a:ln/>
        </p:spPr>
      </p:sp>
      <p:sp>
        <p:nvSpPr>
          <p:cNvPr id="19" name="Text 12"/>
          <p:cNvSpPr/>
          <p:nvPr/>
        </p:nvSpPr>
        <p:spPr>
          <a:xfrm>
            <a:off x="6554019" y="11074400"/>
            <a:ext cx="3708864" cy="774700"/>
          </a:xfrm>
          <a:prstGeom prst="rect">
            <a:avLst/>
          </a:prstGeom>
          <a:noFill/>
          <a:ln/>
        </p:spPr>
        <p:txBody>
          <a:bodyPr wrap="square" lIns="0" tIns="0" rIns="0" bIns="0" rtlCol="0" anchor="t"/>
          <a:lstStyle/>
          <a:p>
            <a:pPr algn="ct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Lucian</a:t>
            </a:r>
            <a:endParaRPr lang="en-US" sz="3600" dirty="0"/>
          </a:p>
        </p:txBody>
      </p:sp>
      <p:sp>
        <p:nvSpPr>
          <p:cNvPr id="20" name="Text 13"/>
          <p:cNvSpPr/>
          <p:nvPr/>
        </p:nvSpPr>
        <p:spPr>
          <a:xfrm>
            <a:off x="6562487" y="11798300"/>
            <a:ext cx="369192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Conjurer</a:t>
            </a:r>
            <a:endParaRPr lang="en-US" sz="3200" dirty="0"/>
          </a:p>
        </p:txBody>
      </p:sp>
      <p:sp>
        <p:nvSpPr>
          <p:cNvPr id="21" name="Shape 14"/>
          <p:cNvSpPr/>
          <p:nvPr/>
        </p:nvSpPr>
        <p:spPr>
          <a:xfrm>
            <a:off x="10618527" y="8839200"/>
            <a:ext cx="4166121" cy="3492500"/>
          </a:xfrm>
          <a:prstGeom prst="roundRect">
            <a:avLst>
              <a:gd name="adj" fmla="val 1571"/>
            </a:avLst>
          </a:prstGeom>
          <a:noFill/>
          <a:ln/>
        </p:spPr>
      </p:sp>
      <p:pic>
        <p:nvPicPr>
          <p:cNvPr id="22" name="Image 5" descr="preencoded.png">    </p:cNvPr>
          <p:cNvPicPr>
            <a:picLocks noChangeAspect="1"/>
          </p:cNvPicPr>
          <p:nvPr/>
        </p:nvPicPr>
        <p:blipFill>
          <a:blip r:embed="rId6"/>
          <a:stretch>
            <a:fillRect/>
          </a:stretch>
        </p:blipFill>
        <p:spPr>
          <a:xfrm>
            <a:off x="11685461" y="8839200"/>
            <a:ext cx="2032254" cy="2032000"/>
          </a:xfrm>
          <a:prstGeom prst="rect">
            <a:avLst/>
          </a:prstGeom>
        </p:spPr>
      </p:pic>
      <p:sp>
        <p:nvSpPr>
          <p:cNvPr id="23" name="Shape 15"/>
          <p:cNvSpPr/>
          <p:nvPr/>
        </p:nvSpPr>
        <p:spPr>
          <a:xfrm>
            <a:off x="10923365" y="11074400"/>
            <a:ext cx="3556445" cy="1257300"/>
          </a:xfrm>
          <a:prstGeom prst="roundRect">
            <a:avLst>
              <a:gd name="adj" fmla="val 4364"/>
            </a:avLst>
          </a:prstGeom>
          <a:noFill/>
          <a:ln/>
        </p:spPr>
      </p:sp>
      <p:sp>
        <p:nvSpPr>
          <p:cNvPr id="24" name="Text 16"/>
          <p:cNvSpPr/>
          <p:nvPr/>
        </p:nvSpPr>
        <p:spPr>
          <a:xfrm>
            <a:off x="10847156" y="11074400"/>
            <a:ext cx="3708864" cy="774700"/>
          </a:xfrm>
          <a:prstGeom prst="rect">
            <a:avLst/>
          </a:prstGeom>
          <a:noFill/>
          <a:ln/>
        </p:spPr>
        <p:txBody>
          <a:bodyPr wrap="square" lIns="0" tIns="0" rIns="0" bIns="0" rtlCol="0" anchor="t"/>
          <a:lstStyle/>
          <a:p>
            <a:pPr algn="ct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Elvina</a:t>
            </a:r>
            <a:endParaRPr lang="en-US" sz="3600" dirty="0"/>
          </a:p>
        </p:txBody>
      </p:sp>
      <p:sp>
        <p:nvSpPr>
          <p:cNvPr id="25" name="Text 17"/>
          <p:cNvSpPr/>
          <p:nvPr/>
        </p:nvSpPr>
        <p:spPr>
          <a:xfrm>
            <a:off x="10855623" y="11798300"/>
            <a:ext cx="369192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Oracle</a:t>
            </a:r>
            <a:endParaRPr lang="en-US" sz="3200" dirty="0"/>
          </a:p>
        </p:txBody>
      </p:sp>
      <p:sp>
        <p:nvSpPr>
          <p:cNvPr id="26" name="Shape 18"/>
          <p:cNvSpPr/>
          <p:nvPr/>
        </p:nvSpPr>
        <p:spPr>
          <a:xfrm>
            <a:off x="14911664" y="8839200"/>
            <a:ext cx="4166121" cy="3492500"/>
          </a:xfrm>
          <a:prstGeom prst="roundRect">
            <a:avLst>
              <a:gd name="adj" fmla="val 1571"/>
            </a:avLst>
          </a:prstGeom>
          <a:noFill/>
          <a:ln/>
        </p:spPr>
      </p:sp>
      <p:pic>
        <p:nvPicPr>
          <p:cNvPr id="27" name="Image 6" descr="preencoded.png">    </p:cNvPr>
          <p:cNvPicPr>
            <a:picLocks noChangeAspect="1"/>
          </p:cNvPicPr>
          <p:nvPr/>
        </p:nvPicPr>
        <p:blipFill>
          <a:blip r:embed="rId7"/>
          <a:stretch>
            <a:fillRect/>
          </a:stretch>
        </p:blipFill>
        <p:spPr>
          <a:xfrm>
            <a:off x="15978597" y="8839200"/>
            <a:ext cx="2032254" cy="2032000"/>
          </a:xfrm>
          <a:prstGeom prst="rect">
            <a:avLst/>
          </a:prstGeom>
        </p:spPr>
      </p:pic>
      <p:sp>
        <p:nvSpPr>
          <p:cNvPr id="28" name="Shape 19"/>
          <p:cNvSpPr/>
          <p:nvPr/>
        </p:nvSpPr>
        <p:spPr>
          <a:xfrm>
            <a:off x="15216502" y="11074400"/>
            <a:ext cx="3556445" cy="1257300"/>
          </a:xfrm>
          <a:prstGeom prst="roundRect">
            <a:avLst>
              <a:gd name="adj" fmla="val 4364"/>
            </a:avLst>
          </a:prstGeom>
          <a:noFill/>
          <a:ln/>
        </p:spPr>
      </p:sp>
      <p:sp>
        <p:nvSpPr>
          <p:cNvPr id="29" name="Text 20"/>
          <p:cNvSpPr/>
          <p:nvPr/>
        </p:nvSpPr>
        <p:spPr>
          <a:xfrm>
            <a:off x="15140292" y="11074400"/>
            <a:ext cx="3708864" cy="774700"/>
          </a:xfrm>
          <a:prstGeom prst="rect">
            <a:avLst/>
          </a:prstGeom>
          <a:noFill/>
          <a:ln/>
        </p:spPr>
        <p:txBody>
          <a:bodyPr wrap="square" lIns="0" tIns="0" rIns="0" bIns="0" rtlCol="0" anchor="t"/>
          <a:lstStyle/>
          <a:p>
            <a:pPr algn="ct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Seraphina</a:t>
            </a:r>
            <a:endParaRPr lang="en-US" sz="3600" dirty="0"/>
          </a:p>
        </p:txBody>
      </p:sp>
      <p:sp>
        <p:nvSpPr>
          <p:cNvPr id="30" name="Text 21"/>
          <p:cNvSpPr/>
          <p:nvPr/>
        </p:nvSpPr>
        <p:spPr>
          <a:xfrm>
            <a:off x="15148760" y="11798300"/>
            <a:ext cx="369192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Lightbringer</a:t>
            </a:r>
            <a:endParaRPr lang="en-US" sz="3200" dirty="0"/>
          </a:p>
        </p:txBody>
      </p:sp>
      <p:sp>
        <p:nvSpPr>
          <p:cNvPr id="31" name="Shape 22"/>
          <p:cNvSpPr/>
          <p:nvPr/>
        </p:nvSpPr>
        <p:spPr>
          <a:xfrm>
            <a:off x="19204800" y="8839200"/>
            <a:ext cx="4166121" cy="3492500"/>
          </a:xfrm>
          <a:prstGeom prst="roundRect">
            <a:avLst>
              <a:gd name="adj" fmla="val 1571"/>
            </a:avLst>
          </a:prstGeom>
          <a:noFill/>
          <a:ln/>
        </p:spPr>
      </p:sp>
      <p:pic>
        <p:nvPicPr>
          <p:cNvPr id="32" name="Image 7" descr="preencoded.png">    </p:cNvPr>
          <p:cNvPicPr>
            <a:picLocks noChangeAspect="1"/>
          </p:cNvPicPr>
          <p:nvPr/>
        </p:nvPicPr>
        <p:blipFill>
          <a:blip r:embed="rId8"/>
          <a:stretch>
            <a:fillRect/>
          </a:stretch>
        </p:blipFill>
        <p:spPr>
          <a:xfrm>
            <a:off x="20271734" y="8839200"/>
            <a:ext cx="2032254" cy="2032000"/>
          </a:xfrm>
          <a:prstGeom prst="rect">
            <a:avLst/>
          </a:prstGeom>
        </p:spPr>
      </p:pic>
      <p:sp>
        <p:nvSpPr>
          <p:cNvPr id="33" name="Shape 23"/>
          <p:cNvSpPr/>
          <p:nvPr/>
        </p:nvSpPr>
        <p:spPr>
          <a:xfrm>
            <a:off x="19509638" y="11074400"/>
            <a:ext cx="3556445" cy="1257300"/>
          </a:xfrm>
          <a:prstGeom prst="roundRect">
            <a:avLst>
              <a:gd name="adj" fmla="val 4364"/>
            </a:avLst>
          </a:prstGeom>
          <a:noFill/>
          <a:ln/>
        </p:spPr>
      </p:sp>
      <p:sp>
        <p:nvSpPr>
          <p:cNvPr id="34" name="Text 24"/>
          <p:cNvSpPr/>
          <p:nvPr/>
        </p:nvSpPr>
        <p:spPr>
          <a:xfrm>
            <a:off x="19433429" y="11074400"/>
            <a:ext cx="3708864" cy="774700"/>
          </a:xfrm>
          <a:prstGeom prst="rect">
            <a:avLst/>
          </a:prstGeom>
          <a:noFill/>
          <a:ln/>
        </p:spPr>
        <p:txBody>
          <a:bodyPr wrap="square" lIns="0" tIns="0" rIns="0" bIns="0" rtlCol="0" anchor="t"/>
          <a:lstStyle/>
          <a:p>
            <a:pPr algn="ct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Kaelen</a:t>
            </a:r>
            <a:endParaRPr lang="en-US" sz="3600" dirty="0"/>
          </a:p>
        </p:txBody>
      </p:sp>
      <p:sp>
        <p:nvSpPr>
          <p:cNvPr id="35" name="Text 25"/>
          <p:cNvSpPr/>
          <p:nvPr/>
        </p:nvSpPr>
        <p:spPr>
          <a:xfrm>
            <a:off x="19441897" y="11798300"/>
            <a:ext cx="369192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Sentinel</a:t>
            </a:r>
            <a:endParaRPr lang="en-US" sz="3200" dirty="0"/>
          </a:p>
        </p:txBody>
      </p:sp>
      <p:sp>
        <p:nvSpPr>
          <p:cNvPr id="36" name="Shape 26"/>
          <p:cNvSpPr/>
          <p:nvPr/>
        </p:nvSpPr>
        <p:spPr>
          <a:xfrm>
            <a:off x="4267733" y="4762500"/>
            <a:ext cx="4166121" cy="3492500"/>
          </a:xfrm>
          <a:prstGeom prst="roundRect">
            <a:avLst>
              <a:gd name="adj" fmla="val 1571"/>
            </a:avLst>
          </a:prstGeom>
          <a:noFill/>
          <a:ln/>
        </p:spPr>
      </p:sp>
      <p:pic>
        <p:nvPicPr>
          <p:cNvPr id="37" name="Image 8" descr="preencoded.png">    </p:cNvPr>
          <p:cNvPicPr>
            <a:picLocks noChangeAspect="1"/>
          </p:cNvPicPr>
          <p:nvPr/>
        </p:nvPicPr>
        <p:blipFill>
          <a:blip r:embed="rId9"/>
          <a:stretch>
            <a:fillRect/>
          </a:stretch>
        </p:blipFill>
        <p:spPr>
          <a:xfrm>
            <a:off x="5334667" y="4762500"/>
            <a:ext cx="2032254" cy="2032000"/>
          </a:xfrm>
          <a:prstGeom prst="rect">
            <a:avLst/>
          </a:prstGeom>
        </p:spPr>
      </p:pic>
      <p:sp>
        <p:nvSpPr>
          <p:cNvPr id="38" name="Shape 27"/>
          <p:cNvSpPr/>
          <p:nvPr/>
        </p:nvSpPr>
        <p:spPr>
          <a:xfrm>
            <a:off x="4572572" y="6997700"/>
            <a:ext cx="3556445" cy="1257300"/>
          </a:xfrm>
          <a:prstGeom prst="roundRect">
            <a:avLst>
              <a:gd name="adj" fmla="val 4364"/>
            </a:avLst>
          </a:prstGeom>
          <a:noFill/>
          <a:ln/>
        </p:spPr>
      </p:sp>
      <p:sp>
        <p:nvSpPr>
          <p:cNvPr id="39" name="Text 28"/>
          <p:cNvSpPr/>
          <p:nvPr/>
        </p:nvSpPr>
        <p:spPr>
          <a:xfrm>
            <a:off x="4496362" y="6997700"/>
            <a:ext cx="3708864" cy="774700"/>
          </a:xfrm>
          <a:prstGeom prst="rect">
            <a:avLst/>
          </a:prstGeom>
          <a:noFill/>
          <a:ln/>
        </p:spPr>
        <p:txBody>
          <a:bodyPr wrap="square" lIns="0" tIns="0" rIns="0" bIns="0" rtlCol="0" anchor="t"/>
          <a:lstStyle/>
          <a:p>
            <a:pPr algn="ct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Aurielle</a:t>
            </a:r>
            <a:endParaRPr lang="en-US" sz="3600" dirty="0"/>
          </a:p>
        </p:txBody>
      </p:sp>
      <p:sp>
        <p:nvSpPr>
          <p:cNvPr id="40" name="Text 29"/>
          <p:cNvSpPr/>
          <p:nvPr/>
        </p:nvSpPr>
        <p:spPr>
          <a:xfrm>
            <a:off x="4504830" y="7721600"/>
            <a:ext cx="369192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Priestess</a:t>
            </a:r>
            <a:endParaRPr lang="en-US" sz="3200" dirty="0"/>
          </a:p>
        </p:txBody>
      </p:sp>
      <p:sp>
        <p:nvSpPr>
          <p:cNvPr id="41" name="Shape 30"/>
          <p:cNvSpPr/>
          <p:nvPr/>
        </p:nvSpPr>
        <p:spPr>
          <a:xfrm>
            <a:off x="17121740" y="4762500"/>
            <a:ext cx="4166121" cy="3492500"/>
          </a:xfrm>
          <a:prstGeom prst="roundRect">
            <a:avLst>
              <a:gd name="adj" fmla="val 1571"/>
            </a:avLst>
          </a:prstGeom>
          <a:noFill/>
          <a:ln/>
        </p:spPr>
      </p:sp>
      <p:pic>
        <p:nvPicPr>
          <p:cNvPr id="42" name="Image 9" descr="preencoded.png">    </p:cNvPr>
          <p:cNvPicPr>
            <a:picLocks noChangeAspect="1"/>
          </p:cNvPicPr>
          <p:nvPr/>
        </p:nvPicPr>
        <p:blipFill>
          <a:blip r:embed="rId10"/>
          <a:stretch>
            <a:fillRect/>
          </a:stretch>
        </p:blipFill>
        <p:spPr>
          <a:xfrm>
            <a:off x="18188673" y="4762500"/>
            <a:ext cx="2032254" cy="2032000"/>
          </a:xfrm>
          <a:prstGeom prst="rect">
            <a:avLst/>
          </a:prstGeom>
        </p:spPr>
      </p:pic>
      <p:sp>
        <p:nvSpPr>
          <p:cNvPr id="43" name="Shape 31"/>
          <p:cNvSpPr/>
          <p:nvPr/>
        </p:nvSpPr>
        <p:spPr>
          <a:xfrm>
            <a:off x="17426578" y="6997700"/>
            <a:ext cx="3556445" cy="1257300"/>
          </a:xfrm>
          <a:prstGeom prst="roundRect">
            <a:avLst>
              <a:gd name="adj" fmla="val 4364"/>
            </a:avLst>
          </a:prstGeom>
          <a:noFill/>
          <a:ln/>
        </p:spPr>
      </p:sp>
      <p:sp>
        <p:nvSpPr>
          <p:cNvPr id="44" name="Text 32"/>
          <p:cNvSpPr/>
          <p:nvPr/>
        </p:nvSpPr>
        <p:spPr>
          <a:xfrm>
            <a:off x="17350369" y="6997700"/>
            <a:ext cx="3708864" cy="774700"/>
          </a:xfrm>
          <a:prstGeom prst="rect">
            <a:avLst/>
          </a:prstGeom>
          <a:noFill/>
          <a:ln/>
        </p:spPr>
        <p:txBody>
          <a:bodyPr wrap="square" lIns="0" tIns="0" rIns="0" bIns="0" rtlCol="0" anchor="t"/>
          <a:lstStyle/>
          <a:p>
            <a:pPr algn="ct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Dariana</a:t>
            </a:r>
            <a:endParaRPr lang="en-US" sz="3600" dirty="0"/>
          </a:p>
        </p:txBody>
      </p:sp>
      <p:sp>
        <p:nvSpPr>
          <p:cNvPr id="45" name="Text 33"/>
          <p:cNvSpPr/>
          <p:nvPr/>
        </p:nvSpPr>
        <p:spPr>
          <a:xfrm>
            <a:off x="17358836" y="7721600"/>
            <a:ext cx="369192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Shaman</a:t>
            </a:r>
            <a:endParaRPr lang="en-US" sz="3200" dirty="0"/>
          </a:p>
        </p:txBody>
      </p:sp>
      <p:sp>
        <p:nvSpPr>
          <p:cNvPr id="46" name="Shape 34"/>
          <p:cNvSpPr/>
          <p:nvPr/>
        </p:nvSpPr>
        <p:spPr>
          <a:xfrm>
            <a:off x="10618527" y="4762500"/>
            <a:ext cx="4166121" cy="3492500"/>
          </a:xfrm>
          <a:prstGeom prst="roundRect">
            <a:avLst>
              <a:gd name="adj" fmla="val 1571"/>
            </a:avLst>
          </a:prstGeom>
          <a:noFill/>
          <a:ln/>
        </p:spPr>
      </p:sp>
      <p:pic>
        <p:nvPicPr>
          <p:cNvPr id="47" name="Image 10" descr="preencoded.png">    </p:cNvPr>
          <p:cNvPicPr>
            <a:picLocks noChangeAspect="1"/>
          </p:cNvPicPr>
          <p:nvPr/>
        </p:nvPicPr>
        <p:blipFill>
          <a:blip r:embed="rId11"/>
          <a:stretch>
            <a:fillRect/>
          </a:stretch>
        </p:blipFill>
        <p:spPr>
          <a:xfrm>
            <a:off x="11685461" y="4762500"/>
            <a:ext cx="2032254" cy="2032000"/>
          </a:xfrm>
          <a:prstGeom prst="rect">
            <a:avLst/>
          </a:prstGeom>
        </p:spPr>
      </p:pic>
      <p:sp>
        <p:nvSpPr>
          <p:cNvPr id="48" name="Shape 35"/>
          <p:cNvSpPr/>
          <p:nvPr/>
        </p:nvSpPr>
        <p:spPr>
          <a:xfrm>
            <a:off x="10923365" y="6997700"/>
            <a:ext cx="3556445" cy="1257300"/>
          </a:xfrm>
          <a:prstGeom prst="roundRect">
            <a:avLst>
              <a:gd name="adj" fmla="val 4364"/>
            </a:avLst>
          </a:prstGeom>
          <a:noFill/>
          <a:ln/>
        </p:spPr>
      </p:sp>
      <p:sp>
        <p:nvSpPr>
          <p:cNvPr id="49" name="Text 36"/>
          <p:cNvSpPr/>
          <p:nvPr/>
        </p:nvSpPr>
        <p:spPr>
          <a:xfrm>
            <a:off x="10847156" y="6997700"/>
            <a:ext cx="3708864" cy="774700"/>
          </a:xfrm>
          <a:prstGeom prst="rect">
            <a:avLst/>
          </a:prstGeom>
          <a:noFill/>
          <a:ln/>
        </p:spPr>
        <p:txBody>
          <a:bodyPr wrap="square" lIns="0" tIns="0" rIns="0" bIns="0" rtlCol="0" anchor="t"/>
          <a:lstStyle/>
          <a:p>
            <a:pPr algn="ct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Theronis</a:t>
            </a:r>
            <a:endParaRPr lang="en-US" sz="3600" dirty="0"/>
          </a:p>
        </p:txBody>
      </p:sp>
      <p:sp>
        <p:nvSpPr>
          <p:cNvPr id="50" name="Text 37"/>
          <p:cNvSpPr/>
          <p:nvPr/>
        </p:nvSpPr>
        <p:spPr>
          <a:xfrm>
            <a:off x="10855623" y="7721600"/>
            <a:ext cx="369192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Warrior</a:t>
            </a:r>
            <a:endParaRPr lang="en-US" sz="3200" dirty="0"/>
          </a:p>
        </p:txBody>
      </p:sp>
      <p:pic>
        <p:nvPicPr>
          <p:cNvPr id="51" name="Image 11" descr="preencoded.png">    </p:cNvPr>
          <p:cNvPicPr>
            <a:picLocks noChangeAspect="1"/>
          </p:cNvPicPr>
          <p:nvPr/>
        </p:nvPicPr>
        <p:blipFill>
          <a:blip r:embed="rId12"/>
          <a:stretch>
            <a:fillRect/>
          </a:stretch>
        </p:blipFill>
        <p:spPr>
          <a:xfrm>
            <a:off x="12688886" y="8140700"/>
            <a:ext cx="12702" cy="812800"/>
          </a:xfrm>
          <a:prstGeom prst="rect">
            <a:avLst/>
          </a:prstGeom>
        </p:spPr>
      </p:pic>
      <p:pic>
        <p:nvPicPr>
          <p:cNvPr id="52" name="Image 12" descr="preencoded.png">    </p:cNvPr>
          <p:cNvPicPr>
            <a:picLocks noChangeAspect="1"/>
          </p:cNvPicPr>
          <p:nvPr/>
        </p:nvPicPr>
        <p:blipFill>
          <a:blip r:embed="rId13"/>
          <a:stretch>
            <a:fillRect/>
          </a:stretch>
        </p:blipFill>
        <p:spPr>
          <a:xfrm>
            <a:off x="12688886" y="3949700"/>
            <a:ext cx="12702" cy="812800"/>
          </a:xfrm>
          <a:prstGeom prst="rect">
            <a:avLst/>
          </a:prstGeom>
        </p:spPr>
      </p:pic>
      <p:pic>
        <p:nvPicPr>
          <p:cNvPr id="53" name="Image 13" descr="preencoded.png">    </p:cNvPr>
          <p:cNvPicPr>
            <a:picLocks noChangeAspect="1"/>
          </p:cNvPicPr>
          <p:nvPr/>
        </p:nvPicPr>
        <p:blipFill>
          <a:blip r:embed="rId14"/>
          <a:stretch>
            <a:fillRect/>
          </a:stretch>
        </p:blipFill>
        <p:spPr>
          <a:xfrm>
            <a:off x="6349054" y="3937124"/>
            <a:ext cx="5882575" cy="825376"/>
          </a:xfrm>
          <a:prstGeom prst="rect">
            <a:avLst/>
          </a:prstGeom>
        </p:spPr>
      </p:pic>
      <p:pic>
        <p:nvPicPr>
          <p:cNvPr id="54" name="Image 14" descr="preencoded.png">    </p:cNvPr>
          <p:cNvPicPr>
            <a:picLocks noChangeAspect="1"/>
          </p:cNvPicPr>
          <p:nvPr/>
        </p:nvPicPr>
        <p:blipFill>
          <a:blip r:embed="rId15"/>
          <a:stretch>
            <a:fillRect/>
          </a:stretch>
        </p:blipFill>
        <p:spPr>
          <a:xfrm>
            <a:off x="4110505" y="8027343"/>
            <a:ext cx="1960854" cy="811857"/>
          </a:xfrm>
          <a:prstGeom prst="rect">
            <a:avLst/>
          </a:prstGeom>
        </p:spPr>
      </p:pic>
      <p:pic>
        <p:nvPicPr>
          <p:cNvPr id="55" name="Image 15" descr="preencoded.png">    </p:cNvPr>
          <p:cNvPicPr>
            <a:picLocks noChangeAspect="1"/>
          </p:cNvPicPr>
          <p:nvPr/>
        </p:nvPicPr>
        <p:blipFill>
          <a:blip r:embed="rId16"/>
          <a:stretch>
            <a:fillRect/>
          </a:stretch>
        </p:blipFill>
        <p:spPr>
          <a:xfrm>
            <a:off x="17053422" y="8027343"/>
            <a:ext cx="1960854" cy="811857"/>
          </a:xfrm>
          <a:prstGeom prst="rect">
            <a:avLst/>
          </a:prstGeom>
        </p:spPr>
      </p:pic>
      <p:pic>
        <p:nvPicPr>
          <p:cNvPr id="56" name="Image 16" descr="preencoded.png">    </p:cNvPr>
          <p:cNvPicPr>
            <a:picLocks noChangeAspect="1"/>
          </p:cNvPicPr>
          <p:nvPr/>
        </p:nvPicPr>
        <p:blipFill>
          <a:blip r:embed="rId17"/>
          <a:stretch>
            <a:fillRect/>
          </a:stretch>
        </p:blipFill>
        <p:spPr>
          <a:xfrm>
            <a:off x="6452406" y="8027343"/>
            <a:ext cx="1960854" cy="811857"/>
          </a:xfrm>
          <a:prstGeom prst="rect">
            <a:avLst/>
          </a:prstGeom>
        </p:spPr>
      </p:pic>
      <p:pic>
        <p:nvPicPr>
          <p:cNvPr id="57" name="Image 17" descr="preencoded.png">    </p:cNvPr>
          <p:cNvPicPr>
            <a:picLocks noChangeAspect="1"/>
          </p:cNvPicPr>
          <p:nvPr/>
        </p:nvPicPr>
        <p:blipFill>
          <a:blip r:embed="rId18"/>
          <a:stretch>
            <a:fillRect/>
          </a:stretch>
        </p:blipFill>
        <p:spPr>
          <a:xfrm>
            <a:off x="19395324" y="8027343"/>
            <a:ext cx="1960854" cy="811857"/>
          </a:xfrm>
          <a:prstGeom prst="rect">
            <a:avLst/>
          </a:prstGeom>
        </p:spPr>
      </p:pic>
      <p:pic>
        <p:nvPicPr>
          <p:cNvPr id="58" name="Image 18" descr="preencoded.png">    </p:cNvPr>
          <p:cNvPicPr>
            <a:picLocks noChangeAspect="1"/>
          </p:cNvPicPr>
          <p:nvPr/>
        </p:nvPicPr>
        <p:blipFill>
          <a:blip r:embed="rId19"/>
          <a:stretch>
            <a:fillRect/>
          </a:stretch>
        </p:blipFill>
        <p:spPr>
          <a:xfrm>
            <a:off x="13323965" y="3937124"/>
            <a:ext cx="5882575" cy="825376"/>
          </a:xfrm>
          <a:prstGeom prst="rect">
            <a:avLst/>
          </a:prstGeom>
        </p:spPr>
      </p:pic>
      <p:sp>
        <p:nvSpPr>
          <p:cNvPr id="59" name="Text 38"/>
          <p:cNvSpPr/>
          <p:nvPr/>
        </p:nvSpPr>
        <p:spPr>
          <a:xfrm>
            <a:off x="7747968" y="12801600"/>
            <a:ext cx="8480427" cy="6688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DM Sans Regular" pitchFamily="34" charset="0"/>
                <a:ea typeface="DM Sans Regular" pitchFamily="34" charset="-122"/>
                <a:cs typeface="DM Sans Regular" pitchFamily="34" charset="-120"/>
              </a:rPr>
              <a:t>To download more editable chart, </a:t>
            </a:r>
            <a:pPr algn="l">
              <a:spcAft>
                <a:spcPts val="4000"/>
              </a:spcAft>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20"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60" name="Text 39"/>
          <p:cNvSpPr/>
          <p:nvPr/>
        </p:nvSpPr>
        <p:spPr>
          <a:xfrm rot="16200000">
            <a:off x="-4092114" y="6159041"/>
            <a:ext cx="10754011" cy="1735667"/>
          </a:xfrm>
          <a:prstGeom prst="rect">
            <a:avLst/>
          </a:prstGeom>
          <a:noFill/>
          <a:ln/>
        </p:spPr>
        <p:txBody>
          <a:bodyPr wrap="square" lIns="0" tIns="0" rIns="0" bIns="0" rtlCol="0" anchor="t"/>
          <a:lstStyle/>
          <a:p>
            <a:pPr algn="ct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Organization</a:t>
            </a:r>
            <a:endParaRPr lang="en-US" sz="8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solidFill>
          <a:srgbClr val="E6EBF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7769521" cy="13716000"/>
          </a:xfrm>
          <a:prstGeom prst="rect">
            <a:avLst/>
          </a:prstGeom>
        </p:spPr>
      </p:pic>
      <p:pic>
        <p:nvPicPr>
          <p:cNvPr id="3" name="Image 1" descr="preencoded.png">    </p:cNvPr>
          <p:cNvPicPr>
            <a:picLocks noChangeAspect="1"/>
          </p:cNvPicPr>
          <p:nvPr/>
        </p:nvPicPr>
        <p:blipFill>
          <a:blip r:embed="rId2"/>
          <a:stretch>
            <a:fillRect/>
          </a:stretch>
        </p:blipFill>
        <p:spPr>
          <a:xfrm>
            <a:off x="11596549" y="1638300"/>
            <a:ext cx="12195050" cy="11118205"/>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927216" y="2222500"/>
            <a:ext cx="10682035" cy="9271000"/>
          </a:xfrm>
          <a:prstGeom prst="roundRect">
            <a:avLst>
              <a:gd name="adj" fmla="val 13710"/>
            </a:avLst>
          </a:prstGeom>
          <a:noFill/>
          <a:ln/>
        </p:spPr>
      </p:sp>
      <p:sp>
        <p:nvSpPr>
          <p:cNvPr id="7" name="Text 2"/>
          <p:cNvSpPr/>
          <p:nvPr/>
        </p:nvSpPr>
        <p:spPr>
          <a:xfrm>
            <a:off x="1740117" y="3035300"/>
            <a:ext cx="9394941" cy="3132667"/>
          </a:xfrm>
          <a:prstGeom prst="rect">
            <a:avLst/>
          </a:prstGeom>
          <a:noFill/>
          <a:ln/>
        </p:spPr>
        <p:txBody>
          <a:bodyPr wrap="square" lIns="0" tIns="0" rIns="0" bIns="0" rtlCol="0" anchor="t"/>
          <a:lstStyle/>
          <a:p>
            <a:pPr algn="l"/>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Thank you for choosing EaTemp</a:t>
            </a:r>
            <a:endParaRPr lang="en-US" sz="8000" dirty="0"/>
          </a:p>
        </p:txBody>
      </p:sp>
      <p:sp>
        <p:nvSpPr>
          <p:cNvPr id="8" name="Text 3"/>
          <p:cNvSpPr/>
          <p:nvPr/>
        </p:nvSpPr>
        <p:spPr>
          <a:xfrm>
            <a:off x="1740117" y="6438900"/>
            <a:ext cx="9191715" cy="4377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As a new website, we rely on your support to grow, so please help us by sharing our site with your friends and colleagues. </a:t>
            </a:r>
            <a:endParaRPr lang="en-US" sz="3200" dirty="0"/>
          </a:p>
        </p:txBody>
      </p:sp>
      <p:sp>
        <p:nvSpPr>
          <p:cNvPr id="9" name="Text 4"/>
          <p:cNvSpPr/>
          <p:nvPr/>
        </p:nvSpPr>
        <p:spPr>
          <a:xfrm rot="16200000">
            <a:off x="22199488" y="8338542"/>
            <a:ext cx="3645356" cy="469900"/>
          </a:xfrm>
          <a:prstGeom prst="rect">
            <a:avLst/>
          </a:prstGeom>
          <a:noFill/>
          <a:ln/>
        </p:spPr>
        <p:txBody>
          <a:bodyPr wrap="square" lIns="0" tIns="0" rIns="0" bIns="0" rtlCol="0" anchor="t"/>
          <a:lstStyle/>
          <a:p>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a:spcAft>
                <a:spcPts val="4000"/>
              </a:spcAft>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4" invalidUrl="" action="" tgtFrame="" tooltip="Open https://unsplash.com/" history="1" highlightClick="0" endSnd="0">
                  <a:extLst>
                    <a:ext uri="{A12FA001-AC4F-418D-AE19-62706E023703}">
                      <ahyp:hlinkClr xmlns:ahyp="http://schemas.microsoft.com/office/drawing/2018/hyperlinkcolor" val="tx"/>
                    </a:ext>
                  </a:extLst>
                </a:hlinkClick>
              </a:rPr>
              <a:t>Unsplash</a:t>
            </a:r>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457257" y="3289300"/>
            <a:ext cx="9583977" cy="9404431"/>
          </a:xfrm>
          <a:prstGeom prst="rect">
            <a:avLst/>
          </a:prstGeom>
        </p:spPr>
      </p:pic>
      <p:sp>
        <p:nvSpPr>
          <p:cNvPr id="6" name="Text 1"/>
          <p:cNvSpPr/>
          <p:nvPr/>
        </p:nvSpPr>
        <p:spPr>
          <a:xfrm>
            <a:off x="5893537" y="1320800"/>
            <a:ext cx="13141909"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Table of Contents</a:t>
            </a:r>
            <a:endParaRPr lang="en-US" sz="12800" dirty="0"/>
          </a:p>
        </p:txBody>
      </p:sp>
      <p:sp>
        <p:nvSpPr>
          <p:cNvPr id="7" name="Shape 2"/>
          <p:cNvSpPr/>
          <p:nvPr/>
        </p:nvSpPr>
        <p:spPr>
          <a:xfrm>
            <a:off x="8230629" y="4521200"/>
            <a:ext cx="7760670" cy="1625600"/>
          </a:xfrm>
          <a:prstGeom prst="rect">
            <a:avLst/>
          </a:prstGeom>
          <a:noFill/>
          <a:ln/>
        </p:spPr>
      </p:sp>
      <p:sp>
        <p:nvSpPr>
          <p:cNvPr id="8" name="Shape 3"/>
          <p:cNvSpPr/>
          <p:nvPr/>
        </p:nvSpPr>
        <p:spPr>
          <a:xfrm>
            <a:off x="8230629" y="4597400"/>
            <a:ext cx="5931641" cy="1473200"/>
          </a:xfrm>
          <a:prstGeom prst="rect">
            <a:avLst/>
          </a:prstGeom>
          <a:noFill/>
          <a:ln/>
        </p:spPr>
      </p:sp>
      <p:sp>
        <p:nvSpPr>
          <p:cNvPr id="9" name="Text 4"/>
          <p:cNvSpPr/>
          <p:nvPr/>
        </p:nvSpPr>
        <p:spPr>
          <a:xfrm>
            <a:off x="8027403" y="4597400"/>
            <a:ext cx="6134867" cy="1041400"/>
          </a:xfrm>
          <a:prstGeom prst="rect">
            <a:avLst/>
          </a:prstGeom>
          <a:noFill/>
          <a:ln/>
        </p:spPr>
        <p:txBody>
          <a:bodyPr wrap="square" lIns="0" tIns="0" rIns="0" bIns="0" rtlCol="0" anchor="t"/>
          <a:lstStyle/>
          <a:p>
            <a:pPr algn="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Introduction</a:t>
            </a:r>
            <a:endParaRPr lang="en-US" sz="4800" dirty="0"/>
          </a:p>
        </p:txBody>
      </p:sp>
      <p:sp>
        <p:nvSpPr>
          <p:cNvPr id="10" name="Text 5"/>
          <p:cNvSpPr/>
          <p:nvPr/>
        </p:nvSpPr>
        <p:spPr>
          <a:xfrm>
            <a:off x="8095145" y="5537200"/>
            <a:ext cx="6067125" cy="668867"/>
          </a:xfrm>
          <a:prstGeom prst="rect">
            <a:avLst/>
          </a:prstGeom>
          <a:noFill/>
          <a:ln/>
        </p:spPr>
        <p:txBody>
          <a:bodyPr wrap="square" lIns="0" tIns="0" rIns="0" bIns="0" rtlCol="0" anchor="t"/>
          <a:lstStyle/>
          <a:p>
            <a:pPr algn="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Extraordinary Realm</a:t>
            </a:r>
            <a:endParaRPr lang="en-US" sz="3200" dirty="0"/>
          </a:p>
        </p:txBody>
      </p:sp>
      <p:pic>
        <p:nvPicPr>
          <p:cNvPr id="11" name="Image 3" descr="preencoded.png">    </p:cNvPr>
          <p:cNvPicPr>
            <a:picLocks noChangeAspect="1"/>
          </p:cNvPicPr>
          <p:nvPr/>
        </p:nvPicPr>
        <p:blipFill>
          <a:blip r:embed="rId4"/>
          <a:stretch>
            <a:fillRect/>
          </a:stretch>
        </p:blipFill>
        <p:spPr>
          <a:xfrm>
            <a:off x="14365495" y="4521200"/>
            <a:ext cx="1625803" cy="1625600"/>
          </a:xfrm>
          <a:prstGeom prst="rect">
            <a:avLst/>
          </a:prstGeom>
        </p:spPr>
      </p:pic>
      <p:sp>
        <p:nvSpPr>
          <p:cNvPr id="12" name="Shape 6"/>
          <p:cNvSpPr/>
          <p:nvPr/>
        </p:nvSpPr>
        <p:spPr>
          <a:xfrm>
            <a:off x="14365495" y="4521200"/>
            <a:ext cx="1625803" cy="1625600"/>
          </a:xfrm>
          <a:prstGeom prst="roundRect">
            <a:avLst>
              <a:gd name="adj" fmla="val 781313"/>
            </a:avLst>
          </a:prstGeom>
          <a:noFill/>
          <a:ln w="12700">
            <a:solidFill>
              <a:srgbClr val="E7653A"/>
            </a:solidFill>
            <a:prstDash val="solid"/>
          </a:ln>
        </p:spPr>
      </p:sp>
      <p:sp>
        <p:nvSpPr>
          <p:cNvPr id="13" name="Text 7"/>
          <p:cNvSpPr/>
          <p:nvPr/>
        </p:nvSpPr>
        <p:spPr>
          <a:xfrm>
            <a:off x="14816402" y="4813300"/>
            <a:ext cx="723990" cy="1041400"/>
          </a:xfrm>
          <a:prstGeom prst="rect">
            <a:avLst/>
          </a:prstGeom>
          <a:noFill/>
          <a:ln/>
        </p:spPr>
        <p:txBody>
          <a:bodyPr wrap="square" lIns="0" tIns="0" rIns="0" bIns="0" rtlCol="0" anchor="ctr"/>
          <a:lstStyle/>
          <a:p>
            <a:pPr algn="ctr"/>
            <a:r>
              <a:rPr lang="en-US" sz="4800" dirty="0">
                <a:solidFill>
                  <a:srgbClr val="E7653A">
                    <a:alpha val="100000"/>
                  </a:srgbClr>
                </a:solidFill>
                <a:latin typeface="DM Serif Display Regular" pitchFamily="34" charset="0"/>
                <a:ea typeface="DM Serif Display Regular" pitchFamily="34" charset="-122"/>
                <a:cs typeface="DM Serif Display Regular" pitchFamily="34" charset="-120"/>
              </a:rPr>
              <a:t>01</a:t>
            </a:r>
            <a:endParaRPr lang="en-US" sz="4800" dirty="0"/>
          </a:p>
        </p:txBody>
      </p:sp>
      <p:sp>
        <p:nvSpPr>
          <p:cNvPr id="14" name="Shape 8"/>
          <p:cNvSpPr/>
          <p:nvPr/>
        </p:nvSpPr>
        <p:spPr>
          <a:xfrm>
            <a:off x="16753394" y="4521200"/>
            <a:ext cx="7760670" cy="1625600"/>
          </a:xfrm>
          <a:prstGeom prst="rect">
            <a:avLst/>
          </a:prstGeom>
          <a:noFill/>
          <a:ln/>
        </p:spPr>
      </p:sp>
      <p:pic>
        <p:nvPicPr>
          <p:cNvPr id="15" name="Image 4" descr="preencoded.png">    </p:cNvPr>
          <p:cNvPicPr>
            <a:picLocks noChangeAspect="1"/>
          </p:cNvPicPr>
          <p:nvPr/>
        </p:nvPicPr>
        <p:blipFill>
          <a:blip r:embed="rId5"/>
          <a:stretch>
            <a:fillRect/>
          </a:stretch>
        </p:blipFill>
        <p:spPr>
          <a:xfrm>
            <a:off x="16753394" y="4521200"/>
            <a:ext cx="1625803" cy="1625600"/>
          </a:xfrm>
          <a:prstGeom prst="rect">
            <a:avLst/>
          </a:prstGeom>
        </p:spPr>
      </p:pic>
      <p:sp>
        <p:nvSpPr>
          <p:cNvPr id="16" name="Shape 9"/>
          <p:cNvSpPr/>
          <p:nvPr/>
        </p:nvSpPr>
        <p:spPr>
          <a:xfrm>
            <a:off x="16753394" y="4521200"/>
            <a:ext cx="1625803" cy="1625600"/>
          </a:xfrm>
          <a:prstGeom prst="roundRect">
            <a:avLst>
              <a:gd name="adj" fmla="val 781313"/>
            </a:avLst>
          </a:prstGeom>
          <a:noFill/>
          <a:ln w="12700">
            <a:solidFill>
              <a:srgbClr val="E7653A"/>
            </a:solidFill>
            <a:prstDash val="solid"/>
          </a:ln>
        </p:spPr>
      </p:sp>
      <p:sp>
        <p:nvSpPr>
          <p:cNvPr id="17" name="Text 10"/>
          <p:cNvSpPr/>
          <p:nvPr/>
        </p:nvSpPr>
        <p:spPr>
          <a:xfrm>
            <a:off x="17147143" y="4813300"/>
            <a:ext cx="838305" cy="1041400"/>
          </a:xfrm>
          <a:prstGeom prst="rect">
            <a:avLst/>
          </a:prstGeom>
          <a:noFill/>
          <a:ln/>
        </p:spPr>
        <p:txBody>
          <a:bodyPr wrap="square" lIns="0" tIns="0" rIns="0" bIns="0" rtlCol="0" anchor="ctr"/>
          <a:lstStyle/>
          <a:p>
            <a:pPr algn="ctr"/>
            <a:r>
              <a:rPr lang="en-US" sz="4800" dirty="0">
                <a:solidFill>
                  <a:srgbClr val="E7653A">
                    <a:alpha val="100000"/>
                  </a:srgbClr>
                </a:solidFill>
                <a:latin typeface="DM Serif Display Regular" pitchFamily="34" charset="0"/>
                <a:ea typeface="DM Serif Display Regular" pitchFamily="34" charset="-122"/>
                <a:cs typeface="DM Serif Display Regular" pitchFamily="34" charset="-120"/>
              </a:rPr>
              <a:t>02</a:t>
            </a:r>
            <a:endParaRPr lang="en-US" sz="4800" dirty="0"/>
          </a:p>
        </p:txBody>
      </p:sp>
      <p:sp>
        <p:nvSpPr>
          <p:cNvPr id="18" name="Shape 11"/>
          <p:cNvSpPr/>
          <p:nvPr/>
        </p:nvSpPr>
        <p:spPr>
          <a:xfrm>
            <a:off x="18582423" y="4597400"/>
            <a:ext cx="5931641" cy="1473200"/>
          </a:xfrm>
          <a:prstGeom prst="rect">
            <a:avLst/>
          </a:prstGeom>
          <a:noFill/>
          <a:ln/>
        </p:spPr>
      </p:sp>
      <p:sp>
        <p:nvSpPr>
          <p:cNvPr id="19" name="Text 12"/>
          <p:cNvSpPr/>
          <p:nvPr/>
        </p:nvSpPr>
        <p:spPr>
          <a:xfrm>
            <a:off x="18582423" y="4597400"/>
            <a:ext cx="6134867"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Encounters</a:t>
            </a:r>
            <a:endParaRPr lang="en-US" sz="4800" dirty="0"/>
          </a:p>
        </p:txBody>
      </p:sp>
      <p:sp>
        <p:nvSpPr>
          <p:cNvPr id="20" name="Text 13"/>
          <p:cNvSpPr/>
          <p:nvPr/>
        </p:nvSpPr>
        <p:spPr>
          <a:xfrm>
            <a:off x="18582423" y="5537200"/>
            <a:ext cx="6067125"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Unicorn Sightings</a:t>
            </a:r>
            <a:endParaRPr lang="en-US" sz="3200" dirty="0"/>
          </a:p>
        </p:txBody>
      </p:sp>
      <p:sp>
        <p:nvSpPr>
          <p:cNvPr id="21" name="Shape 14"/>
          <p:cNvSpPr/>
          <p:nvPr/>
        </p:nvSpPr>
        <p:spPr>
          <a:xfrm>
            <a:off x="8230629" y="7505700"/>
            <a:ext cx="7760670" cy="1625600"/>
          </a:xfrm>
          <a:prstGeom prst="rect">
            <a:avLst/>
          </a:prstGeom>
          <a:noFill/>
          <a:ln/>
        </p:spPr>
      </p:sp>
      <p:sp>
        <p:nvSpPr>
          <p:cNvPr id="22" name="Shape 15"/>
          <p:cNvSpPr/>
          <p:nvPr/>
        </p:nvSpPr>
        <p:spPr>
          <a:xfrm>
            <a:off x="8230629" y="7581900"/>
            <a:ext cx="5931641" cy="1473200"/>
          </a:xfrm>
          <a:prstGeom prst="rect">
            <a:avLst/>
          </a:prstGeom>
          <a:noFill/>
          <a:ln/>
        </p:spPr>
      </p:sp>
      <p:sp>
        <p:nvSpPr>
          <p:cNvPr id="23" name="Text 16"/>
          <p:cNvSpPr/>
          <p:nvPr/>
        </p:nvSpPr>
        <p:spPr>
          <a:xfrm>
            <a:off x="8027403" y="7581900"/>
            <a:ext cx="6134867" cy="1041400"/>
          </a:xfrm>
          <a:prstGeom prst="rect">
            <a:avLst/>
          </a:prstGeom>
          <a:noFill/>
          <a:ln/>
        </p:spPr>
        <p:txBody>
          <a:bodyPr wrap="square" lIns="0" tIns="0" rIns="0" bIns="0" rtlCol="0" anchor="t"/>
          <a:lstStyle/>
          <a:p>
            <a:pPr algn="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Wonders</a:t>
            </a:r>
            <a:endParaRPr lang="en-US" sz="4800" dirty="0"/>
          </a:p>
        </p:txBody>
      </p:sp>
      <p:sp>
        <p:nvSpPr>
          <p:cNvPr id="24" name="Text 17"/>
          <p:cNvSpPr/>
          <p:nvPr/>
        </p:nvSpPr>
        <p:spPr>
          <a:xfrm>
            <a:off x="8095145" y="8521700"/>
            <a:ext cx="6067125" cy="668867"/>
          </a:xfrm>
          <a:prstGeom prst="rect">
            <a:avLst/>
          </a:prstGeom>
          <a:noFill/>
          <a:ln/>
        </p:spPr>
        <p:txBody>
          <a:bodyPr wrap="square" lIns="0" tIns="0" rIns="0" bIns="0" rtlCol="0" anchor="t"/>
          <a:lstStyle/>
          <a:p>
            <a:pPr algn="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Wishes Granted</a:t>
            </a:r>
            <a:endParaRPr lang="en-US" sz="3200" dirty="0"/>
          </a:p>
        </p:txBody>
      </p:sp>
      <p:pic>
        <p:nvPicPr>
          <p:cNvPr id="25" name="Image 5" descr="preencoded.png">    </p:cNvPr>
          <p:cNvPicPr>
            <a:picLocks noChangeAspect="1"/>
          </p:cNvPicPr>
          <p:nvPr/>
        </p:nvPicPr>
        <p:blipFill>
          <a:blip r:embed="rId6"/>
          <a:stretch>
            <a:fillRect/>
          </a:stretch>
        </p:blipFill>
        <p:spPr>
          <a:xfrm>
            <a:off x="14365495" y="7505700"/>
            <a:ext cx="1625803" cy="1625600"/>
          </a:xfrm>
          <a:prstGeom prst="rect">
            <a:avLst/>
          </a:prstGeom>
        </p:spPr>
      </p:pic>
      <p:sp>
        <p:nvSpPr>
          <p:cNvPr id="26" name="Shape 18"/>
          <p:cNvSpPr/>
          <p:nvPr/>
        </p:nvSpPr>
        <p:spPr>
          <a:xfrm>
            <a:off x="14365495" y="7505700"/>
            <a:ext cx="1625803" cy="1625600"/>
          </a:xfrm>
          <a:prstGeom prst="roundRect">
            <a:avLst>
              <a:gd name="adj" fmla="val 781313"/>
            </a:avLst>
          </a:prstGeom>
          <a:noFill/>
          <a:ln w="12700">
            <a:solidFill>
              <a:srgbClr val="E7653A"/>
            </a:solidFill>
            <a:prstDash val="solid"/>
          </a:ln>
        </p:spPr>
      </p:sp>
      <p:sp>
        <p:nvSpPr>
          <p:cNvPr id="27" name="Text 19"/>
          <p:cNvSpPr/>
          <p:nvPr/>
        </p:nvSpPr>
        <p:spPr>
          <a:xfrm>
            <a:off x="14759245" y="7797800"/>
            <a:ext cx="838305" cy="1041400"/>
          </a:xfrm>
          <a:prstGeom prst="rect">
            <a:avLst/>
          </a:prstGeom>
          <a:noFill/>
          <a:ln/>
        </p:spPr>
        <p:txBody>
          <a:bodyPr wrap="square" lIns="0" tIns="0" rIns="0" bIns="0" rtlCol="0" anchor="ctr"/>
          <a:lstStyle/>
          <a:p>
            <a:pPr algn="ctr"/>
            <a:r>
              <a:rPr lang="en-US" sz="4800" dirty="0">
                <a:solidFill>
                  <a:srgbClr val="E7653A">
                    <a:alpha val="100000"/>
                  </a:srgbClr>
                </a:solidFill>
                <a:latin typeface="DM Serif Display Regular" pitchFamily="34" charset="0"/>
                <a:ea typeface="DM Serif Display Regular" pitchFamily="34" charset="-122"/>
                <a:cs typeface="DM Serif Display Regular" pitchFamily="34" charset="-120"/>
              </a:rPr>
              <a:t>03</a:t>
            </a:r>
            <a:endParaRPr lang="en-US" sz="4800" dirty="0"/>
          </a:p>
        </p:txBody>
      </p:sp>
      <p:sp>
        <p:nvSpPr>
          <p:cNvPr id="28" name="Shape 20"/>
          <p:cNvSpPr/>
          <p:nvPr/>
        </p:nvSpPr>
        <p:spPr>
          <a:xfrm>
            <a:off x="16753394" y="7505700"/>
            <a:ext cx="7760670" cy="1625600"/>
          </a:xfrm>
          <a:prstGeom prst="rect">
            <a:avLst/>
          </a:prstGeom>
          <a:noFill/>
          <a:ln/>
        </p:spPr>
      </p:sp>
      <p:pic>
        <p:nvPicPr>
          <p:cNvPr id="29" name="Image 6" descr="preencoded.png">    </p:cNvPr>
          <p:cNvPicPr>
            <a:picLocks noChangeAspect="1"/>
          </p:cNvPicPr>
          <p:nvPr/>
        </p:nvPicPr>
        <p:blipFill>
          <a:blip r:embed="rId7"/>
          <a:stretch>
            <a:fillRect/>
          </a:stretch>
        </p:blipFill>
        <p:spPr>
          <a:xfrm>
            <a:off x="16753394" y="7505700"/>
            <a:ext cx="1625803" cy="1625600"/>
          </a:xfrm>
          <a:prstGeom prst="rect">
            <a:avLst/>
          </a:prstGeom>
        </p:spPr>
      </p:pic>
      <p:sp>
        <p:nvSpPr>
          <p:cNvPr id="30" name="Shape 21"/>
          <p:cNvSpPr/>
          <p:nvPr/>
        </p:nvSpPr>
        <p:spPr>
          <a:xfrm>
            <a:off x="16753394" y="7505700"/>
            <a:ext cx="1625803" cy="1625600"/>
          </a:xfrm>
          <a:prstGeom prst="roundRect">
            <a:avLst>
              <a:gd name="adj" fmla="val 781313"/>
            </a:avLst>
          </a:prstGeom>
          <a:noFill/>
          <a:ln w="12700">
            <a:solidFill>
              <a:srgbClr val="E7653A"/>
            </a:solidFill>
            <a:prstDash val="solid"/>
          </a:ln>
        </p:spPr>
      </p:sp>
      <p:sp>
        <p:nvSpPr>
          <p:cNvPr id="31" name="Text 22"/>
          <p:cNvSpPr/>
          <p:nvPr/>
        </p:nvSpPr>
        <p:spPr>
          <a:xfrm>
            <a:off x="17147143" y="7797800"/>
            <a:ext cx="838305" cy="1041400"/>
          </a:xfrm>
          <a:prstGeom prst="rect">
            <a:avLst/>
          </a:prstGeom>
          <a:noFill/>
          <a:ln/>
        </p:spPr>
        <p:txBody>
          <a:bodyPr wrap="square" lIns="0" tIns="0" rIns="0" bIns="0" rtlCol="0" anchor="ctr"/>
          <a:lstStyle/>
          <a:p>
            <a:pPr algn="ctr"/>
            <a:r>
              <a:rPr lang="en-US" sz="4800" dirty="0">
                <a:solidFill>
                  <a:srgbClr val="E7653A">
                    <a:alpha val="100000"/>
                  </a:srgbClr>
                </a:solidFill>
                <a:latin typeface="DM Serif Display Regular" pitchFamily="34" charset="0"/>
                <a:ea typeface="DM Serif Display Regular" pitchFamily="34" charset="-122"/>
                <a:cs typeface="DM Serif Display Regular" pitchFamily="34" charset="-120"/>
              </a:rPr>
              <a:t>04</a:t>
            </a:r>
            <a:endParaRPr lang="en-US" sz="4800" dirty="0"/>
          </a:p>
        </p:txBody>
      </p:sp>
      <p:sp>
        <p:nvSpPr>
          <p:cNvPr id="32" name="Shape 23"/>
          <p:cNvSpPr/>
          <p:nvPr/>
        </p:nvSpPr>
        <p:spPr>
          <a:xfrm>
            <a:off x="18582423" y="7581900"/>
            <a:ext cx="5931641" cy="1473200"/>
          </a:xfrm>
          <a:prstGeom prst="rect">
            <a:avLst/>
          </a:prstGeom>
          <a:noFill/>
          <a:ln/>
        </p:spPr>
      </p:sp>
      <p:sp>
        <p:nvSpPr>
          <p:cNvPr id="33" name="Text 24"/>
          <p:cNvSpPr/>
          <p:nvPr/>
        </p:nvSpPr>
        <p:spPr>
          <a:xfrm>
            <a:off x="18582423" y="7581900"/>
            <a:ext cx="6134867"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Magic</a:t>
            </a:r>
            <a:endParaRPr lang="en-US" sz="4800" dirty="0"/>
          </a:p>
        </p:txBody>
      </p:sp>
      <p:sp>
        <p:nvSpPr>
          <p:cNvPr id="34" name="Text 25"/>
          <p:cNvSpPr/>
          <p:nvPr/>
        </p:nvSpPr>
        <p:spPr>
          <a:xfrm>
            <a:off x="18582423" y="8521700"/>
            <a:ext cx="6067125"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Spellcasting</a:t>
            </a:r>
            <a:endParaRPr lang="en-US" sz="3200" dirty="0"/>
          </a:p>
        </p:txBody>
      </p:sp>
      <p:sp>
        <p:nvSpPr>
          <p:cNvPr id="35" name="Shape 26"/>
          <p:cNvSpPr/>
          <p:nvPr/>
        </p:nvSpPr>
        <p:spPr>
          <a:xfrm>
            <a:off x="8230629" y="10490200"/>
            <a:ext cx="7760670" cy="1625600"/>
          </a:xfrm>
          <a:prstGeom prst="rect">
            <a:avLst/>
          </a:prstGeom>
          <a:noFill/>
          <a:ln/>
        </p:spPr>
      </p:sp>
      <p:sp>
        <p:nvSpPr>
          <p:cNvPr id="36" name="Shape 27"/>
          <p:cNvSpPr/>
          <p:nvPr/>
        </p:nvSpPr>
        <p:spPr>
          <a:xfrm>
            <a:off x="8230629" y="10566400"/>
            <a:ext cx="5931641" cy="1473200"/>
          </a:xfrm>
          <a:prstGeom prst="rect">
            <a:avLst/>
          </a:prstGeom>
          <a:noFill/>
          <a:ln/>
        </p:spPr>
      </p:sp>
      <p:sp>
        <p:nvSpPr>
          <p:cNvPr id="37" name="Text 28"/>
          <p:cNvSpPr/>
          <p:nvPr/>
        </p:nvSpPr>
        <p:spPr>
          <a:xfrm>
            <a:off x="8027403" y="10566400"/>
            <a:ext cx="6134867" cy="1041400"/>
          </a:xfrm>
          <a:prstGeom prst="rect">
            <a:avLst/>
          </a:prstGeom>
          <a:noFill/>
          <a:ln/>
        </p:spPr>
        <p:txBody>
          <a:bodyPr wrap="square" lIns="0" tIns="0" rIns="0" bIns="0" rtlCol="0" anchor="t"/>
          <a:lstStyle/>
          <a:p>
            <a:pPr algn="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Adventure</a:t>
            </a:r>
            <a:endParaRPr lang="en-US" sz="4800" dirty="0"/>
          </a:p>
        </p:txBody>
      </p:sp>
      <p:sp>
        <p:nvSpPr>
          <p:cNvPr id="38" name="Text 29"/>
          <p:cNvSpPr/>
          <p:nvPr/>
        </p:nvSpPr>
        <p:spPr>
          <a:xfrm>
            <a:off x="8095145" y="11506200"/>
            <a:ext cx="6067125" cy="668867"/>
          </a:xfrm>
          <a:prstGeom prst="rect">
            <a:avLst/>
          </a:prstGeom>
          <a:noFill/>
          <a:ln/>
        </p:spPr>
        <p:txBody>
          <a:bodyPr wrap="square" lIns="0" tIns="0" rIns="0" bIns="0" rtlCol="0" anchor="t"/>
          <a:lstStyle/>
          <a:p>
            <a:pPr algn="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Happily Ever After</a:t>
            </a:r>
            <a:endParaRPr lang="en-US" sz="3200" dirty="0"/>
          </a:p>
        </p:txBody>
      </p:sp>
      <p:pic>
        <p:nvPicPr>
          <p:cNvPr id="39" name="Image 7" descr="preencoded.png">    </p:cNvPr>
          <p:cNvPicPr>
            <a:picLocks noChangeAspect="1"/>
          </p:cNvPicPr>
          <p:nvPr/>
        </p:nvPicPr>
        <p:blipFill>
          <a:blip r:embed="rId8"/>
          <a:stretch>
            <a:fillRect/>
          </a:stretch>
        </p:blipFill>
        <p:spPr>
          <a:xfrm>
            <a:off x="14365495" y="10490200"/>
            <a:ext cx="1625803" cy="1625600"/>
          </a:xfrm>
          <a:prstGeom prst="rect">
            <a:avLst/>
          </a:prstGeom>
        </p:spPr>
      </p:pic>
      <p:sp>
        <p:nvSpPr>
          <p:cNvPr id="40" name="Shape 30"/>
          <p:cNvSpPr/>
          <p:nvPr/>
        </p:nvSpPr>
        <p:spPr>
          <a:xfrm>
            <a:off x="14365495" y="10490200"/>
            <a:ext cx="1625803" cy="1625600"/>
          </a:xfrm>
          <a:prstGeom prst="roundRect">
            <a:avLst>
              <a:gd name="adj" fmla="val 781313"/>
            </a:avLst>
          </a:prstGeom>
          <a:noFill/>
          <a:ln w="12700">
            <a:solidFill>
              <a:srgbClr val="E7653A"/>
            </a:solidFill>
            <a:prstDash val="solid"/>
          </a:ln>
        </p:spPr>
      </p:sp>
      <p:sp>
        <p:nvSpPr>
          <p:cNvPr id="41" name="Text 31"/>
          <p:cNvSpPr/>
          <p:nvPr/>
        </p:nvSpPr>
        <p:spPr>
          <a:xfrm>
            <a:off x="14759245" y="10782300"/>
            <a:ext cx="838305" cy="1041400"/>
          </a:xfrm>
          <a:prstGeom prst="rect">
            <a:avLst/>
          </a:prstGeom>
          <a:noFill/>
          <a:ln/>
        </p:spPr>
        <p:txBody>
          <a:bodyPr wrap="square" lIns="0" tIns="0" rIns="0" bIns="0" rtlCol="0" anchor="ctr"/>
          <a:lstStyle/>
          <a:p>
            <a:pPr algn="ctr"/>
            <a:r>
              <a:rPr lang="en-US" sz="4800" dirty="0">
                <a:solidFill>
                  <a:srgbClr val="E7653A">
                    <a:alpha val="100000"/>
                  </a:srgbClr>
                </a:solidFill>
                <a:latin typeface="DM Serif Display Regular" pitchFamily="34" charset="0"/>
                <a:ea typeface="DM Serif Display Regular" pitchFamily="34" charset="-122"/>
                <a:cs typeface="DM Serif Display Regular" pitchFamily="34" charset="-120"/>
              </a:rPr>
              <a:t>05</a:t>
            </a:r>
            <a:endParaRPr lang="en-US" sz="4800" dirty="0"/>
          </a:p>
        </p:txBody>
      </p:sp>
      <p:sp>
        <p:nvSpPr>
          <p:cNvPr id="42" name="Shape 32"/>
          <p:cNvSpPr/>
          <p:nvPr/>
        </p:nvSpPr>
        <p:spPr>
          <a:xfrm>
            <a:off x="16753394" y="10490200"/>
            <a:ext cx="7760670" cy="1625600"/>
          </a:xfrm>
          <a:prstGeom prst="rect">
            <a:avLst/>
          </a:prstGeom>
          <a:noFill/>
          <a:ln/>
        </p:spPr>
      </p:sp>
      <p:pic>
        <p:nvPicPr>
          <p:cNvPr id="43" name="Image 8" descr="preencoded.png">    </p:cNvPr>
          <p:cNvPicPr>
            <a:picLocks noChangeAspect="1"/>
          </p:cNvPicPr>
          <p:nvPr/>
        </p:nvPicPr>
        <p:blipFill>
          <a:blip r:embed="rId9"/>
          <a:stretch>
            <a:fillRect/>
          </a:stretch>
        </p:blipFill>
        <p:spPr>
          <a:xfrm>
            <a:off x="16753394" y="10490200"/>
            <a:ext cx="1625803" cy="1625600"/>
          </a:xfrm>
          <a:prstGeom prst="rect">
            <a:avLst/>
          </a:prstGeom>
        </p:spPr>
      </p:pic>
      <p:sp>
        <p:nvSpPr>
          <p:cNvPr id="44" name="Shape 33"/>
          <p:cNvSpPr/>
          <p:nvPr/>
        </p:nvSpPr>
        <p:spPr>
          <a:xfrm>
            <a:off x="16753394" y="10490200"/>
            <a:ext cx="1625803" cy="1625600"/>
          </a:xfrm>
          <a:prstGeom prst="roundRect">
            <a:avLst>
              <a:gd name="adj" fmla="val 781313"/>
            </a:avLst>
          </a:prstGeom>
          <a:noFill/>
          <a:ln w="12700">
            <a:solidFill>
              <a:srgbClr val="E7653A"/>
            </a:solidFill>
            <a:prstDash val="solid"/>
          </a:ln>
        </p:spPr>
      </p:sp>
      <p:sp>
        <p:nvSpPr>
          <p:cNvPr id="45" name="Text 34"/>
          <p:cNvSpPr/>
          <p:nvPr/>
        </p:nvSpPr>
        <p:spPr>
          <a:xfrm>
            <a:off x="17147143" y="10782300"/>
            <a:ext cx="838305" cy="1041400"/>
          </a:xfrm>
          <a:prstGeom prst="rect">
            <a:avLst/>
          </a:prstGeom>
          <a:noFill/>
          <a:ln/>
        </p:spPr>
        <p:txBody>
          <a:bodyPr wrap="square" lIns="0" tIns="0" rIns="0" bIns="0" rtlCol="0" anchor="ctr"/>
          <a:lstStyle/>
          <a:p>
            <a:pPr algn="ctr"/>
            <a:r>
              <a:rPr lang="en-US" sz="4800" dirty="0">
                <a:solidFill>
                  <a:srgbClr val="E7653A">
                    <a:alpha val="100000"/>
                  </a:srgbClr>
                </a:solidFill>
                <a:latin typeface="DM Serif Display Regular" pitchFamily="34" charset="0"/>
                <a:ea typeface="DM Serif Display Regular" pitchFamily="34" charset="-122"/>
                <a:cs typeface="DM Serif Display Regular" pitchFamily="34" charset="-120"/>
              </a:rPr>
              <a:t>06</a:t>
            </a:r>
            <a:endParaRPr lang="en-US" sz="4800" dirty="0"/>
          </a:p>
        </p:txBody>
      </p:sp>
      <p:sp>
        <p:nvSpPr>
          <p:cNvPr id="46" name="Shape 35"/>
          <p:cNvSpPr/>
          <p:nvPr/>
        </p:nvSpPr>
        <p:spPr>
          <a:xfrm>
            <a:off x="18582423" y="10566400"/>
            <a:ext cx="5931641" cy="1473200"/>
          </a:xfrm>
          <a:prstGeom prst="rect">
            <a:avLst/>
          </a:prstGeom>
          <a:noFill/>
          <a:ln/>
        </p:spPr>
      </p:sp>
      <p:sp>
        <p:nvSpPr>
          <p:cNvPr id="47" name="Text 36"/>
          <p:cNvSpPr/>
          <p:nvPr/>
        </p:nvSpPr>
        <p:spPr>
          <a:xfrm>
            <a:off x="18582423" y="10566400"/>
            <a:ext cx="6134867"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Conclusion</a:t>
            </a:r>
            <a:endParaRPr lang="en-US" sz="4800" dirty="0"/>
          </a:p>
        </p:txBody>
      </p:sp>
      <p:sp>
        <p:nvSpPr>
          <p:cNvPr id="48" name="Text 37"/>
          <p:cNvSpPr/>
          <p:nvPr/>
        </p:nvSpPr>
        <p:spPr>
          <a:xfrm>
            <a:off x="18582423" y="11506200"/>
            <a:ext cx="6067125"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Embrace the Fantasy</a:t>
            </a:r>
            <a:endParaRPr 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2959470" y="2743200"/>
            <a:ext cx="14602592" cy="1735667"/>
          </a:xfrm>
          <a:prstGeom prst="rect">
            <a:avLst/>
          </a:prstGeom>
          <a:noFill/>
          <a:ln/>
        </p:spPr>
        <p:txBody>
          <a:bodyPr wrap="square" lIns="0" tIns="0" rIns="0" bIns="0" rtlCol="0" anchor="t"/>
          <a:lstStyle/>
          <a:p>
            <a:pPr algn="l"/>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Realm of the Extraordinary</a:t>
            </a:r>
            <a:endParaRPr lang="en-US" sz="8000" dirty="0"/>
          </a:p>
        </p:txBody>
      </p:sp>
      <p:sp>
        <p:nvSpPr>
          <p:cNvPr id="6" name="Text 2"/>
          <p:cNvSpPr/>
          <p:nvPr/>
        </p:nvSpPr>
        <p:spPr>
          <a:xfrm>
            <a:off x="2959470" y="5181600"/>
            <a:ext cx="8861474" cy="54694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7" name="Text 3"/>
          <p:cNvSpPr/>
          <p:nvPr/>
        </p:nvSpPr>
        <p:spPr>
          <a:xfrm>
            <a:off x="12701588" y="5181600"/>
            <a:ext cx="8861474" cy="54694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0" y="0"/>
            <a:ext cx="24387048" cy="8305800"/>
          </a:xfrm>
          <a:prstGeom prst="rect">
            <a:avLst/>
          </a:prstGeom>
        </p:spPr>
      </p:pic>
      <p:sp>
        <p:nvSpPr>
          <p:cNvPr id="6" name="Shape 1"/>
          <p:cNvSpPr/>
          <p:nvPr/>
        </p:nvSpPr>
        <p:spPr>
          <a:xfrm>
            <a:off x="1816327" y="9499600"/>
            <a:ext cx="9907238" cy="2641600"/>
          </a:xfrm>
          <a:prstGeom prst="rect">
            <a:avLst/>
          </a:prstGeom>
          <a:noFill/>
          <a:ln/>
        </p:spPr>
      </p:sp>
      <p:pic>
        <p:nvPicPr>
          <p:cNvPr id="7" name="Image 3" descr="preencoded.png">    </p:cNvPr>
          <p:cNvPicPr>
            <a:picLocks noChangeAspect="1"/>
          </p:cNvPicPr>
          <p:nvPr/>
        </p:nvPicPr>
        <p:blipFill>
          <a:blip r:embed="rId4"/>
          <a:stretch>
            <a:fillRect/>
          </a:stretch>
        </p:blipFill>
        <p:spPr>
          <a:xfrm>
            <a:off x="1816327" y="10007588"/>
            <a:ext cx="1772672" cy="1625625"/>
          </a:xfrm>
          <a:prstGeom prst="rect">
            <a:avLst/>
          </a:prstGeom>
        </p:spPr>
      </p:pic>
      <p:sp>
        <p:nvSpPr>
          <p:cNvPr id="8" name="Shape 2"/>
          <p:cNvSpPr/>
          <p:nvPr/>
        </p:nvSpPr>
        <p:spPr>
          <a:xfrm>
            <a:off x="3995449" y="9499600"/>
            <a:ext cx="7728115" cy="2641600"/>
          </a:xfrm>
          <a:prstGeom prst="rect">
            <a:avLst/>
          </a:prstGeom>
          <a:noFill/>
          <a:ln/>
        </p:spPr>
      </p:sp>
      <p:sp>
        <p:nvSpPr>
          <p:cNvPr id="9" name="Text 3"/>
          <p:cNvSpPr/>
          <p:nvPr/>
        </p:nvSpPr>
        <p:spPr>
          <a:xfrm>
            <a:off x="3995449" y="9499600"/>
            <a:ext cx="7931341"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 Sightings</a:t>
            </a:r>
            <a:endParaRPr lang="en-US" sz="4800" dirty="0"/>
          </a:p>
        </p:txBody>
      </p:sp>
      <p:sp>
        <p:nvSpPr>
          <p:cNvPr id="10" name="Text 4"/>
          <p:cNvSpPr/>
          <p:nvPr/>
        </p:nvSpPr>
        <p:spPr>
          <a:xfrm>
            <a:off x="3995449" y="10541000"/>
            <a:ext cx="7863599"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sp>
        <p:nvSpPr>
          <p:cNvPr id="11" name="Shape 5"/>
          <p:cNvSpPr/>
          <p:nvPr/>
        </p:nvSpPr>
        <p:spPr>
          <a:xfrm>
            <a:off x="12676184" y="9499600"/>
            <a:ext cx="9907238" cy="3175000"/>
          </a:xfrm>
          <a:prstGeom prst="rect">
            <a:avLst/>
          </a:prstGeom>
          <a:noFill/>
          <a:ln/>
        </p:spPr>
      </p:sp>
      <p:pic>
        <p:nvPicPr>
          <p:cNvPr id="12" name="Image 4" descr="preencoded.png">    </p:cNvPr>
          <p:cNvPicPr>
            <a:picLocks noChangeAspect="1"/>
          </p:cNvPicPr>
          <p:nvPr/>
        </p:nvPicPr>
        <p:blipFill>
          <a:blip r:embed="rId5"/>
          <a:stretch>
            <a:fillRect/>
          </a:stretch>
        </p:blipFill>
        <p:spPr>
          <a:xfrm>
            <a:off x="12676184" y="10274294"/>
            <a:ext cx="1878706" cy="1625612"/>
          </a:xfrm>
          <a:prstGeom prst="rect">
            <a:avLst/>
          </a:prstGeom>
        </p:spPr>
      </p:pic>
      <p:sp>
        <p:nvSpPr>
          <p:cNvPr id="13" name="Shape 6"/>
          <p:cNvSpPr/>
          <p:nvPr/>
        </p:nvSpPr>
        <p:spPr>
          <a:xfrm>
            <a:off x="14961341" y="9499600"/>
            <a:ext cx="7622081" cy="3175000"/>
          </a:xfrm>
          <a:prstGeom prst="rect">
            <a:avLst/>
          </a:prstGeom>
          <a:noFill/>
          <a:ln/>
        </p:spPr>
      </p:sp>
      <p:sp>
        <p:nvSpPr>
          <p:cNvPr id="14" name="Text 7"/>
          <p:cNvSpPr/>
          <p:nvPr/>
        </p:nvSpPr>
        <p:spPr>
          <a:xfrm>
            <a:off x="14961341" y="9499600"/>
            <a:ext cx="7825307"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Dragon Taming</a:t>
            </a:r>
            <a:endParaRPr lang="en-US" sz="4800" dirty="0"/>
          </a:p>
        </p:txBody>
      </p:sp>
      <p:sp>
        <p:nvSpPr>
          <p:cNvPr id="15" name="Text 8"/>
          <p:cNvSpPr/>
          <p:nvPr/>
        </p:nvSpPr>
        <p:spPr>
          <a:xfrm>
            <a:off x="14961341" y="10541000"/>
            <a:ext cx="7757565"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914514" y="3492500"/>
            <a:ext cx="7023978" cy="8763000"/>
          </a:xfrm>
          <a:prstGeom prst="rect">
            <a:avLst/>
          </a:prstGeom>
          <a:noFill/>
          <a:ln/>
        </p:spPr>
      </p:sp>
      <p:sp>
        <p:nvSpPr>
          <p:cNvPr id="6" name="Shape 2"/>
          <p:cNvSpPr/>
          <p:nvPr/>
        </p:nvSpPr>
        <p:spPr>
          <a:xfrm>
            <a:off x="914514" y="3492500"/>
            <a:ext cx="4788498" cy="838200"/>
          </a:xfrm>
          <a:prstGeom prst="rect">
            <a:avLst/>
          </a:prstGeom>
          <a:noFill/>
          <a:ln/>
        </p:spPr>
      </p:sp>
      <p:sp>
        <p:nvSpPr>
          <p:cNvPr id="7" name="Text 3"/>
          <p:cNvSpPr/>
          <p:nvPr/>
        </p:nvSpPr>
        <p:spPr>
          <a:xfrm>
            <a:off x="914514" y="3492500"/>
            <a:ext cx="4991724"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 Sightings</a:t>
            </a:r>
            <a:endParaRPr lang="en-US" sz="4800" dirty="0"/>
          </a:p>
        </p:txBody>
      </p:sp>
      <p:sp>
        <p:nvSpPr>
          <p:cNvPr id="8" name="Shape 4"/>
          <p:cNvSpPr/>
          <p:nvPr/>
        </p:nvSpPr>
        <p:spPr>
          <a:xfrm>
            <a:off x="914514" y="4940300"/>
            <a:ext cx="7023978" cy="1600200"/>
          </a:xfrm>
          <a:prstGeom prst="rect">
            <a:avLst/>
          </a:prstGeom>
          <a:noFill/>
          <a:ln/>
        </p:spPr>
      </p:sp>
      <p:sp>
        <p:nvSpPr>
          <p:cNvPr id="9" name="Text 5"/>
          <p:cNvSpPr/>
          <p:nvPr/>
        </p:nvSpPr>
        <p:spPr>
          <a:xfrm>
            <a:off x="914514" y="4940300"/>
            <a:ext cx="7159461"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pic>
        <p:nvPicPr>
          <p:cNvPr id="10" name="Image 2" descr="preencoded.png">    </p:cNvPr>
          <p:cNvPicPr>
            <a:picLocks noChangeAspect="1"/>
          </p:cNvPicPr>
          <p:nvPr/>
        </p:nvPicPr>
        <p:blipFill>
          <a:blip r:embed="rId3"/>
          <a:stretch>
            <a:fillRect/>
          </a:stretch>
        </p:blipFill>
        <p:spPr>
          <a:xfrm>
            <a:off x="914514" y="7150100"/>
            <a:ext cx="7023978" cy="5105400"/>
          </a:xfrm>
          <a:prstGeom prst="rect">
            <a:avLst/>
          </a:prstGeom>
        </p:spPr>
      </p:pic>
      <p:sp>
        <p:nvSpPr>
          <p:cNvPr id="11" name="Shape 6"/>
          <p:cNvSpPr/>
          <p:nvPr/>
        </p:nvSpPr>
        <p:spPr>
          <a:xfrm>
            <a:off x="15826178" y="3492500"/>
            <a:ext cx="7023978" cy="8763000"/>
          </a:xfrm>
          <a:prstGeom prst="rect">
            <a:avLst/>
          </a:prstGeom>
          <a:noFill/>
          <a:ln/>
        </p:spPr>
      </p:sp>
      <p:sp>
        <p:nvSpPr>
          <p:cNvPr id="12" name="Shape 7"/>
          <p:cNvSpPr/>
          <p:nvPr/>
        </p:nvSpPr>
        <p:spPr>
          <a:xfrm>
            <a:off x="15826178" y="3492500"/>
            <a:ext cx="4788498" cy="838200"/>
          </a:xfrm>
          <a:prstGeom prst="rect">
            <a:avLst/>
          </a:prstGeom>
          <a:noFill/>
          <a:ln/>
        </p:spPr>
      </p:sp>
      <p:sp>
        <p:nvSpPr>
          <p:cNvPr id="13" name="Text 8"/>
          <p:cNvSpPr/>
          <p:nvPr/>
        </p:nvSpPr>
        <p:spPr>
          <a:xfrm>
            <a:off x="15826178" y="3492500"/>
            <a:ext cx="4991724"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 Sightings</a:t>
            </a:r>
            <a:endParaRPr lang="en-US" sz="4800" dirty="0"/>
          </a:p>
        </p:txBody>
      </p:sp>
      <p:sp>
        <p:nvSpPr>
          <p:cNvPr id="14" name="Shape 9"/>
          <p:cNvSpPr/>
          <p:nvPr/>
        </p:nvSpPr>
        <p:spPr>
          <a:xfrm>
            <a:off x="15826178" y="4940300"/>
            <a:ext cx="7023978" cy="1600200"/>
          </a:xfrm>
          <a:prstGeom prst="rect">
            <a:avLst/>
          </a:prstGeom>
          <a:noFill/>
          <a:ln/>
        </p:spPr>
      </p:sp>
      <p:sp>
        <p:nvSpPr>
          <p:cNvPr id="15" name="Text 10"/>
          <p:cNvSpPr/>
          <p:nvPr/>
        </p:nvSpPr>
        <p:spPr>
          <a:xfrm>
            <a:off x="15826178" y="4940300"/>
            <a:ext cx="7159461"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pic>
        <p:nvPicPr>
          <p:cNvPr id="16" name="Image 3" descr="preencoded.png">    </p:cNvPr>
          <p:cNvPicPr>
            <a:picLocks noChangeAspect="1"/>
          </p:cNvPicPr>
          <p:nvPr/>
        </p:nvPicPr>
        <p:blipFill>
          <a:blip r:embed="rId4"/>
          <a:stretch>
            <a:fillRect/>
          </a:stretch>
        </p:blipFill>
        <p:spPr>
          <a:xfrm>
            <a:off x="15826178" y="7150100"/>
            <a:ext cx="7023978" cy="5105400"/>
          </a:xfrm>
          <a:prstGeom prst="rect">
            <a:avLst/>
          </a:prstGeom>
        </p:spPr>
      </p:pic>
      <p:sp>
        <p:nvSpPr>
          <p:cNvPr id="17" name="Shape 11"/>
          <p:cNvSpPr/>
          <p:nvPr/>
        </p:nvSpPr>
        <p:spPr>
          <a:xfrm>
            <a:off x="8370346" y="1498600"/>
            <a:ext cx="7023978" cy="8763000"/>
          </a:xfrm>
          <a:prstGeom prst="rect">
            <a:avLst/>
          </a:prstGeom>
          <a:noFill/>
          <a:ln/>
        </p:spPr>
      </p:sp>
      <p:sp>
        <p:nvSpPr>
          <p:cNvPr id="18" name="Shape 12"/>
          <p:cNvSpPr/>
          <p:nvPr/>
        </p:nvSpPr>
        <p:spPr>
          <a:xfrm>
            <a:off x="8370346" y="1498600"/>
            <a:ext cx="4140718" cy="838200"/>
          </a:xfrm>
          <a:prstGeom prst="rect">
            <a:avLst/>
          </a:prstGeom>
          <a:noFill/>
          <a:ln/>
        </p:spPr>
      </p:sp>
      <p:sp>
        <p:nvSpPr>
          <p:cNvPr id="19" name="Text 13"/>
          <p:cNvSpPr/>
          <p:nvPr/>
        </p:nvSpPr>
        <p:spPr>
          <a:xfrm>
            <a:off x="8370346" y="1498600"/>
            <a:ext cx="4343943"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Dragon Taming</a:t>
            </a:r>
            <a:endParaRPr lang="en-US" sz="4800" dirty="0"/>
          </a:p>
        </p:txBody>
      </p:sp>
      <p:sp>
        <p:nvSpPr>
          <p:cNvPr id="20" name="Shape 14"/>
          <p:cNvSpPr/>
          <p:nvPr/>
        </p:nvSpPr>
        <p:spPr>
          <a:xfrm>
            <a:off x="8370346" y="2946400"/>
            <a:ext cx="7023978" cy="1600200"/>
          </a:xfrm>
          <a:prstGeom prst="rect">
            <a:avLst/>
          </a:prstGeom>
          <a:noFill/>
          <a:ln/>
        </p:spPr>
      </p:sp>
      <p:sp>
        <p:nvSpPr>
          <p:cNvPr id="21" name="Text 15"/>
          <p:cNvSpPr/>
          <p:nvPr/>
        </p:nvSpPr>
        <p:spPr>
          <a:xfrm>
            <a:off x="8370346" y="2946400"/>
            <a:ext cx="7159461"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closer look at the art of taming dragons and the brave adventurers who take on these creatures.</a:t>
            </a:r>
            <a:endParaRPr lang="en-US" sz="3200" dirty="0"/>
          </a:p>
        </p:txBody>
      </p:sp>
      <p:pic>
        <p:nvPicPr>
          <p:cNvPr id="22" name="Image 4" descr="preencoded.png">    </p:cNvPr>
          <p:cNvPicPr>
            <a:picLocks noChangeAspect="1"/>
          </p:cNvPicPr>
          <p:nvPr/>
        </p:nvPicPr>
        <p:blipFill>
          <a:blip r:embed="rId5"/>
          <a:stretch>
            <a:fillRect/>
          </a:stretch>
        </p:blipFill>
        <p:spPr>
          <a:xfrm>
            <a:off x="8370346" y="5156200"/>
            <a:ext cx="7023978" cy="5105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E6EBF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1168546" y="1600200"/>
            <a:ext cx="5966698" cy="4437887"/>
          </a:xfrm>
          <a:prstGeom prst="rect">
            <a:avLst/>
          </a:prstGeom>
        </p:spPr>
      </p:pic>
      <p:sp>
        <p:nvSpPr>
          <p:cNvPr id="6" name="Shape 1"/>
          <p:cNvSpPr/>
          <p:nvPr/>
        </p:nvSpPr>
        <p:spPr>
          <a:xfrm>
            <a:off x="6414302" y="4559300"/>
            <a:ext cx="11558445" cy="5956300"/>
          </a:xfrm>
          <a:prstGeom prst="rect">
            <a:avLst/>
          </a:prstGeom>
          <a:noFill/>
          <a:ln/>
        </p:spPr>
      </p:sp>
      <p:sp>
        <p:nvSpPr>
          <p:cNvPr id="7" name="Text 2"/>
          <p:cNvSpPr/>
          <p:nvPr/>
        </p:nvSpPr>
        <p:spPr>
          <a:xfrm>
            <a:off x="6414302" y="4559300"/>
            <a:ext cx="11761670" cy="5232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8" name="Text 3"/>
          <p:cNvSpPr/>
          <p:nvPr/>
        </p:nvSpPr>
        <p:spPr>
          <a:xfrm>
            <a:off x="14136867" y="9893300"/>
            <a:ext cx="3988298"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1524191" y="1866900"/>
            <a:ext cx="7595549" cy="10147300"/>
          </a:xfrm>
          <a:prstGeom prst="rect">
            <a:avLst/>
          </a:prstGeom>
        </p:spPr>
      </p:pic>
      <p:pic>
        <p:nvPicPr>
          <p:cNvPr id="6" name="Image 3" descr="preencoded.png">    </p:cNvPr>
          <p:cNvPicPr>
            <a:picLocks noChangeAspect="1"/>
          </p:cNvPicPr>
          <p:nvPr/>
        </p:nvPicPr>
        <p:blipFill>
          <a:blip r:embed="rId4"/>
          <a:stretch>
            <a:fillRect/>
          </a:stretch>
        </p:blipFill>
        <p:spPr>
          <a:xfrm>
            <a:off x="9335667" y="1866900"/>
            <a:ext cx="5728416" cy="10147300"/>
          </a:xfrm>
          <a:prstGeom prst="rect">
            <a:avLst/>
          </a:prstGeom>
        </p:spPr>
      </p:pic>
      <p:sp>
        <p:nvSpPr>
          <p:cNvPr id="7" name="Shape 1"/>
          <p:cNvSpPr/>
          <p:nvPr/>
        </p:nvSpPr>
        <p:spPr>
          <a:xfrm>
            <a:off x="16004000" y="3111500"/>
            <a:ext cx="7163695" cy="2209800"/>
          </a:xfrm>
          <a:prstGeom prst="rect">
            <a:avLst/>
          </a:prstGeom>
          <a:noFill/>
          <a:ln/>
        </p:spPr>
      </p:sp>
      <p:sp>
        <p:nvSpPr>
          <p:cNvPr id="8" name="Text 2"/>
          <p:cNvSpPr/>
          <p:nvPr/>
        </p:nvSpPr>
        <p:spPr>
          <a:xfrm>
            <a:off x="16004000" y="3111500"/>
            <a:ext cx="7366921"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Dragon Taming Technique</a:t>
            </a:r>
            <a:endParaRPr lang="en-US" sz="4800" dirty="0"/>
          </a:p>
        </p:txBody>
      </p:sp>
      <p:sp>
        <p:nvSpPr>
          <p:cNvPr id="9" name="Text 3"/>
          <p:cNvSpPr/>
          <p:nvPr/>
        </p:nvSpPr>
        <p:spPr>
          <a:xfrm>
            <a:off x="16004000" y="4254500"/>
            <a:ext cx="7299179"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guide to taming and caring for dragons in the realm of magic.</a:t>
            </a:r>
            <a:endParaRPr lang="en-US" sz="3200" dirty="0"/>
          </a:p>
        </p:txBody>
      </p:sp>
      <p:sp>
        <p:nvSpPr>
          <p:cNvPr id="10" name="Shape 4"/>
          <p:cNvSpPr/>
          <p:nvPr/>
        </p:nvSpPr>
        <p:spPr>
          <a:xfrm>
            <a:off x="16004000" y="6540500"/>
            <a:ext cx="7163695" cy="3048000"/>
          </a:xfrm>
          <a:prstGeom prst="rect">
            <a:avLst/>
          </a:prstGeom>
          <a:noFill/>
          <a:ln/>
        </p:spPr>
      </p:sp>
      <p:sp>
        <p:nvSpPr>
          <p:cNvPr id="11" name="Text 5"/>
          <p:cNvSpPr/>
          <p:nvPr/>
        </p:nvSpPr>
        <p:spPr>
          <a:xfrm>
            <a:off x="16004000" y="6540500"/>
            <a:ext cx="7366921" cy="18796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The Art of Unicorn Sighting</a:t>
            </a:r>
            <a:endParaRPr lang="en-US" sz="4800" dirty="0"/>
          </a:p>
        </p:txBody>
      </p:sp>
      <p:sp>
        <p:nvSpPr>
          <p:cNvPr id="12" name="Text 6"/>
          <p:cNvSpPr/>
          <p:nvPr/>
        </p:nvSpPr>
        <p:spPr>
          <a:xfrm>
            <a:off x="16004000" y="8521700"/>
            <a:ext cx="7299179"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Tips and tricks for spotting the elusive unicorns in their natural habitat.</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Text 0"/>
          <p:cNvSpPr/>
          <p:nvPr/>
        </p:nvSpPr>
        <p:spPr>
          <a:xfrm>
            <a:off x="2091528" y="1574800"/>
            <a:ext cx="20216693" cy="1735667"/>
          </a:xfrm>
          <a:prstGeom prst="rect">
            <a:avLst/>
          </a:prstGeom>
          <a:noFill/>
          <a:ln/>
        </p:spPr>
        <p:txBody>
          <a:bodyPr wrap="square" lIns="0" tIns="0" rIns="0" bIns="0" rtlCol="0" anchor="t"/>
          <a:lstStyle/>
          <a:p>
            <a:pPr algn="ct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Magic of Dragons: A Research</a:t>
            </a:r>
            <a:endParaRPr lang="en-US" sz="8000" dirty="0"/>
          </a:p>
        </p:txBody>
      </p:sp>
      <p:sp>
        <p:nvSpPr>
          <p:cNvPr id="4" name="Shape 1"/>
          <p:cNvSpPr/>
          <p:nvPr/>
        </p:nvSpPr>
        <p:spPr>
          <a:xfrm>
            <a:off x="13590699" y="4025900"/>
            <a:ext cx="6642930" cy="7785100"/>
          </a:xfrm>
          <a:prstGeom prst="rect">
            <a:avLst/>
          </a:prstGeom>
          <a:noFill/>
          <a:ln/>
        </p:spPr>
      </p:sp>
      <p:sp>
        <p:nvSpPr>
          <p:cNvPr id="5" name="Text 2"/>
          <p:cNvSpPr/>
          <p:nvPr/>
        </p:nvSpPr>
        <p:spPr>
          <a:xfrm>
            <a:off x="14740192" y="4025900"/>
            <a:ext cx="4343943"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Dragon Taming</a:t>
            </a:r>
            <a:endParaRPr lang="en-US" sz="4800" dirty="0"/>
          </a:p>
        </p:txBody>
      </p:sp>
      <p:sp>
        <p:nvSpPr>
          <p:cNvPr id="6" name="Shape 3"/>
          <p:cNvSpPr/>
          <p:nvPr/>
        </p:nvSpPr>
        <p:spPr>
          <a:xfrm>
            <a:off x="13590699" y="5168900"/>
            <a:ext cx="6642930" cy="6642100"/>
          </a:xfrm>
          <a:prstGeom prst="rect">
            <a:avLst/>
          </a:prstGeom>
          <a:noFill/>
          <a:ln/>
        </p:spPr>
      </p:sp>
      <p:pic>
        <p:nvPicPr>
          <p:cNvPr id="7" name="Image 1" descr="preencoded.png">    </p:cNvPr>
          <p:cNvPicPr>
            <a:picLocks noChangeAspect="1"/>
          </p:cNvPicPr>
          <p:nvPr/>
        </p:nvPicPr>
        <p:blipFill>
          <a:blip r:embed="rId2"/>
          <a:stretch>
            <a:fillRect/>
          </a:stretch>
        </p:blipFill>
        <p:spPr>
          <a:xfrm>
            <a:off x="13590699" y="5168900"/>
            <a:ext cx="6642930" cy="6642100"/>
          </a:xfrm>
          <a:prstGeom prst="rect">
            <a:avLst/>
          </a:prstGeom>
        </p:spPr>
      </p:pic>
      <p:pic>
        <p:nvPicPr>
          <p:cNvPr id="8" name="Image 2" descr="preencoded.png">    </p:cNvPr>
          <p:cNvPicPr>
            <a:picLocks noChangeAspect="1"/>
          </p:cNvPicPr>
          <p:nvPr/>
        </p:nvPicPr>
        <p:blipFill>
          <a:blip r:embed="rId3"/>
          <a:stretch>
            <a:fillRect/>
          </a:stretch>
        </p:blipFill>
        <p:spPr>
          <a:xfrm>
            <a:off x="13590696" y="5168900"/>
            <a:ext cx="6642933" cy="6642100"/>
          </a:xfrm>
          <a:prstGeom prst="rect">
            <a:avLst/>
          </a:prstGeom>
        </p:spPr>
      </p:pic>
      <p:sp>
        <p:nvSpPr>
          <p:cNvPr id="9" name="Shape 4"/>
          <p:cNvSpPr/>
          <p:nvPr/>
        </p:nvSpPr>
        <p:spPr>
          <a:xfrm>
            <a:off x="15000575" y="6565900"/>
            <a:ext cx="3835879" cy="3835400"/>
          </a:xfrm>
          <a:prstGeom prst="roundRect">
            <a:avLst>
              <a:gd name="adj" fmla="val 3311285"/>
            </a:avLst>
          </a:prstGeom>
          <a:solidFill>
            <a:srgbClr val="E6EBF0">
              <a:alpha val="100000"/>
            </a:srgbClr>
          </a:solidFill>
          <a:ln/>
        </p:spPr>
      </p:sp>
      <p:pic>
        <p:nvPicPr>
          <p:cNvPr id="10" name="Image 3" descr="preencoded.png">    </p:cNvPr>
          <p:cNvPicPr>
            <a:picLocks noChangeAspect="1"/>
          </p:cNvPicPr>
          <p:nvPr/>
        </p:nvPicPr>
        <p:blipFill>
          <a:blip r:embed="rId4"/>
          <a:stretch>
            <a:fillRect/>
          </a:stretch>
        </p:blipFill>
        <p:spPr>
          <a:xfrm>
            <a:off x="16026885" y="7099288"/>
            <a:ext cx="1783258" cy="1625625"/>
          </a:xfrm>
          <a:prstGeom prst="rect">
            <a:avLst/>
          </a:prstGeom>
        </p:spPr>
      </p:pic>
      <p:sp>
        <p:nvSpPr>
          <p:cNvPr id="11" name="Shape 5"/>
          <p:cNvSpPr/>
          <p:nvPr/>
        </p:nvSpPr>
        <p:spPr>
          <a:xfrm>
            <a:off x="15152994" y="9029712"/>
            <a:ext cx="3531041" cy="838200"/>
          </a:xfrm>
          <a:prstGeom prst="rect">
            <a:avLst/>
          </a:prstGeom>
          <a:noFill/>
          <a:ln/>
        </p:spPr>
      </p:sp>
      <p:sp>
        <p:nvSpPr>
          <p:cNvPr id="12" name="Text 6"/>
          <p:cNvSpPr/>
          <p:nvPr/>
        </p:nvSpPr>
        <p:spPr>
          <a:xfrm>
            <a:off x="15051381" y="9029712"/>
            <a:ext cx="3734267"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 </a:t>
            </a:r>
            <a:endParaRPr lang="en-US" sz="4800" dirty="0"/>
          </a:p>
        </p:txBody>
      </p:sp>
      <p:sp>
        <p:nvSpPr>
          <p:cNvPr id="13" name="Shape 7"/>
          <p:cNvSpPr/>
          <p:nvPr/>
        </p:nvSpPr>
        <p:spPr>
          <a:xfrm>
            <a:off x="23370921" y="10515600"/>
            <a:ext cx="1016127" cy="3200400"/>
          </a:xfrm>
          <a:prstGeom prst="rect">
            <a:avLst/>
          </a:prstGeom>
          <a:noFill/>
          <a:ln/>
        </p:spPr>
      </p:sp>
      <p:pic>
        <p:nvPicPr>
          <p:cNvPr id="14"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15" name="Shape 8"/>
          <p:cNvSpPr/>
          <p:nvPr/>
        </p:nvSpPr>
        <p:spPr>
          <a:xfrm>
            <a:off x="3149994" y="4318000"/>
            <a:ext cx="3619952" cy="3175000"/>
          </a:xfrm>
          <a:prstGeom prst="rect">
            <a:avLst/>
          </a:prstGeom>
          <a:noFill/>
          <a:ln/>
        </p:spPr>
      </p:sp>
      <p:sp>
        <p:nvSpPr>
          <p:cNvPr id="16" name="Shape 9"/>
          <p:cNvSpPr/>
          <p:nvPr/>
        </p:nvSpPr>
        <p:spPr>
          <a:xfrm>
            <a:off x="3149994" y="4318000"/>
            <a:ext cx="3619952" cy="3175000"/>
          </a:xfrm>
          <a:prstGeom prst="rect">
            <a:avLst/>
          </a:prstGeom>
          <a:noFill/>
          <a:ln/>
        </p:spPr>
      </p:sp>
      <p:sp>
        <p:nvSpPr>
          <p:cNvPr id="17" name="Text 10"/>
          <p:cNvSpPr/>
          <p:nvPr/>
        </p:nvSpPr>
        <p:spPr>
          <a:xfrm>
            <a:off x="3149994" y="4318000"/>
            <a:ext cx="382317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Archery</a:t>
            </a:r>
            <a:endParaRPr lang="en-US" sz="4800" dirty="0"/>
          </a:p>
        </p:txBody>
      </p:sp>
      <p:sp>
        <p:nvSpPr>
          <p:cNvPr id="18" name="Text 11"/>
          <p:cNvSpPr/>
          <p:nvPr/>
        </p:nvSpPr>
        <p:spPr>
          <a:xfrm>
            <a:off x="3149994" y="5359400"/>
            <a:ext cx="3755436"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Art of Archery": Discover the intricacies of the Art of Archery .</a:t>
            </a:r>
            <a:endParaRPr lang="en-US" sz="3200" dirty="0"/>
          </a:p>
        </p:txBody>
      </p:sp>
      <p:sp>
        <p:nvSpPr>
          <p:cNvPr id="19" name="Shape 12"/>
          <p:cNvSpPr/>
          <p:nvPr/>
        </p:nvSpPr>
        <p:spPr>
          <a:xfrm>
            <a:off x="8370346" y="8547100"/>
            <a:ext cx="3619952" cy="3175000"/>
          </a:xfrm>
          <a:prstGeom prst="rect">
            <a:avLst/>
          </a:prstGeom>
          <a:noFill/>
          <a:ln/>
        </p:spPr>
      </p:sp>
      <p:sp>
        <p:nvSpPr>
          <p:cNvPr id="20" name="Shape 13"/>
          <p:cNvSpPr/>
          <p:nvPr/>
        </p:nvSpPr>
        <p:spPr>
          <a:xfrm>
            <a:off x="8370346" y="8547100"/>
            <a:ext cx="3619952" cy="3175000"/>
          </a:xfrm>
          <a:prstGeom prst="rect">
            <a:avLst/>
          </a:prstGeom>
          <a:noFill/>
          <a:ln/>
        </p:spPr>
      </p:sp>
      <p:sp>
        <p:nvSpPr>
          <p:cNvPr id="21" name="Text 14"/>
          <p:cNvSpPr/>
          <p:nvPr/>
        </p:nvSpPr>
        <p:spPr>
          <a:xfrm>
            <a:off x="8370346" y="8547100"/>
            <a:ext cx="382317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a:t>
            </a:r>
            <a:endParaRPr lang="en-US" sz="4800" dirty="0"/>
          </a:p>
        </p:txBody>
      </p:sp>
      <p:sp>
        <p:nvSpPr>
          <p:cNvPr id="22" name="Text 15"/>
          <p:cNvSpPr/>
          <p:nvPr/>
        </p:nvSpPr>
        <p:spPr>
          <a:xfrm>
            <a:off x="8370346" y="9588500"/>
            <a:ext cx="3755436"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Art of Archery": Discover the intricacies of the Art of Archery .</a:t>
            </a:r>
            <a:endParaRPr lang="en-US" sz="3200" dirty="0"/>
          </a:p>
        </p:txBody>
      </p:sp>
      <p:sp>
        <p:nvSpPr>
          <p:cNvPr id="23" name="Shape 16"/>
          <p:cNvSpPr/>
          <p:nvPr/>
        </p:nvSpPr>
        <p:spPr>
          <a:xfrm>
            <a:off x="8370346" y="4318000"/>
            <a:ext cx="3619952" cy="3175000"/>
          </a:xfrm>
          <a:prstGeom prst="rect">
            <a:avLst/>
          </a:prstGeom>
          <a:noFill/>
          <a:ln/>
        </p:spPr>
      </p:sp>
      <p:sp>
        <p:nvSpPr>
          <p:cNvPr id="24" name="Shape 17"/>
          <p:cNvSpPr/>
          <p:nvPr/>
        </p:nvSpPr>
        <p:spPr>
          <a:xfrm>
            <a:off x="8370346" y="4318000"/>
            <a:ext cx="3619952" cy="3175000"/>
          </a:xfrm>
          <a:prstGeom prst="rect">
            <a:avLst/>
          </a:prstGeom>
          <a:noFill/>
          <a:ln/>
        </p:spPr>
      </p:sp>
      <p:sp>
        <p:nvSpPr>
          <p:cNvPr id="25" name="Text 18"/>
          <p:cNvSpPr/>
          <p:nvPr/>
        </p:nvSpPr>
        <p:spPr>
          <a:xfrm>
            <a:off x="8370346" y="4318000"/>
            <a:ext cx="382317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Music</a:t>
            </a:r>
            <a:endParaRPr lang="en-US" sz="4800" dirty="0"/>
          </a:p>
        </p:txBody>
      </p:sp>
      <p:sp>
        <p:nvSpPr>
          <p:cNvPr id="26" name="Text 19"/>
          <p:cNvSpPr/>
          <p:nvPr/>
        </p:nvSpPr>
        <p:spPr>
          <a:xfrm>
            <a:off x="8370346" y="5359400"/>
            <a:ext cx="3755436"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Music of the Elves": Immerse yourself in the enchanting music.</a:t>
            </a:r>
            <a:endParaRPr lang="en-US" sz="3200" dirty="0"/>
          </a:p>
        </p:txBody>
      </p:sp>
      <p:sp>
        <p:nvSpPr>
          <p:cNvPr id="27" name="Shape 20"/>
          <p:cNvSpPr/>
          <p:nvPr/>
        </p:nvSpPr>
        <p:spPr>
          <a:xfrm>
            <a:off x="3149994" y="8547100"/>
            <a:ext cx="3619952" cy="3175000"/>
          </a:xfrm>
          <a:prstGeom prst="rect">
            <a:avLst/>
          </a:prstGeom>
          <a:noFill/>
          <a:ln/>
        </p:spPr>
      </p:sp>
      <p:sp>
        <p:nvSpPr>
          <p:cNvPr id="28" name="Shape 21"/>
          <p:cNvSpPr/>
          <p:nvPr/>
        </p:nvSpPr>
        <p:spPr>
          <a:xfrm>
            <a:off x="3149994" y="8547100"/>
            <a:ext cx="3619952" cy="3175000"/>
          </a:xfrm>
          <a:prstGeom prst="rect">
            <a:avLst/>
          </a:prstGeom>
          <a:noFill/>
          <a:ln/>
        </p:spPr>
      </p:sp>
      <p:sp>
        <p:nvSpPr>
          <p:cNvPr id="29" name="Text 22"/>
          <p:cNvSpPr/>
          <p:nvPr/>
        </p:nvSpPr>
        <p:spPr>
          <a:xfrm>
            <a:off x="3149994" y="8547100"/>
            <a:ext cx="382317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Life</a:t>
            </a:r>
            <a:endParaRPr lang="en-US" sz="4800" dirty="0"/>
          </a:p>
        </p:txBody>
      </p:sp>
      <p:sp>
        <p:nvSpPr>
          <p:cNvPr id="30" name="Text 23"/>
          <p:cNvSpPr/>
          <p:nvPr/>
        </p:nvSpPr>
        <p:spPr>
          <a:xfrm>
            <a:off x="3149994" y="9588500"/>
            <a:ext cx="3755436"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27</Slides>
  <Notes>27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2023-06-19T01:32:25Z</dcterms:created>
  <dcterms:modified xsi:type="dcterms:W3CDTF">2023-06-19T01:32:25Z</dcterms:modified>
</cp:coreProperties>
</file>