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  <p:sldId id="266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76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3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8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7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623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29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9A43C3-3AFB-4FA0-9212-9452A1B1F24B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3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TIẾN CA PHỤC SINH</a:t>
            </a:r>
            <a:endParaRPr lang="en-US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55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86367"/>
            <a:ext cx="111908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Dâng lên Cha nhân lành rượu bánh ngát thơm chân thành. Mừng ngày Chúa khải hoàn tiến dâng. Alleluia!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5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76518"/>
            <a:ext cx="1112650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Dâng lên Cha toàn năng, ngàn lời ca hòa thương mến. Loan tin vui Phục Sinh, ngợi khen Chúa bao hiển </a:t>
            </a:r>
            <a:r>
              <a:rPr lang="vi-VN" sz="6600" b="1" dirty="0" smtClean="0"/>
              <a:t>v</a:t>
            </a:r>
            <a:r>
              <a:rPr lang="en-US" sz="6600" b="1" dirty="0" err="1" smtClean="0"/>
              <a:t>i</a:t>
            </a:r>
            <a:r>
              <a:rPr lang="vi-VN" sz="6600" b="1" dirty="0" smtClean="0"/>
              <a:t>nh</a:t>
            </a:r>
            <a:r>
              <a:rPr lang="vi-VN" sz="6600" b="1" dirty="0"/>
              <a:t>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86367"/>
            <a:ext cx="111908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Dâng lên Cha nhân lành rượu bánh ngát thơm chân thành. Mừng ngày Chúa khải hoàn tiến dâng. Alleluia!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21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76518"/>
            <a:ext cx="11074986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Dâng lên Cha toàn năng, này rượu nho cùng bánh miến. Bao lao công ngày qua, cùng khúc hát khen tình </a:t>
            </a:r>
            <a:r>
              <a:rPr lang="vi-VN" sz="6600" b="1" dirty="0"/>
              <a:t>Cha. </a:t>
            </a:r>
            <a:endParaRPr lang="en-US" sz="6600" b="1" dirty="0" smtClean="0"/>
          </a:p>
          <a:p>
            <a:pPr algn="just"/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30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86367"/>
            <a:ext cx="111908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Dâng lên Cha nhân lành rượu bánh ngát thơm chân thành. Mừng ngày Chúa khải hoàn tiến dâng. Alleluia!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23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35</TotalTime>
  <Words>134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Verdana</vt:lpstr>
      <vt:lpstr>Savon</vt:lpstr>
      <vt:lpstr>TIẾN CA PHỤC SINH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LOÀI NGƯỜI ƠI</dc:title>
  <dc:creator>Admin</dc:creator>
  <cp:lastModifiedBy>Windows User</cp:lastModifiedBy>
  <cp:revision>26</cp:revision>
  <dcterms:created xsi:type="dcterms:W3CDTF">2024-12-09T14:34:39Z</dcterms:created>
  <dcterms:modified xsi:type="dcterms:W3CDTF">2025-04-02T14:32:02Z</dcterms:modified>
</cp:coreProperties>
</file>