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EB19D91-711B-4233-9523-62BC3A6C8B92}">
  <a:tblStyle styleId="{BEB19D91-711B-4233-9523-62BC3A6C8B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How can you knock down a wall made of concrete?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{BEB19D91-711B-4233-9523-62BC3A6C8B92}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</a:t>
                      </a: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ull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move an object toward you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push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move an object away from you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strength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how strong or weak something is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strong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powerful, like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big push or pull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</a:rPr>
                        <a:t>weak</a:t>
                      </a:r>
                      <a:endParaRPr b="1"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not very powerful, like 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</a:t>
                      </a:r>
                      <a:r>
                        <a:rPr lang="en" sz="1200">
                          <a:solidFill>
                            <a:schemeClr val="dk1"/>
                          </a:solidFill>
                        </a:rPr>
                        <a:t> small push or pull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How can you knock down a wall made of concrete?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