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FDA5709F-AB38-4398-B9A3-2EBDB6A0AA46}">
  <a:tblStyle styleId="{FDA5709F-AB38-4398-B9A3-2EBDB6A0AA46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How can you knock down a wall made of concrete?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{FDA5709F-AB38-4398-B9A3-2EBDB6A0AA46}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p</a:t>
                      </a: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ull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to move an object toward you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push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to move an object away from you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strength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how strong or weak something is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strong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powerful, like 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 big push or pull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weak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not very powerful, like 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 small push or pull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How can you knock down a wall made of concrete?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