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Vast Shadow"/>
      <p:regular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QVfseLm9CctR+jBR+3udUKGCy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VastShadow-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e90c2cbe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e90c2cbe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e90c2cbe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6e90c2cbeb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6e90c2cbeb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6e90c2cbeb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6e90c2cbeb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26e90c2cbeb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g26e90c2cbeb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6e90c2cbeb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6e90c2cbeb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6e90c2cbeb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6e90c2cbeb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26e90c2cbeb_0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26e90c2cbeb_0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6e90c2cbeb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6e90c2cbeb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6e90c2cbeb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6e90c2cbeb_0_3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g26e90c2cbeb_0_3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g26e90c2cbeb_0_3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6e90c2cbeb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6e90c2cbeb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6e90c2cbeb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6e90c2cbeb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26e90c2cbeb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26e90c2cbeb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6e90c2cbeb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26e90c2cbeb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6e90c2cbeb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6e90c2cbeb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6e90c2cbeb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6e90c2cbeb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6e90c2cbeb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6e90c2cbeb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6e90c2cbeb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6e90c2cbeb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6e90c2cbeb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6e90c2cbeb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6e90c2cbeb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6e90c2cbeb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6e90c2cbeb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6e90c2cbeb_0_5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26e90c2cbeb_0_5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g26e90c2cbeb_0_5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26e90c2cbeb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g26e90c2cbeb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g26e90c2cbeb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6e90c2cbeb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6e90c2cbeb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6e90c2cbeb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6e90c2cbeb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6e90c2cbeb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6e90c2cbeb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6e90c2cbeb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6e90c2cbeb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6e90c2cbeb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6e90c2cbeb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6e90c2cbeb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6e90c2cbeb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6e90c2cbeb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6e90c2cbeb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26e90c2cbeb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6e90c2cbeb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6e90c2cbeb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6e90c2cbeb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6e90c2cbeb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26e90c2cbeb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g26e90c2cbeb_0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2.png"/><Relationship Id="rId5" Type="http://schemas.openxmlformats.org/officeDocument/2006/relationships/image" Target="../media/image32.png"/><Relationship Id="rId6"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40.png"/><Relationship Id="rId5" Type="http://schemas.openxmlformats.org/officeDocument/2006/relationships/image" Target="../media/image32.png"/><Relationship Id="rId6" Type="http://schemas.openxmlformats.org/officeDocument/2006/relationships/image" Target="../media/image38.png"/><Relationship Id="rId7" Type="http://schemas.openxmlformats.org/officeDocument/2006/relationships/image" Target="../media/image59.png"/><Relationship Id="rId8" Type="http://schemas.openxmlformats.org/officeDocument/2006/relationships/image" Target="../media/image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71.png"/><Relationship Id="rId11" Type="http://schemas.openxmlformats.org/officeDocument/2006/relationships/image" Target="../media/image96.png"/><Relationship Id="rId10" Type="http://schemas.openxmlformats.org/officeDocument/2006/relationships/image" Target="../media/image53.png"/><Relationship Id="rId12" Type="http://schemas.openxmlformats.org/officeDocument/2006/relationships/image" Target="../media/image57.png"/><Relationship Id="rId9" Type="http://schemas.openxmlformats.org/officeDocument/2006/relationships/image" Target="../media/image3.png"/><Relationship Id="rId5" Type="http://schemas.openxmlformats.org/officeDocument/2006/relationships/image" Target="../media/image32.png"/><Relationship Id="rId6" Type="http://schemas.openxmlformats.org/officeDocument/2006/relationships/image" Target="../media/image48.png"/><Relationship Id="rId7" Type="http://schemas.openxmlformats.org/officeDocument/2006/relationships/image" Target="../media/image46.png"/><Relationship Id="rId8" Type="http://schemas.openxmlformats.org/officeDocument/2006/relationships/image" Target="../media/image7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40.png"/><Relationship Id="rId5" Type="http://schemas.openxmlformats.org/officeDocument/2006/relationships/image" Target="../media/image32.png"/><Relationship Id="rId6" Type="http://schemas.openxmlformats.org/officeDocument/2006/relationships/image" Target="../media/image7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71.png"/><Relationship Id="rId5" Type="http://schemas.openxmlformats.org/officeDocument/2006/relationships/image" Target="../media/image32.png"/></Relationships>
</file>

<file path=ppt/slides/_rels/slide15.xml.rels><?xml version="1.0" encoding="UTF-8" standalone="yes"?><Relationships xmlns="http://schemas.openxmlformats.org/package/2006/relationships"><Relationship Id="rId20" Type="http://schemas.openxmlformats.org/officeDocument/2006/relationships/image" Target="../media/image76.png"/><Relationship Id="rId22" Type="http://schemas.openxmlformats.org/officeDocument/2006/relationships/image" Target="../media/image98.png"/><Relationship Id="rId21" Type="http://schemas.openxmlformats.org/officeDocument/2006/relationships/image" Target="../media/image81.png"/><Relationship Id="rId24" Type="http://schemas.openxmlformats.org/officeDocument/2006/relationships/image" Target="../media/image92.png"/><Relationship Id="rId23" Type="http://schemas.openxmlformats.org/officeDocument/2006/relationships/image" Target="../media/image12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40.png"/><Relationship Id="rId9" Type="http://schemas.openxmlformats.org/officeDocument/2006/relationships/image" Target="../media/image69.png"/><Relationship Id="rId26" Type="http://schemas.openxmlformats.org/officeDocument/2006/relationships/image" Target="../media/image82.png"/><Relationship Id="rId25" Type="http://schemas.openxmlformats.org/officeDocument/2006/relationships/image" Target="../media/image85.png"/><Relationship Id="rId28" Type="http://schemas.openxmlformats.org/officeDocument/2006/relationships/image" Target="../media/image83.png"/><Relationship Id="rId27" Type="http://schemas.openxmlformats.org/officeDocument/2006/relationships/image" Target="../media/image114.png"/><Relationship Id="rId5" Type="http://schemas.openxmlformats.org/officeDocument/2006/relationships/image" Target="../media/image32.png"/><Relationship Id="rId6" Type="http://schemas.openxmlformats.org/officeDocument/2006/relationships/image" Target="../media/image112.png"/><Relationship Id="rId29" Type="http://schemas.openxmlformats.org/officeDocument/2006/relationships/image" Target="../media/image90.png"/><Relationship Id="rId7" Type="http://schemas.openxmlformats.org/officeDocument/2006/relationships/image" Target="../media/image66.png"/><Relationship Id="rId8" Type="http://schemas.openxmlformats.org/officeDocument/2006/relationships/image" Target="../media/image70.png"/><Relationship Id="rId11" Type="http://schemas.openxmlformats.org/officeDocument/2006/relationships/image" Target="../media/image104.png"/><Relationship Id="rId10" Type="http://schemas.openxmlformats.org/officeDocument/2006/relationships/image" Target="../media/image74.png"/><Relationship Id="rId13" Type="http://schemas.openxmlformats.org/officeDocument/2006/relationships/image" Target="../media/image113.png"/><Relationship Id="rId12" Type="http://schemas.openxmlformats.org/officeDocument/2006/relationships/image" Target="../media/image72.png"/><Relationship Id="rId15" Type="http://schemas.openxmlformats.org/officeDocument/2006/relationships/image" Target="../media/image106.png"/><Relationship Id="rId14" Type="http://schemas.openxmlformats.org/officeDocument/2006/relationships/image" Target="../media/image116.png"/><Relationship Id="rId17" Type="http://schemas.openxmlformats.org/officeDocument/2006/relationships/image" Target="../media/image80.png"/><Relationship Id="rId16" Type="http://schemas.openxmlformats.org/officeDocument/2006/relationships/image" Target="../media/image105.png"/><Relationship Id="rId19" Type="http://schemas.openxmlformats.org/officeDocument/2006/relationships/image" Target="../media/image84.png"/><Relationship Id="rId18" Type="http://schemas.openxmlformats.org/officeDocument/2006/relationships/image" Target="../media/image9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12.png"/><Relationship Id="rId5" Type="http://schemas.openxmlformats.org/officeDocument/2006/relationships/image" Target="../media/image32.png"/><Relationship Id="rId6" Type="http://schemas.openxmlformats.org/officeDocument/2006/relationships/image" Target="../media/image95.png"/><Relationship Id="rId7" Type="http://schemas.openxmlformats.org/officeDocument/2006/relationships/image" Target="../media/image10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71.png"/><Relationship Id="rId5" Type="http://schemas.openxmlformats.org/officeDocument/2006/relationships/image" Target="../media/image32.png"/><Relationship Id="rId6" Type="http://schemas.openxmlformats.org/officeDocument/2006/relationships/image" Target="../media/image140.png"/><Relationship Id="rId7" Type="http://schemas.openxmlformats.org/officeDocument/2006/relationships/image" Target="../media/image1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40.png"/><Relationship Id="rId5" Type="http://schemas.openxmlformats.org/officeDocument/2006/relationships/image" Target="../media/image32.png"/><Relationship Id="rId6" Type="http://schemas.openxmlformats.org/officeDocument/2006/relationships/image" Target="../media/image132.png"/><Relationship Id="rId7" Type="http://schemas.openxmlformats.org/officeDocument/2006/relationships/image" Target="../media/image1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4.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3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71.png"/><Relationship Id="rId5" Type="http://schemas.openxmlformats.org/officeDocument/2006/relationships/image" Target="../media/image32.png"/><Relationship Id="rId6" Type="http://schemas.openxmlformats.org/officeDocument/2006/relationships/image" Target="../media/image1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40.png"/><Relationship Id="rId9" Type="http://schemas.openxmlformats.org/officeDocument/2006/relationships/image" Target="../media/image136.png"/><Relationship Id="rId5" Type="http://schemas.openxmlformats.org/officeDocument/2006/relationships/image" Target="../media/image32.png"/><Relationship Id="rId6" Type="http://schemas.openxmlformats.org/officeDocument/2006/relationships/image" Target="../media/image130.png"/><Relationship Id="rId7" Type="http://schemas.openxmlformats.org/officeDocument/2006/relationships/image" Target="../media/image125.png"/><Relationship Id="rId8" Type="http://schemas.openxmlformats.org/officeDocument/2006/relationships/image" Target="../media/image117.png"/><Relationship Id="rId10" Type="http://schemas.openxmlformats.org/officeDocument/2006/relationships/image" Target="../media/image1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12.png"/><Relationship Id="rId5" Type="http://schemas.openxmlformats.org/officeDocument/2006/relationships/image" Target="../media/image32.png"/><Relationship Id="rId6" Type="http://schemas.openxmlformats.org/officeDocument/2006/relationships/image" Target="../media/image135.png"/><Relationship Id="rId7" Type="http://schemas.openxmlformats.org/officeDocument/2006/relationships/image" Target="../media/image137.png"/><Relationship Id="rId8" Type="http://schemas.openxmlformats.org/officeDocument/2006/relationships/image" Target="../media/image1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7.png"/><Relationship Id="rId4" Type="http://schemas.openxmlformats.org/officeDocument/2006/relationships/image" Target="../media/image32.png"/><Relationship Id="rId5" Type="http://schemas.openxmlformats.org/officeDocument/2006/relationships/hyperlink" Target="https://unsplash.com/" TargetMode="External"/><Relationship Id="rId6" Type="http://schemas.openxmlformats.org/officeDocument/2006/relationships/image" Target="../media/image1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71.png"/><Relationship Id="rId5" Type="http://schemas.openxmlformats.org/officeDocument/2006/relationships/image" Target="../media/image32.png"/><Relationship Id="rId6" Type="http://schemas.openxmlformats.org/officeDocument/2006/relationships/image" Target="../media/image3.png"/><Relationship Id="rId7"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40.png"/><Relationship Id="rId5"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12.png"/><Relationship Id="rId5" Type="http://schemas.openxmlformats.org/officeDocument/2006/relationships/image" Target="../media/image32.png"/><Relationship Id="rId6" Type="http://schemas.openxmlformats.org/officeDocument/2006/relationships/image" Target="../media/image19.png"/><Relationship Id="rId7" Type="http://schemas.openxmlformats.org/officeDocument/2006/relationships/image" Target="../media/image9.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71.png"/><Relationship Id="rId5" Type="http://schemas.openxmlformats.org/officeDocument/2006/relationships/image" Target="../media/image32.png"/><Relationship Id="rId6" Type="http://schemas.openxmlformats.org/officeDocument/2006/relationships/image" Target="../media/image42.png"/><Relationship Id="rId7" Type="http://schemas.openxmlformats.org/officeDocument/2006/relationships/image" Target="../media/image14.png"/><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32.png"/><Relationship Id="rId5"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40.png"/><Relationship Id="rId5" Type="http://schemas.openxmlformats.org/officeDocument/2006/relationships/image" Target="../media/image32.png"/><Relationship Id="rId6" Type="http://schemas.openxmlformats.org/officeDocument/2006/relationships/image" Target="../media/image23.png"/><Relationship Id="rId7" Type="http://schemas.openxmlformats.org/officeDocument/2006/relationships/image" Target="../media/image1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56.png"/><Relationship Id="rId5" Type="http://schemas.openxmlformats.org/officeDocument/2006/relationships/image" Target="../media/image44.png"/><Relationship Id="rId6" Type="http://schemas.openxmlformats.org/officeDocument/2006/relationships/image" Target="../media/image51.png"/><Relationship Id="rId7" Type="http://schemas.openxmlformats.org/officeDocument/2006/relationships/image" Target="../media/image55.png"/><Relationship Id="rId8"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15" name="Shape 15"/>
        <p:cNvGrpSpPr/>
        <p:nvPr/>
      </p:nvGrpSpPr>
      <p:grpSpPr>
        <a:xfrm>
          <a:off x="0" y="0"/>
          <a:ext cx="0" cy="0"/>
          <a:chOff x="0" y="0"/>
          <a:chExt cx="0" cy="0"/>
        </a:xfrm>
      </p:grpSpPr>
      <p:pic>
        <p:nvPicPr>
          <p:cNvPr descr=" " id="16" name="Google Shape;16;g26e90c2cbeb_0_0"/>
          <p:cNvPicPr preferRelativeResize="0"/>
          <p:nvPr/>
        </p:nvPicPr>
        <p:blipFill rotWithShape="1">
          <a:blip r:embed="rId3">
            <a:alphaModFix/>
          </a:blip>
          <a:srcRect b="0" l="0" r="0" t="0"/>
          <a:stretch/>
        </p:blipFill>
        <p:spPr>
          <a:xfrm>
            <a:off x="0" y="9639300"/>
            <a:ext cx="6236479" cy="4076700"/>
          </a:xfrm>
          <a:prstGeom prst="rect">
            <a:avLst/>
          </a:prstGeom>
          <a:noFill/>
          <a:ln>
            <a:noFill/>
          </a:ln>
        </p:spPr>
      </p:pic>
      <p:pic>
        <p:nvPicPr>
          <p:cNvPr descr=" " id="17" name="Google Shape;17;g26e90c2cbeb_0_0"/>
          <p:cNvPicPr preferRelativeResize="0"/>
          <p:nvPr/>
        </p:nvPicPr>
        <p:blipFill rotWithShape="1">
          <a:blip r:embed="rId4">
            <a:alphaModFix/>
          </a:blip>
          <a:srcRect b="0" l="0" r="0" t="0"/>
          <a:stretch/>
        </p:blipFill>
        <p:spPr>
          <a:xfrm>
            <a:off x="19268308" y="0"/>
            <a:ext cx="4610676" cy="7594599"/>
          </a:xfrm>
          <a:prstGeom prst="rect">
            <a:avLst/>
          </a:prstGeom>
          <a:noFill/>
          <a:ln>
            <a:noFill/>
          </a:ln>
        </p:spPr>
      </p:pic>
      <p:sp>
        <p:nvSpPr>
          <p:cNvPr id="18" name="Google Shape;18;g26e90c2cbeb_0_0"/>
          <p:cNvSpPr/>
          <p:nvPr/>
        </p:nvSpPr>
        <p:spPr>
          <a:xfrm>
            <a:off x="3289711" y="-368300"/>
            <a:ext cx="188238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Vast Shadow"/>
              <a:buNone/>
            </a:pPr>
            <a:r>
              <a:rPr b="0" i="0" lang="en-US" sz="24000" u="none" cap="none" strike="noStrike">
                <a:solidFill>
                  <a:srgbClr val="272727"/>
                </a:solidFill>
                <a:latin typeface="Vast Shadow"/>
                <a:ea typeface="Vast Shadow"/>
                <a:cs typeface="Vast Shadow"/>
                <a:sym typeface="Vast Shadow"/>
              </a:rPr>
              <a:t>Parasite </a:t>
            </a:r>
            <a:endParaRPr b="0" i="0" sz="24000" u="none" cap="none" strike="noStrike">
              <a:solidFill>
                <a:schemeClr val="dk1"/>
              </a:solidFill>
              <a:latin typeface="Calibri"/>
              <a:ea typeface="Calibri"/>
              <a:cs typeface="Calibri"/>
              <a:sym typeface="Calibri"/>
            </a:endParaRPr>
          </a:p>
        </p:txBody>
      </p:sp>
      <p:sp>
        <p:nvSpPr>
          <p:cNvPr id="19" name="Google Shape;19;g26e90c2cbeb_0_0"/>
          <p:cNvSpPr/>
          <p:nvPr/>
        </p:nvSpPr>
        <p:spPr>
          <a:xfrm>
            <a:off x="3251606" y="29083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6e90c2cbe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6e90c2cbeb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6e90c2cbeb_0_0"/>
          <p:cNvPicPr preferRelativeResize="0"/>
          <p:nvPr/>
        </p:nvPicPr>
        <p:blipFill rotWithShape="1">
          <a:blip r:embed="rId6">
            <a:alphaModFix/>
          </a:blip>
          <a:srcRect b="0" l="0" r="0" t="0"/>
          <a:stretch/>
        </p:blipFill>
        <p:spPr>
          <a:xfrm>
            <a:off x="6122165" y="3441700"/>
            <a:ext cx="12155419" cy="9982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217" name="Shape 217"/>
        <p:cNvGrpSpPr/>
        <p:nvPr/>
      </p:nvGrpSpPr>
      <p:grpSpPr>
        <a:xfrm>
          <a:off x="0" y="0"/>
          <a:ext cx="0" cy="0"/>
          <a:chOff x="0" y="0"/>
          <a:chExt cx="0" cy="0"/>
        </a:xfrm>
      </p:grpSpPr>
      <p:pic>
        <p:nvPicPr>
          <p:cNvPr descr=" " id="218" name="Google Shape;218;g26e90c2cbeb_0_193"/>
          <p:cNvPicPr preferRelativeResize="0"/>
          <p:nvPr/>
        </p:nvPicPr>
        <p:blipFill rotWithShape="1">
          <a:blip r:embed="rId3">
            <a:alphaModFix/>
          </a:blip>
          <a:srcRect b="0" l="0" r="0" t="0"/>
          <a:stretch/>
        </p:blipFill>
        <p:spPr>
          <a:xfrm>
            <a:off x="22227778" y="2730500"/>
            <a:ext cx="2159270" cy="8255000"/>
          </a:xfrm>
          <a:prstGeom prst="rect">
            <a:avLst/>
          </a:prstGeom>
          <a:noFill/>
          <a:ln>
            <a:noFill/>
          </a:ln>
        </p:spPr>
      </p:pic>
      <p:pic>
        <p:nvPicPr>
          <p:cNvPr descr=" " id="219" name="Google Shape;219;g26e90c2cbeb_0_193"/>
          <p:cNvPicPr preferRelativeResize="0"/>
          <p:nvPr/>
        </p:nvPicPr>
        <p:blipFill rotWithShape="1">
          <a:blip r:embed="rId4">
            <a:alphaModFix/>
          </a:blip>
          <a:srcRect b="0" l="0" r="0" t="0"/>
          <a:stretch/>
        </p:blipFill>
        <p:spPr>
          <a:xfrm>
            <a:off x="0" y="1574800"/>
            <a:ext cx="2795004" cy="10562604"/>
          </a:xfrm>
          <a:prstGeom prst="rect">
            <a:avLst/>
          </a:prstGeom>
          <a:noFill/>
          <a:ln>
            <a:noFill/>
          </a:ln>
        </p:spPr>
      </p:pic>
      <p:sp>
        <p:nvSpPr>
          <p:cNvPr id="220" name="Google Shape;220;g26e90c2cbeb_0_1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6e90c2cbeb_0_1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2" name="Google Shape;222;g26e90c2cbeb_0_193"/>
          <p:cNvSpPr/>
          <p:nvPr/>
        </p:nvSpPr>
        <p:spPr>
          <a:xfrm>
            <a:off x="9107038" y="469900"/>
            <a:ext cx="8874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Pricing Plan</a:t>
            </a:r>
            <a:endParaRPr b="0" i="0" sz="8000" u="none" cap="none" strike="noStrike">
              <a:solidFill>
                <a:schemeClr val="dk1"/>
              </a:solidFill>
              <a:latin typeface="Calibri"/>
              <a:ea typeface="Calibri"/>
              <a:cs typeface="Calibri"/>
              <a:sym typeface="Calibri"/>
            </a:endParaRPr>
          </a:p>
        </p:txBody>
      </p:sp>
      <p:sp>
        <p:nvSpPr>
          <p:cNvPr id="223" name="Google Shape;223;g26e90c2cbeb_0_193"/>
          <p:cNvSpPr/>
          <p:nvPr/>
        </p:nvSpPr>
        <p:spPr>
          <a:xfrm>
            <a:off x="1778222" y="2489200"/>
            <a:ext cx="20843400" cy="943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6e90c2cbeb_0_193"/>
          <p:cNvSpPr/>
          <p:nvPr/>
        </p:nvSpPr>
        <p:spPr>
          <a:xfrm>
            <a:off x="1778222" y="2489200"/>
            <a:ext cx="6439800" cy="94362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6e90c2cbeb_0_193"/>
          <p:cNvPicPr preferRelativeResize="0"/>
          <p:nvPr/>
        </p:nvPicPr>
        <p:blipFill rotWithShape="1">
          <a:blip r:embed="rId6">
            <a:alphaModFix/>
          </a:blip>
          <a:srcRect b="0" l="0" r="0" t="0"/>
          <a:stretch/>
        </p:blipFill>
        <p:spPr>
          <a:xfrm>
            <a:off x="4314924" y="2946400"/>
            <a:ext cx="1366301" cy="1409700"/>
          </a:xfrm>
          <a:prstGeom prst="rect">
            <a:avLst/>
          </a:prstGeom>
          <a:noFill/>
          <a:ln>
            <a:noFill/>
          </a:ln>
        </p:spPr>
      </p:pic>
      <p:sp>
        <p:nvSpPr>
          <p:cNvPr id="226" name="Google Shape;226;g26e90c2cbeb_0_193"/>
          <p:cNvSpPr/>
          <p:nvPr/>
        </p:nvSpPr>
        <p:spPr>
          <a:xfrm>
            <a:off x="3727916" y="4660900"/>
            <a:ext cx="2540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Basic</a:t>
            </a:r>
            <a:endParaRPr b="0" i="0" sz="4800" u="none" cap="none" strike="noStrike">
              <a:solidFill>
                <a:schemeClr val="dk1"/>
              </a:solidFill>
              <a:latin typeface="Calibri"/>
              <a:ea typeface="Calibri"/>
              <a:cs typeface="Calibri"/>
              <a:sym typeface="Calibri"/>
            </a:endParaRPr>
          </a:p>
        </p:txBody>
      </p:sp>
      <p:sp>
        <p:nvSpPr>
          <p:cNvPr id="227" name="Google Shape;227;g26e90c2cbeb_0_193"/>
          <p:cNvSpPr/>
          <p:nvPr/>
        </p:nvSpPr>
        <p:spPr>
          <a:xfrm>
            <a:off x="2235479" y="57277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8" name="Google Shape;228;g26e90c2cbeb_0_193"/>
          <p:cNvSpPr/>
          <p:nvPr/>
        </p:nvSpPr>
        <p:spPr>
          <a:xfrm>
            <a:off x="2673684" y="10706100"/>
            <a:ext cx="4648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$10/month</a:t>
            </a:r>
            <a:endParaRPr b="0" i="0" sz="4800" u="none" cap="none" strike="noStrike">
              <a:solidFill>
                <a:schemeClr val="dk1"/>
              </a:solidFill>
              <a:latin typeface="Calibri"/>
              <a:ea typeface="Calibri"/>
              <a:cs typeface="Calibri"/>
              <a:sym typeface="Calibri"/>
            </a:endParaRPr>
          </a:p>
        </p:txBody>
      </p:sp>
      <p:sp>
        <p:nvSpPr>
          <p:cNvPr id="229" name="Google Shape;229;g26e90c2cbeb_0_193"/>
          <p:cNvSpPr/>
          <p:nvPr/>
        </p:nvSpPr>
        <p:spPr>
          <a:xfrm>
            <a:off x="8980022" y="2489200"/>
            <a:ext cx="6439800" cy="94362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6e90c2cbeb_0_193"/>
          <p:cNvPicPr preferRelativeResize="0"/>
          <p:nvPr/>
        </p:nvPicPr>
        <p:blipFill rotWithShape="1">
          <a:blip r:embed="rId7">
            <a:alphaModFix/>
          </a:blip>
          <a:srcRect b="0" l="0" r="0" t="0"/>
          <a:stretch/>
        </p:blipFill>
        <p:spPr>
          <a:xfrm>
            <a:off x="11500599" y="2946400"/>
            <a:ext cx="1398551" cy="1409700"/>
          </a:xfrm>
          <a:prstGeom prst="rect">
            <a:avLst/>
          </a:prstGeom>
          <a:noFill/>
          <a:ln>
            <a:noFill/>
          </a:ln>
        </p:spPr>
      </p:pic>
      <p:sp>
        <p:nvSpPr>
          <p:cNvPr id="231" name="Google Shape;231;g26e90c2cbeb_0_193"/>
          <p:cNvSpPr/>
          <p:nvPr/>
        </p:nvSpPr>
        <p:spPr>
          <a:xfrm>
            <a:off x="11107538" y="4660900"/>
            <a:ext cx="2184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Elite</a:t>
            </a:r>
            <a:endParaRPr b="0" i="0" sz="4800" u="none" cap="none" strike="noStrike">
              <a:solidFill>
                <a:schemeClr val="dk1"/>
              </a:solidFill>
              <a:latin typeface="Calibri"/>
              <a:ea typeface="Calibri"/>
              <a:cs typeface="Calibri"/>
              <a:sym typeface="Calibri"/>
            </a:endParaRPr>
          </a:p>
        </p:txBody>
      </p:sp>
      <p:sp>
        <p:nvSpPr>
          <p:cNvPr id="232" name="Google Shape;232;g26e90c2cbeb_0_193"/>
          <p:cNvSpPr/>
          <p:nvPr/>
        </p:nvSpPr>
        <p:spPr>
          <a:xfrm>
            <a:off x="9437280" y="57277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3" name="Google Shape;233;g26e90c2cbeb_0_193"/>
          <p:cNvSpPr/>
          <p:nvPr/>
        </p:nvSpPr>
        <p:spPr>
          <a:xfrm>
            <a:off x="9792924" y="10706100"/>
            <a:ext cx="4813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$50/month</a:t>
            </a:r>
            <a:endParaRPr b="0" i="0" sz="4800" u="none" cap="none" strike="noStrike">
              <a:solidFill>
                <a:schemeClr val="dk1"/>
              </a:solidFill>
              <a:latin typeface="Calibri"/>
              <a:ea typeface="Calibri"/>
              <a:cs typeface="Calibri"/>
              <a:sym typeface="Calibri"/>
            </a:endParaRPr>
          </a:p>
        </p:txBody>
      </p:sp>
      <p:sp>
        <p:nvSpPr>
          <p:cNvPr id="234" name="Google Shape;234;g26e90c2cbeb_0_193"/>
          <p:cNvSpPr/>
          <p:nvPr/>
        </p:nvSpPr>
        <p:spPr>
          <a:xfrm>
            <a:off x="16181822" y="2489200"/>
            <a:ext cx="6439800" cy="94362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6e90c2cbeb_0_193"/>
          <p:cNvPicPr preferRelativeResize="0"/>
          <p:nvPr/>
        </p:nvPicPr>
        <p:blipFill rotWithShape="1">
          <a:blip r:embed="rId8">
            <a:alphaModFix/>
          </a:blip>
          <a:srcRect b="0" l="0" r="0" t="0"/>
          <a:stretch/>
        </p:blipFill>
        <p:spPr>
          <a:xfrm>
            <a:off x="18867907" y="2946400"/>
            <a:ext cx="1067532" cy="1409700"/>
          </a:xfrm>
          <a:prstGeom prst="rect">
            <a:avLst/>
          </a:prstGeom>
          <a:noFill/>
          <a:ln>
            <a:noFill/>
          </a:ln>
        </p:spPr>
      </p:pic>
      <p:sp>
        <p:nvSpPr>
          <p:cNvPr id="236" name="Google Shape;236;g26e90c2cbeb_0_193"/>
          <p:cNvSpPr/>
          <p:nvPr/>
        </p:nvSpPr>
        <p:spPr>
          <a:xfrm>
            <a:off x="17045530" y="4660900"/>
            <a:ext cx="4712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Legendary</a:t>
            </a:r>
            <a:endParaRPr b="0" i="0" sz="4800" u="none" cap="none" strike="noStrike">
              <a:solidFill>
                <a:schemeClr val="dk1"/>
              </a:solidFill>
              <a:latin typeface="Calibri"/>
              <a:ea typeface="Calibri"/>
              <a:cs typeface="Calibri"/>
              <a:sym typeface="Calibri"/>
            </a:endParaRPr>
          </a:p>
        </p:txBody>
      </p:sp>
      <p:sp>
        <p:nvSpPr>
          <p:cNvPr id="237" name="Google Shape;237;g26e90c2cbeb_0_193"/>
          <p:cNvSpPr/>
          <p:nvPr/>
        </p:nvSpPr>
        <p:spPr>
          <a:xfrm>
            <a:off x="16639080" y="57277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8" name="Google Shape;238;g26e90c2cbeb_0_193"/>
          <p:cNvSpPr/>
          <p:nvPr/>
        </p:nvSpPr>
        <p:spPr>
          <a:xfrm>
            <a:off x="16823253" y="10706100"/>
            <a:ext cx="515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243" name="Shape 243"/>
        <p:cNvGrpSpPr/>
        <p:nvPr/>
      </p:nvGrpSpPr>
      <p:grpSpPr>
        <a:xfrm>
          <a:off x="0" y="0"/>
          <a:ext cx="0" cy="0"/>
          <a:chOff x="0" y="0"/>
          <a:chExt cx="0" cy="0"/>
        </a:xfrm>
      </p:grpSpPr>
      <p:sp>
        <p:nvSpPr>
          <p:cNvPr id="244" name="Google Shape;244;g26e90c2cbeb_0_218"/>
          <p:cNvSpPr/>
          <p:nvPr/>
        </p:nvSpPr>
        <p:spPr>
          <a:xfrm>
            <a:off x="0" y="0"/>
            <a:ext cx="24387000" cy="13716000"/>
          </a:xfrm>
          <a:prstGeom prst="rect">
            <a:avLst/>
          </a:prstGeom>
          <a:solidFill>
            <a:srgbClr val="F0D2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6e90c2cbeb_0_218"/>
          <p:cNvPicPr preferRelativeResize="0"/>
          <p:nvPr/>
        </p:nvPicPr>
        <p:blipFill rotWithShape="1">
          <a:blip r:embed="rId3">
            <a:alphaModFix/>
          </a:blip>
          <a:srcRect b="0" l="0" r="0" t="0"/>
          <a:stretch/>
        </p:blipFill>
        <p:spPr>
          <a:xfrm>
            <a:off x="0" y="8267700"/>
            <a:ext cx="5296562" cy="5448300"/>
          </a:xfrm>
          <a:prstGeom prst="rect">
            <a:avLst/>
          </a:prstGeom>
          <a:noFill/>
          <a:ln>
            <a:noFill/>
          </a:ln>
        </p:spPr>
      </p:pic>
      <p:pic>
        <p:nvPicPr>
          <p:cNvPr descr=" " id="246" name="Google Shape;246;g26e90c2cbeb_0_218"/>
          <p:cNvPicPr preferRelativeResize="0"/>
          <p:nvPr/>
        </p:nvPicPr>
        <p:blipFill rotWithShape="1">
          <a:blip r:embed="rId4">
            <a:alphaModFix/>
          </a:blip>
          <a:srcRect b="0" l="0" r="0" t="0"/>
          <a:stretch/>
        </p:blipFill>
        <p:spPr>
          <a:xfrm>
            <a:off x="18671334" y="0"/>
            <a:ext cx="4483660" cy="4254500"/>
          </a:xfrm>
          <a:prstGeom prst="rect">
            <a:avLst/>
          </a:prstGeom>
          <a:noFill/>
          <a:ln>
            <a:noFill/>
          </a:ln>
        </p:spPr>
      </p:pic>
      <p:sp>
        <p:nvSpPr>
          <p:cNvPr id="247" name="Google Shape;247;g26e90c2cbeb_0_2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26e90c2cbeb_0_2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9" name="Google Shape;249;g26e90c2cbeb_0_218"/>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50" name="Google Shape;250;g26e90c2cbeb_0_218"/>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6e90c2cbeb_0_218"/>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52" name="Google Shape;252;g26e90c2cbeb_0_218"/>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53" name="Google Shape;253;g26e90c2cbeb_0_218"/>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54" name="Google Shape;254;g26e90c2cbeb_0_218"/>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55" name="Google Shape;255;g26e90c2cbeb_0_218"/>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56" name="Google Shape;256;g26e90c2cbeb_0_218"/>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57" name="Google Shape;257;g26e90c2cbeb_0_218"/>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58" name="Google Shape;258;g26e90c2cbeb_0_218"/>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59" name="Google Shape;259;g26e90c2cbeb_0_218"/>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60" name="Google Shape;260;g26e90c2cbeb_0_218"/>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61" name="Google Shape;261;g26e90c2cbeb_0_218"/>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62" name="Google Shape;262;g26e90c2cbeb_0_218"/>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e90c2cbeb_0_218"/>
          <p:cNvSpPr/>
          <p:nvPr/>
        </p:nvSpPr>
        <p:spPr>
          <a:xfrm>
            <a:off x="990724"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e90c2cbeb_0_218"/>
          <p:cNvSpPr/>
          <p:nvPr/>
        </p:nvSpPr>
        <p:spPr>
          <a:xfrm>
            <a:off x="1098687" y="3759200"/>
            <a:ext cx="124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S</a:t>
            </a:r>
            <a:endParaRPr b="0" i="0" sz="8000" u="none" cap="none" strike="noStrike">
              <a:solidFill>
                <a:schemeClr val="dk1"/>
              </a:solidFill>
              <a:latin typeface="Calibri"/>
              <a:ea typeface="Calibri"/>
              <a:cs typeface="Calibri"/>
              <a:sym typeface="Calibri"/>
            </a:endParaRPr>
          </a:p>
        </p:txBody>
      </p:sp>
      <p:sp>
        <p:nvSpPr>
          <p:cNvPr id="265" name="Google Shape;265;g26e90c2cbeb_0_218"/>
          <p:cNvSpPr/>
          <p:nvPr/>
        </p:nvSpPr>
        <p:spPr>
          <a:xfrm>
            <a:off x="642700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e90c2cbeb_0_218"/>
          <p:cNvSpPr/>
          <p:nvPr/>
        </p:nvSpPr>
        <p:spPr>
          <a:xfrm>
            <a:off x="6293637" y="3759200"/>
            <a:ext cx="1723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W</a:t>
            </a:r>
            <a:endParaRPr b="0" i="0" sz="8000" u="none" cap="none" strike="noStrike">
              <a:solidFill>
                <a:schemeClr val="dk1"/>
              </a:solidFill>
              <a:latin typeface="Calibri"/>
              <a:ea typeface="Calibri"/>
              <a:cs typeface="Calibri"/>
              <a:sym typeface="Calibri"/>
            </a:endParaRPr>
          </a:p>
        </p:txBody>
      </p:sp>
      <p:sp>
        <p:nvSpPr>
          <p:cNvPr id="267" name="Google Shape;267;g26e90c2cbeb_0_218"/>
          <p:cNvSpPr/>
          <p:nvPr/>
        </p:nvSpPr>
        <p:spPr>
          <a:xfrm>
            <a:off x="1186328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e90c2cbeb_0_218"/>
          <p:cNvSpPr/>
          <p:nvPr/>
        </p:nvSpPr>
        <p:spPr>
          <a:xfrm>
            <a:off x="11945843" y="3759200"/>
            <a:ext cx="129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O</a:t>
            </a:r>
            <a:endParaRPr b="0" i="0" sz="8000" u="none" cap="none" strike="noStrike">
              <a:solidFill>
                <a:schemeClr val="dk1"/>
              </a:solidFill>
              <a:latin typeface="Calibri"/>
              <a:ea typeface="Calibri"/>
              <a:cs typeface="Calibri"/>
              <a:sym typeface="Calibri"/>
            </a:endParaRPr>
          </a:p>
        </p:txBody>
      </p:sp>
      <p:sp>
        <p:nvSpPr>
          <p:cNvPr id="269" name="Google Shape;269;g26e90c2cbeb_0_218"/>
          <p:cNvSpPr/>
          <p:nvPr/>
        </p:nvSpPr>
        <p:spPr>
          <a:xfrm>
            <a:off x="17299562"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e90c2cbeb_0_218"/>
          <p:cNvSpPr/>
          <p:nvPr/>
        </p:nvSpPr>
        <p:spPr>
          <a:xfrm>
            <a:off x="17375772" y="3759200"/>
            <a:ext cx="130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T</a:t>
            </a:r>
            <a:endParaRPr b="0" i="0" sz="8000" u="none" cap="none" strike="noStrike">
              <a:solidFill>
                <a:schemeClr val="dk1"/>
              </a:solidFill>
              <a:latin typeface="Calibri"/>
              <a:ea typeface="Calibri"/>
              <a:cs typeface="Calibri"/>
              <a:sym typeface="Calibri"/>
            </a:endParaRPr>
          </a:p>
        </p:txBody>
      </p:sp>
      <p:sp>
        <p:nvSpPr>
          <p:cNvPr id="271" name="Google Shape;271;g26e90c2cbeb_0_218"/>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e90c2cbeb_0_218"/>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e90c2cbeb_0_218"/>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e90c2cbeb_0_218"/>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75" name="Google Shape;275;g26e90c2cbeb_0_218"/>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g26e90c2cbeb_0_218"/>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e90c2cbeb_0_218"/>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e90c2cbeb_0_218"/>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79" name="Google Shape;279;g26e90c2cbeb_0_218"/>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0" name="Google Shape;280;g26e90c2cbeb_0_218"/>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e90c2cbeb_0_218"/>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e90c2cbeb_0_218"/>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e90c2cbeb_0_218"/>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84" name="Google Shape;284;g26e90c2cbeb_0_218"/>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5" name="Google Shape;285;g26e90c2cbeb_0_218"/>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e90c2cbeb_0_218"/>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e90c2cbeb_0_218"/>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88" name="Google Shape;288;g26e90c2cbeb_0_218"/>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9" name="Google Shape;289;g26e90c2cbeb_0_218"/>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e90c2cbeb_0_218"/>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e90c2cbeb_0_218"/>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e90c2cbeb_0_218"/>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93" name="Google Shape;293;g26e90c2cbeb_0_218"/>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4" name="Google Shape;294;g26e90c2cbeb_0_218"/>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e90c2cbeb_0_218"/>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e90c2cbeb_0_218"/>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97" name="Google Shape;297;g26e90c2cbeb_0_218"/>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8" name="Google Shape;298;g26e90c2cbeb_0_218"/>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e90c2cbeb_0_218"/>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e90c2cbeb_0_218"/>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6e90c2cbeb_0_218"/>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302" name="Google Shape;302;g26e90c2cbeb_0_218"/>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3" name="Google Shape;303;g26e90c2cbeb_0_218"/>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e90c2cbeb_0_218"/>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e90c2cbeb_0_218"/>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306" name="Google Shape;306;g26e90c2cbeb_0_218"/>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311" name="Shape 311"/>
        <p:cNvGrpSpPr/>
        <p:nvPr/>
      </p:nvGrpSpPr>
      <p:grpSpPr>
        <a:xfrm>
          <a:off x="0" y="0"/>
          <a:ext cx="0" cy="0"/>
          <a:chOff x="0" y="0"/>
          <a:chExt cx="0" cy="0"/>
        </a:xfrm>
      </p:grpSpPr>
      <p:pic>
        <p:nvPicPr>
          <p:cNvPr descr=" " id="312" name="Google Shape;312;g26e90c2cbeb_0_285"/>
          <p:cNvPicPr preferRelativeResize="0"/>
          <p:nvPr/>
        </p:nvPicPr>
        <p:blipFill rotWithShape="1">
          <a:blip r:embed="rId3">
            <a:alphaModFix/>
          </a:blip>
          <a:srcRect b="0" l="0" r="0" t="0"/>
          <a:stretch/>
        </p:blipFill>
        <p:spPr>
          <a:xfrm>
            <a:off x="22227778" y="2730500"/>
            <a:ext cx="2159270" cy="8255000"/>
          </a:xfrm>
          <a:prstGeom prst="rect">
            <a:avLst/>
          </a:prstGeom>
          <a:noFill/>
          <a:ln>
            <a:noFill/>
          </a:ln>
        </p:spPr>
      </p:pic>
      <p:pic>
        <p:nvPicPr>
          <p:cNvPr descr=" " id="313" name="Google Shape;313;g26e90c2cbeb_0_285"/>
          <p:cNvPicPr preferRelativeResize="0"/>
          <p:nvPr/>
        </p:nvPicPr>
        <p:blipFill rotWithShape="1">
          <a:blip r:embed="rId4">
            <a:alphaModFix/>
          </a:blip>
          <a:srcRect b="0" l="0" r="0" t="0"/>
          <a:stretch/>
        </p:blipFill>
        <p:spPr>
          <a:xfrm>
            <a:off x="0" y="1574800"/>
            <a:ext cx="2795004" cy="10562604"/>
          </a:xfrm>
          <a:prstGeom prst="rect">
            <a:avLst/>
          </a:prstGeom>
          <a:noFill/>
          <a:ln>
            <a:noFill/>
          </a:ln>
        </p:spPr>
      </p:pic>
      <p:sp>
        <p:nvSpPr>
          <p:cNvPr id="314" name="Google Shape;314;g26e90c2cbeb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6e90c2cbeb_0_2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16" name="Google Shape;316;g26e90c2cbeb_0_285"/>
          <p:cNvPicPr preferRelativeResize="0"/>
          <p:nvPr/>
        </p:nvPicPr>
        <p:blipFill rotWithShape="1">
          <a:blip r:embed="rId6">
            <a:alphaModFix/>
          </a:blip>
          <a:srcRect b="0" l="0" r="0" t="0"/>
          <a:stretch/>
        </p:blipFill>
        <p:spPr>
          <a:xfrm>
            <a:off x="990724" y="1993900"/>
            <a:ext cx="12307838" cy="9740900"/>
          </a:xfrm>
          <a:prstGeom prst="rect">
            <a:avLst/>
          </a:prstGeom>
          <a:noFill/>
          <a:ln>
            <a:noFill/>
          </a:ln>
        </p:spPr>
      </p:pic>
      <p:sp>
        <p:nvSpPr>
          <p:cNvPr id="317" name="Google Shape;317;g26e90c2cbeb_0_285"/>
          <p:cNvSpPr/>
          <p:nvPr/>
        </p:nvSpPr>
        <p:spPr>
          <a:xfrm>
            <a:off x="14543318" y="1651000"/>
            <a:ext cx="9166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Vast Shadow"/>
              <a:buNone/>
            </a:pPr>
            <a:r>
              <a:rPr b="0" i="0" lang="en-US" sz="8000" u="none" cap="none" strike="noStrike">
                <a:solidFill>
                  <a:srgbClr val="0E0E0E"/>
                </a:solidFill>
                <a:latin typeface="Vast Shadow"/>
                <a:ea typeface="Vast Shadow"/>
                <a:cs typeface="Vast Shadow"/>
                <a:sym typeface="Vast Shadow"/>
              </a:rPr>
              <a:t>Some Data</a:t>
            </a:r>
            <a:endParaRPr b="0" i="0" sz="8000" u="none" cap="none" strike="noStrike">
              <a:solidFill>
                <a:schemeClr val="dk1"/>
              </a:solidFill>
              <a:latin typeface="Calibri"/>
              <a:ea typeface="Calibri"/>
              <a:cs typeface="Calibri"/>
              <a:sym typeface="Calibri"/>
            </a:endParaRPr>
          </a:p>
        </p:txBody>
      </p:sp>
      <p:sp>
        <p:nvSpPr>
          <p:cNvPr id="318" name="Google Shape;318;g26e90c2cbeb_0_285"/>
          <p:cNvSpPr/>
          <p:nvPr/>
        </p:nvSpPr>
        <p:spPr>
          <a:xfrm>
            <a:off x="14543318" y="3543300"/>
            <a:ext cx="7875000" cy="826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e90c2cbeb_0_285"/>
          <p:cNvSpPr/>
          <p:nvPr/>
        </p:nvSpPr>
        <p:spPr>
          <a:xfrm>
            <a:off x="14543318" y="3543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e90c2cbeb_0_285"/>
          <p:cNvSpPr/>
          <p:nvPr/>
        </p:nvSpPr>
        <p:spPr>
          <a:xfrm>
            <a:off x="14543318" y="3543300"/>
            <a:ext cx="4394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6e90c2cbeb_0_285"/>
          <p:cNvSpPr/>
          <p:nvPr/>
        </p:nvSpPr>
        <p:spPr>
          <a:xfrm>
            <a:off x="14543318" y="3543300"/>
            <a:ext cx="493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75%</a:t>
            </a:r>
            <a:endParaRPr b="0" i="0" sz="12800" u="none" cap="none" strike="noStrike">
              <a:solidFill>
                <a:schemeClr val="dk1"/>
              </a:solidFill>
              <a:latin typeface="Calibri"/>
              <a:ea typeface="Calibri"/>
              <a:cs typeface="Calibri"/>
              <a:sym typeface="Calibri"/>
            </a:endParaRPr>
          </a:p>
        </p:txBody>
      </p:sp>
      <p:sp>
        <p:nvSpPr>
          <p:cNvPr id="322" name="Google Shape;322;g26e90c2cbeb_0_285"/>
          <p:cNvSpPr/>
          <p:nvPr/>
        </p:nvSpPr>
        <p:spPr>
          <a:xfrm>
            <a:off x="14543318" y="5880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e90c2cbeb_0_285"/>
          <p:cNvSpPr/>
          <p:nvPr/>
        </p:nvSpPr>
        <p:spPr>
          <a:xfrm>
            <a:off x="14543318" y="5880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Enchanted Creatures</a:t>
            </a:r>
            <a:endParaRPr b="0" i="0" sz="3600" u="none" cap="none" strike="noStrike">
              <a:solidFill>
                <a:schemeClr val="dk1"/>
              </a:solidFill>
              <a:latin typeface="Calibri"/>
              <a:ea typeface="Calibri"/>
              <a:cs typeface="Calibri"/>
              <a:sym typeface="Calibri"/>
            </a:endParaRPr>
          </a:p>
        </p:txBody>
      </p:sp>
      <p:sp>
        <p:nvSpPr>
          <p:cNvPr id="324" name="Google Shape;324;g26e90c2cbeb_0_285"/>
          <p:cNvSpPr/>
          <p:nvPr/>
        </p:nvSpPr>
        <p:spPr>
          <a:xfrm>
            <a:off x="14543318" y="655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5" name="Google Shape;325;g26e90c2cbeb_0_285"/>
          <p:cNvSpPr/>
          <p:nvPr/>
        </p:nvSpPr>
        <p:spPr>
          <a:xfrm>
            <a:off x="14543318" y="7696200"/>
            <a:ext cx="78750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e90c2cbeb_0_285"/>
          <p:cNvSpPr/>
          <p:nvPr/>
        </p:nvSpPr>
        <p:spPr>
          <a:xfrm>
            <a:off x="14543318" y="7696200"/>
            <a:ext cx="4534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6e90c2cbeb_0_285"/>
          <p:cNvSpPr/>
          <p:nvPr/>
        </p:nvSpPr>
        <p:spPr>
          <a:xfrm>
            <a:off x="14543318" y="7696200"/>
            <a:ext cx="507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60%</a:t>
            </a:r>
            <a:endParaRPr b="0" i="0" sz="12800" u="none" cap="none" strike="noStrike">
              <a:solidFill>
                <a:schemeClr val="dk1"/>
              </a:solidFill>
              <a:latin typeface="Calibri"/>
              <a:ea typeface="Calibri"/>
              <a:cs typeface="Calibri"/>
              <a:sym typeface="Calibri"/>
            </a:endParaRPr>
          </a:p>
        </p:txBody>
      </p:sp>
      <p:sp>
        <p:nvSpPr>
          <p:cNvPr id="328" name="Google Shape;328;g26e90c2cbeb_0_285"/>
          <p:cNvSpPr/>
          <p:nvPr/>
        </p:nvSpPr>
        <p:spPr>
          <a:xfrm>
            <a:off x="14543318" y="100330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e90c2cbeb_0_285"/>
          <p:cNvSpPr/>
          <p:nvPr/>
        </p:nvSpPr>
        <p:spPr>
          <a:xfrm>
            <a:off x="14543318" y="10033000"/>
            <a:ext cx="80274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Magic-Wielding Individuals</a:t>
            </a:r>
            <a:endParaRPr b="0" i="0" sz="3600" u="none" cap="none" strike="noStrike">
              <a:solidFill>
                <a:schemeClr val="dk1"/>
              </a:solidFill>
              <a:latin typeface="Calibri"/>
              <a:ea typeface="Calibri"/>
              <a:cs typeface="Calibri"/>
              <a:sym typeface="Calibri"/>
            </a:endParaRPr>
          </a:p>
        </p:txBody>
      </p:sp>
      <p:sp>
        <p:nvSpPr>
          <p:cNvPr id="330" name="Google Shape;330;g26e90c2cbeb_0_285"/>
          <p:cNvSpPr/>
          <p:nvPr/>
        </p:nvSpPr>
        <p:spPr>
          <a:xfrm>
            <a:off x="14543318" y="11277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335" name="Shape 335"/>
        <p:cNvGrpSpPr/>
        <p:nvPr/>
      </p:nvGrpSpPr>
      <p:grpSpPr>
        <a:xfrm>
          <a:off x="0" y="0"/>
          <a:ext cx="0" cy="0"/>
          <a:chOff x="0" y="0"/>
          <a:chExt cx="0" cy="0"/>
        </a:xfrm>
      </p:grpSpPr>
      <p:sp>
        <p:nvSpPr>
          <p:cNvPr id="336" name="Google Shape;336;g26e90c2cbeb_0_308"/>
          <p:cNvSpPr/>
          <p:nvPr/>
        </p:nvSpPr>
        <p:spPr>
          <a:xfrm>
            <a:off x="0" y="0"/>
            <a:ext cx="24387000" cy="13716000"/>
          </a:xfrm>
          <a:prstGeom prst="rect">
            <a:avLst/>
          </a:prstGeom>
          <a:solidFill>
            <a:srgbClr val="BAE0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g26e90c2cbeb_0_308"/>
          <p:cNvPicPr preferRelativeResize="0"/>
          <p:nvPr/>
        </p:nvPicPr>
        <p:blipFill rotWithShape="1">
          <a:blip r:embed="rId3">
            <a:alphaModFix/>
          </a:blip>
          <a:srcRect b="0" l="0" r="0" t="0"/>
          <a:stretch/>
        </p:blipFill>
        <p:spPr>
          <a:xfrm>
            <a:off x="1435279" y="1066800"/>
            <a:ext cx="21516489" cy="11582400"/>
          </a:xfrm>
          <a:prstGeom prst="rect">
            <a:avLst/>
          </a:prstGeom>
          <a:noFill/>
          <a:ln>
            <a:noFill/>
          </a:ln>
        </p:spPr>
      </p:pic>
      <p:sp>
        <p:nvSpPr>
          <p:cNvPr id="338" name="Google Shape;338;g26e90c2cbeb_0_3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6e90c2cbeb_0_30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0" name="Google Shape;340;g26e90c2cbeb_0_308"/>
          <p:cNvSpPr/>
          <p:nvPr/>
        </p:nvSpPr>
        <p:spPr>
          <a:xfrm>
            <a:off x="4305838" y="3403600"/>
            <a:ext cx="157626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6e90c2cbeb_0_308"/>
          <p:cNvSpPr/>
          <p:nvPr/>
        </p:nvSpPr>
        <p:spPr>
          <a:xfrm>
            <a:off x="4305838" y="3403600"/>
            <a:ext cx="157626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e90c2cbeb_0_308"/>
          <p:cNvSpPr/>
          <p:nvPr/>
        </p:nvSpPr>
        <p:spPr>
          <a:xfrm>
            <a:off x="3810476" y="3403600"/>
            <a:ext cx="16753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Vast Shadow"/>
              <a:buNone/>
            </a:pPr>
            <a:r>
              <a:rPr b="0" i="0" lang="en-US" sz="24000" u="none" cap="none" strike="noStrike">
                <a:solidFill>
                  <a:srgbClr val="272727"/>
                </a:solidFill>
                <a:latin typeface="Vast Shadow"/>
                <a:ea typeface="Vast Shadow"/>
                <a:cs typeface="Vast Shadow"/>
                <a:sym typeface="Vast Shadow"/>
              </a:rPr>
              <a:t>234,567</a:t>
            </a:r>
            <a:endParaRPr b="0" i="0" sz="24000" u="none" cap="none" strike="noStrike">
              <a:solidFill>
                <a:schemeClr val="dk1"/>
              </a:solidFill>
              <a:latin typeface="Calibri"/>
              <a:ea typeface="Calibri"/>
              <a:cs typeface="Calibri"/>
              <a:sym typeface="Calibri"/>
            </a:endParaRPr>
          </a:p>
        </p:txBody>
      </p:sp>
      <p:sp>
        <p:nvSpPr>
          <p:cNvPr id="343" name="Google Shape;343;g26e90c2cbeb_0_308"/>
          <p:cNvSpPr/>
          <p:nvPr/>
        </p:nvSpPr>
        <p:spPr>
          <a:xfrm>
            <a:off x="4170355" y="7416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4" name="Google Shape;344;g26e90c2cbeb_0_308"/>
          <p:cNvSpPr/>
          <p:nvPr/>
        </p:nvSpPr>
        <p:spPr>
          <a:xfrm>
            <a:off x="7483352" y="8877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349" name="Shape 349"/>
        <p:cNvGrpSpPr/>
        <p:nvPr/>
      </p:nvGrpSpPr>
      <p:grpSpPr>
        <a:xfrm>
          <a:off x="0" y="0"/>
          <a:ext cx="0" cy="0"/>
          <a:chOff x="0" y="0"/>
          <a:chExt cx="0" cy="0"/>
        </a:xfrm>
      </p:grpSpPr>
      <p:sp>
        <p:nvSpPr>
          <p:cNvPr id="350" name="Google Shape;350;g26e90c2cbeb_0_321"/>
          <p:cNvSpPr/>
          <p:nvPr/>
        </p:nvSpPr>
        <p:spPr>
          <a:xfrm>
            <a:off x="0" y="0"/>
            <a:ext cx="24387000" cy="13716000"/>
          </a:xfrm>
          <a:prstGeom prst="rect">
            <a:avLst/>
          </a:prstGeom>
          <a:solidFill>
            <a:srgbClr val="F0D2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6e90c2cbeb_0_321"/>
          <p:cNvPicPr preferRelativeResize="0"/>
          <p:nvPr/>
        </p:nvPicPr>
        <p:blipFill rotWithShape="1">
          <a:blip r:embed="rId3">
            <a:alphaModFix/>
          </a:blip>
          <a:srcRect b="0" l="0" r="0" t="0"/>
          <a:stretch/>
        </p:blipFill>
        <p:spPr>
          <a:xfrm>
            <a:off x="0" y="8267700"/>
            <a:ext cx="5296562" cy="5448300"/>
          </a:xfrm>
          <a:prstGeom prst="rect">
            <a:avLst/>
          </a:prstGeom>
          <a:noFill/>
          <a:ln>
            <a:noFill/>
          </a:ln>
        </p:spPr>
      </p:pic>
      <p:pic>
        <p:nvPicPr>
          <p:cNvPr descr=" " id="352" name="Google Shape;352;g26e90c2cbeb_0_321"/>
          <p:cNvPicPr preferRelativeResize="0"/>
          <p:nvPr/>
        </p:nvPicPr>
        <p:blipFill rotWithShape="1">
          <a:blip r:embed="rId4">
            <a:alphaModFix/>
          </a:blip>
          <a:srcRect b="0" l="0" r="0" t="0"/>
          <a:stretch/>
        </p:blipFill>
        <p:spPr>
          <a:xfrm>
            <a:off x="18671334" y="0"/>
            <a:ext cx="4483660" cy="4254500"/>
          </a:xfrm>
          <a:prstGeom prst="rect">
            <a:avLst/>
          </a:prstGeom>
          <a:noFill/>
          <a:ln>
            <a:noFill/>
          </a:ln>
        </p:spPr>
      </p:pic>
      <p:sp>
        <p:nvSpPr>
          <p:cNvPr id="353" name="Google Shape;353;g26e90c2cbeb_0_3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6e90c2cbeb_0_3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5" name="Google Shape;355;g26e90c2cbeb_0_321"/>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6e90c2cbeb_0_321"/>
          <p:cNvSpPr/>
          <p:nvPr/>
        </p:nvSpPr>
        <p:spPr>
          <a:xfrm>
            <a:off x="2051306" y="3263900"/>
            <a:ext cx="10554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e90c2cbeb_0_321"/>
          <p:cNvSpPr/>
          <p:nvPr/>
        </p:nvSpPr>
        <p:spPr>
          <a:xfrm>
            <a:off x="2051306" y="3263900"/>
            <a:ext cx="11097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233 Coins</a:t>
            </a:r>
            <a:endParaRPr b="0" i="0" sz="12800" u="none" cap="none" strike="noStrike">
              <a:solidFill>
                <a:schemeClr val="dk1"/>
              </a:solidFill>
              <a:latin typeface="Calibri"/>
              <a:ea typeface="Calibri"/>
              <a:cs typeface="Calibri"/>
              <a:sym typeface="Calibri"/>
            </a:endParaRPr>
          </a:p>
        </p:txBody>
      </p:sp>
      <p:sp>
        <p:nvSpPr>
          <p:cNvPr id="358" name="Google Shape;358;g26e90c2cbeb_0_321"/>
          <p:cNvSpPr/>
          <p:nvPr/>
        </p:nvSpPr>
        <p:spPr>
          <a:xfrm>
            <a:off x="339132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6e90c2cbeb_0_321"/>
          <p:cNvSpPr/>
          <p:nvPr/>
        </p:nvSpPr>
        <p:spPr>
          <a:xfrm>
            <a:off x="332358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60" name="Google Shape;360;g26e90c2cbeb_0_321"/>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6e90c2cbeb_0_321"/>
          <p:cNvSpPr/>
          <p:nvPr/>
        </p:nvSpPr>
        <p:spPr>
          <a:xfrm>
            <a:off x="1708364" y="6985000"/>
            <a:ext cx="11241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6e90c2cbeb_0_321"/>
          <p:cNvSpPr/>
          <p:nvPr/>
        </p:nvSpPr>
        <p:spPr>
          <a:xfrm>
            <a:off x="1708364" y="6985000"/>
            <a:ext cx="11782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456 Hours</a:t>
            </a:r>
            <a:endParaRPr b="0" i="0" sz="12800" u="none" cap="none" strike="noStrike">
              <a:solidFill>
                <a:schemeClr val="dk1"/>
              </a:solidFill>
              <a:latin typeface="Calibri"/>
              <a:ea typeface="Calibri"/>
              <a:cs typeface="Calibri"/>
              <a:sym typeface="Calibri"/>
            </a:endParaRPr>
          </a:p>
        </p:txBody>
      </p:sp>
      <p:sp>
        <p:nvSpPr>
          <p:cNvPr id="363" name="Google Shape;363;g26e90c2cbeb_0_321"/>
          <p:cNvSpPr/>
          <p:nvPr/>
        </p:nvSpPr>
        <p:spPr>
          <a:xfrm>
            <a:off x="339132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6e90c2cbeb_0_321"/>
          <p:cNvSpPr/>
          <p:nvPr/>
        </p:nvSpPr>
        <p:spPr>
          <a:xfrm>
            <a:off x="332358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5" name="Google Shape;365;g26e90c2cbeb_0_321"/>
          <p:cNvSpPr/>
          <p:nvPr/>
        </p:nvSpPr>
        <p:spPr>
          <a:xfrm>
            <a:off x="14505213"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6e90c2cbeb_0_321"/>
          <p:cNvSpPr/>
          <p:nvPr/>
        </p:nvSpPr>
        <p:spPr>
          <a:xfrm>
            <a:off x="16194524" y="3263900"/>
            <a:ext cx="4496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e90c2cbeb_0_321"/>
          <p:cNvSpPr/>
          <p:nvPr/>
        </p:nvSpPr>
        <p:spPr>
          <a:xfrm>
            <a:off x="16194524" y="3263900"/>
            <a:ext cx="503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85%</a:t>
            </a:r>
            <a:endParaRPr b="0" i="0" sz="12800" u="none" cap="none" strike="noStrike">
              <a:solidFill>
                <a:schemeClr val="dk1"/>
              </a:solidFill>
              <a:latin typeface="Calibri"/>
              <a:ea typeface="Calibri"/>
              <a:cs typeface="Calibri"/>
              <a:sym typeface="Calibri"/>
            </a:endParaRPr>
          </a:p>
        </p:txBody>
      </p:sp>
      <p:sp>
        <p:nvSpPr>
          <p:cNvPr id="368" name="Google Shape;368;g26e90c2cbeb_0_321"/>
          <p:cNvSpPr/>
          <p:nvPr/>
        </p:nvSpPr>
        <p:spPr>
          <a:xfrm>
            <a:off x="14505213"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6e90c2cbeb_0_321"/>
          <p:cNvSpPr/>
          <p:nvPr/>
        </p:nvSpPr>
        <p:spPr>
          <a:xfrm>
            <a:off x="14437471"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70" name="Google Shape;370;g26e90c2cbeb_0_321"/>
          <p:cNvSpPr/>
          <p:nvPr/>
        </p:nvSpPr>
        <p:spPr>
          <a:xfrm>
            <a:off x="14505213"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6e90c2cbeb_0_321"/>
          <p:cNvSpPr/>
          <p:nvPr/>
        </p:nvSpPr>
        <p:spPr>
          <a:xfrm>
            <a:off x="14314689" y="6985000"/>
            <a:ext cx="8256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6e90c2cbeb_0_321"/>
          <p:cNvSpPr/>
          <p:nvPr/>
        </p:nvSpPr>
        <p:spPr>
          <a:xfrm>
            <a:off x="14314689" y="6985000"/>
            <a:ext cx="8798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323 Km</a:t>
            </a:r>
            <a:endParaRPr b="0" i="0" sz="12800" u="none" cap="none" strike="noStrike">
              <a:solidFill>
                <a:schemeClr val="dk1"/>
              </a:solidFill>
              <a:latin typeface="Calibri"/>
              <a:ea typeface="Calibri"/>
              <a:cs typeface="Calibri"/>
              <a:sym typeface="Calibri"/>
            </a:endParaRPr>
          </a:p>
        </p:txBody>
      </p:sp>
      <p:sp>
        <p:nvSpPr>
          <p:cNvPr id="373" name="Google Shape;373;g26e90c2cbeb_0_321"/>
          <p:cNvSpPr/>
          <p:nvPr/>
        </p:nvSpPr>
        <p:spPr>
          <a:xfrm>
            <a:off x="14505213"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6e90c2cbeb_0_321"/>
          <p:cNvSpPr/>
          <p:nvPr/>
        </p:nvSpPr>
        <p:spPr>
          <a:xfrm>
            <a:off x="14437471"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379" name="Shape 379"/>
        <p:cNvGrpSpPr/>
        <p:nvPr/>
      </p:nvGrpSpPr>
      <p:grpSpPr>
        <a:xfrm>
          <a:off x="0" y="0"/>
          <a:ext cx="0" cy="0"/>
          <a:chOff x="0" y="0"/>
          <a:chExt cx="0" cy="0"/>
        </a:xfrm>
      </p:grpSpPr>
      <p:pic>
        <p:nvPicPr>
          <p:cNvPr descr=" " id="380" name="Google Shape;380;g26e90c2cbeb_0_350"/>
          <p:cNvPicPr preferRelativeResize="0"/>
          <p:nvPr/>
        </p:nvPicPr>
        <p:blipFill rotWithShape="1">
          <a:blip r:embed="rId3">
            <a:alphaModFix/>
          </a:blip>
          <a:srcRect b="0" l="0" r="0" t="0"/>
          <a:stretch/>
        </p:blipFill>
        <p:spPr>
          <a:xfrm>
            <a:off x="22227778" y="2730500"/>
            <a:ext cx="2159270" cy="8255000"/>
          </a:xfrm>
          <a:prstGeom prst="rect">
            <a:avLst/>
          </a:prstGeom>
          <a:noFill/>
          <a:ln>
            <a:noFill/>
          </a:ln>
        </p:spPr>
      </p:pic>
      <p:pic>
        <p:nvPicPr>
          <p:cNvPr descr=" " id="381" name="Google Shape;381;g26e90c2cbeb_0_350"/>
          <p:cNvPicPr preferRelativeResize="0"/>
          <p:nvPr/>
        </p:nvPicPr>
        <p:blipFill rotWithShape="1">
          <a:blip r:embed="rId4">
            <a:alphaModFix/>
          </a:blip>
          <a:srcRect b="0" l="0" r="0" t="0"/>
          <a:stretch/>
        </p:blipFill>
        <p:spPr>
          <a:xfrm>
            <a:off x="0" y="1574800"/>
            <a:ext cx="2795004" cy="10562604"/>
          </a:xfrm>
          <a:prstGeom prst="rect">
            <a:avLst/>
          </a:prstGeom>
          <a:noFill/>
          <a:ln>
            <a:noFill/>
          </a:ln>
        </p:spPr>
      </p:pic>
      <p:sp>
        <p:nvSpPr>
          <p:cNvPr id="382" name="Google Shape;382;g26e90c2cbeb_0_3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3" name="Google Shape;383;g26e90c2cbeb_0_3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4" name="Google Shape;384;g26e90c2cbeb_0_350"/>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Some Graph</a:t>
            </a:r>
            <a:endParaRPr b="0" i="0" sz="8000" u="none" cap="none" strike="noStrike">
              <a:solidFill>
                <a:schemeClr val="dk1"/>
              </a:solidFill>
              <a:latin typeface="Calibri"/>
              <a:ea typeface="Calibri"/>
              <a:cs typeface="Calibri"/>
              <a:sym typeface="Calibri"/>
            </a:endParaRPr>
          </a:p>
        </p:txBody>
      </p:sp>
      <p:sp>
        <p:nvSpPr>
          <p:cNvPr id="385" name="Google Shape;385;g26e90c2cbeb_0_35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6e90c2cbeb_0_35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7" name="Google Shape;387;g26e90c2cbeb_0_35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8" name="Google Shape;388;g26e90c2cbeb_0_35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9" name="Google Shape;389;g26e90c2cbeb_0_35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0" name="Google Shape;390;g26e90c2cbeb_0_35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1" name="Google Shape;391;g26e90c2cbeb_0_35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2" name="Google Shape;392;g26e90c2cbeb_0_35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3" name="Google Shape;393;g26e90c2cbeb_0_35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4" name="Google Shape;394;g26e90c2cbeb_0_35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5" name="Google Shape;395;g26e90c2cbeb_0_35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6" name="Google Shape;396;g26e90c2cbeb_0_35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7" name="Google Shape;397;g26e90c2cbeb_0_35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8" name="Google Shape;398;g26e90c2cbeb_0_35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9" name="Google Shape;399;g26e90c2cbeb_0_35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0" name="Google Shape;400;g26e90c2cbeb_0_35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1" name="Google Shape;401;g26e90c2cbeb_0_35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2" name="Google Shape;402;g26e90c2cbeb_0_35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3" name="Google Shape;403;g26e90c2cbeb_0_35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4" name="Google Shape;404;g26e90c2cbeb_0_35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5" name="Google Shape;405;g26e90c2cbeb_0_35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6" name="Google Shape;406;g26e90c2cbeb_0_35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7" name="Google Shape;407;g26e90c2cbeb_0_35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8" name="Google Shape;408;g26e90c2cbeb_0_35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9" name="Google Shape;409;g26e90c2cbeb_0_35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10" name="Google Shape;410;g26e90c2cbeb_0_35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11" name="Google Shape;411;g26e90c2cbeb_0_35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2" name="Google Shape;412;g26e90c2cbeb_0_35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3" name="Google Shape;413;g26e90c2cbeb_0_35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4" name="Google Shape;414;g26e90c2cbeb_0_35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5" name="Google Shape;415;g26e90c2cbeb_0_35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6" name="Google Shape;416;g26e90c2cbeb_0_35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7" name="Google Shape;417;g26e90c2cbeb_0_35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8" name="Google Shape;418;g26e90c2cbeb_0_35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9" name="Google Shape;419;g26e90c2cbeb_0_35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20" name="Google Shape;420;g26e90c2cbeb_0_35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21" name="Google Shape;421;g26e90c2cbeb_0_35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2" name="Google Shape;422;g26e90c2cbeb_0_35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3" name="Google Shape;423;g26e90c2cbeb_0_35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4" name="Google Shape;424;g26e90c2cbeb_0_35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5" name="Google Shape;425;g26e90c2cbeb_0_35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6" name="Google Shape;426;g26e90c2cbeb_0_35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7" name="Google Shape;427;g26e90c2cbeb_0_35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6e90c2cbeb_0_35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6e90c2cbeb_0_35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30" name="Google Shape;430;g26e90c2cbeb_0_35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31" name="Google Shape;431;g26e90c2cbeb_0_350"/>
          <p:cNvSpPr/>
          <p:nvPr/>
        </p:nvSpPr>
        <p:spPr>
          <a:xfrm>
            <a:off x="15864283" y="6365379"/>
            <a:ext cx="2667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6e90c2cbeb_0_350"/>
          <p:cNvSpPr/>
          <p:nvPr/>
        </p:nvSpPr>
        <p:spPr>
          <a:xfrm>
            <a:off x="15864283" y="6330950"/>
            <a:ext cx="287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34.574</a:t>
            </a:r>
            <a:endParaRPr b="0" i="0" sz="4800" u="none" cap="none" strike="noStrike">
              <a:solidFill>
                <a:schemeClr val="dk1"/>
              </a:solidFill>
              <a:latin typeface="Calibri"/>
              <a:ea typeface="Calibri"/>
              <a:cs typeface="Calibri"/>
              <a:sym typeface="Calibri"/>
            </a:endParaRPr>
          </a:p>
        </p:txBody>
      </p:sp>
      <p:sp>
        <p:nvSpPr>
          <p:cNvPr id="433" name="Google Shape;433;g26e90c2cbeb_0_350"/>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4" name="Google Shape;434;g26e90c2cbeb_0_350"/>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6e90c2cbeb_0_350"/>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e90c2cbeb_0_350"/>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Treasure Found</a:t>
            </a:r>
            <a:endParaRPr b="0" i="0" sz="4800" u="none" cap="none" strike="noStrike">
              <a:solidFill>
                <a:schemeClr val="dk1"/>
              </a:solidFill>
              <a:latin typeface="Calibri"/>
              <a:ea typeface="Calibri"/>
              <a:cs typeface="Calibri"/>
              <a:sym typeface="Calibri"/>
            </a:endParaRPr>
          </a:p>
        </p:txBody>
      </p:sp>
      <p:sp>
        <p:nvSpPr>
          <p:cNvPr id="437" name="Google Shape;437;g26e90c2cbeb_0_350"/>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8" name="Google Shape;438;g26e90c2cbeb_0_350"/>
          <p:cNvSpPr/>
          <p:nvPr/>
        </p:nvSpPr>
        <p:spPr>
          <a:xfrm>
            <a:off x="3251606" y="10515600"/>
            <a:ext cx="78750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6e90c2cbeb_0_350"/>
          <p:cNvSpPr/>
          <p:nvPr/>
        </p:nvSpPr>
        <p:spPr>
          <a:xfrm>
            <a:off x="3251606" y="10515600"/>
            <a:ext cx="78750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6e90c2cbeb_0_350"/>
          <p:cNvSpPr/>
          <p:nvPr/>
        </p:nvSpPr>
        <p:spPr>
          <a:xfrm>
            <a:off x="3149994" y="10515600"/>
            <a:ext cx="80781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Spellcasting Progress</a:t>
            </a:r>
            <a:endParaRPr b="0" i="0" sz="4800" u="none" cap="none" strike="noStrike">
              <a:solidFill>
                <a:schemeClr val="dk1"/>
              </a:solidFill>
              <a:latin typeface="Calibri"/>
              <a:ea typeface="Calibri"/>
              <a:cs typeface="Calibri"/>
              <a:sym typeface="Calibri"/>
            </a:endParaRPr>
          </a:p>
        </p:txBody>
      </p:sp>
      <p:sp>
        <p:nvSpPr>
          <p:cNvPr id="441" name="Google Shape;441;g26e90c2cbeb_0_350"/>
          <p:cNvSpPr/>
          <p:nvPr/>
        </p:nvSpPr>
        <p:spPr>
          <a:xfrm>
            <a:off x="3183865" y="12141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446" name="Shape 446"/>
        <p:cNvGrpSpPr/>
        <p:nvPr/>
      </p:nvGrpSpPr>
      <p:grpSpPr>
        <a:xfrm>
          <a:off x="0" y="0"/>
          <a:ext cx="0" cy="0"/>
          <a:chOff x="0" y="0"/>
          <a:chExt cx="0" cy="0"/>
        </a:xfrm>
      </p:grpSpPr>
      <p:pic>
        <p:nvPicPr>
          <p:cNvPr descr=" " id="447" name="Google Shape;447;g26e90c2cbeb_0_416"/>
          <p:cNvPicPr preferRelativeResize="0"/>
          <p:nvPr/>
        </p:nvPicPr>
        <p:blipFill rotWithShape="1">
          <a:blip r:embed="rId3">
            <a:alphaModFix/>
          </a:blip>
          <a:srcRect b="0" l="0" r="0" t="0"/>
          <a:stretch/>
        </p:blipFill>
        <p:spPr>
          <a:xfrm>
            <a:off x="0" y="9639300"/>
            <a:ext cx="6236479" cy="4076700"/>
          </a:xfrm>
          <a:prstGeom prst="rect">
            <a:avLst/>
          </a:prstGeom>
          <a:noFill/>
          <a:ln>
            <a:noFill/>
          </a:ln>
        </p:spPr>
      </p:pic>
      <p:pic>
        <p:nvPicPr>
          <p:cNvPr descr=" " id="448" name="Google Shape;448;g26e90c2cbeb_0_416"/>
          <p:cNvPicPr preferRelativeResize="0"/>
          <p:nvPr/>
        </p:nvPicPr>
        <p:blipFill rotWithShape="1">
          <a:blip r:embed="rId4">
            <a:alphaModFix/>
          </a:blip>
          <a:srcRect b="0" l="0" r="0" t="0"/>
          <a:stretch/>
        </p:blipFill>
        <p:spPr>
          <a:xfrm>
            <a:off x="19268308" y="0"/>
            <a:ext cx="4610676" cy="7594600"/>
          </a:xfrm>
          <a:prstGeom prst="rect">
            <a:avLst/>
          </a:prstGeom>
          <a:noFill/>
          <a:ln>
            <a:noFill/>
          </a:ln>
        </p:spPr>
      </p:pic>
      <p:sp>
        <p:nvSpPr>
          <p:cNvPr id="449" name="Google Shape;449;g26e90c2cbeb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6e90c2cbeb_0_4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1" name="Google Shape;451;g26e90c2cbeb_0_416"/>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6e90c2cbeb_0_416"/>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6e90c2cbeb_0_416"/>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 web application</a:t>
            </a:r>
            <a:endParaRPr b="0" i="0" sz="4800" u="none" cap="none" strike="noStrike">
              <a:solidFill>
                <a:schemeClr val="dk1"/>
              </a:solidFill>
              <a:latin typeface="Calibri"/>
              <a:ea typeface="Calibri"/>
              <a:cs typeface="Calibri"/>
              <a:sym typeface="Calibri"/>
            </a:endParaRPr>
          </a:p>
        </p:txBody>
      </p:sp>
      <p:sp>
        <p:nvSpPr>
          <p:cNvPr id="454" name="Google Shape;454;g26e90c2cbeb_0_416"/>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5" name="Google Shape;455;g26e90c2cbeb_0_41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6" name="Google Shape;456;g26e90c2cbeb_0_41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7" name="Google Shape;457;g26e90c2cbeb_0_416"/>
          <p:cNvSpPr/>
          <p:nvPr/>
        </p:nvSpPr>
        <p:spPr>
          <a:xfrm>
            <a:off x="13374772" y="3594100"/>
            <a:ext cx="10690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462" name="Shape 462"/>
        <p:cNvGrpSpPr/>
        <p:nvPr/>
      </p:nvGrpSpPr>
      <p:grpSpPr>
        <a:xfrm>
          <a:off x="0" y="0"/>
          <a:ext cx="0" cy="0"/>
          <a:chOff x="0" y="0"/>
          <a:chExt cx="0" cy="0"/>
        </a:xfrm>
      </p:grpSpPr>
      <p:sp>
        <p:nvSpPr>
          <p:cNvPr id="463" name="Google Shape;463;g26e90c2cbeb_0_431"/>
          <p:cNvSpPr/>
          <p:nvPr/>
        </p:nvSpPr>
        <p:spPr>
          <a:xfrm>
            <a:off x="0" y="0"/>
            <a:ext cx="24387000" cy="13716000"/>
          </a:xfrm>
          <a:prstGeom prst="rect">
            <a:avLst/>
          </a:prstGeom>
          <a:solidFill>
            <a:srgbClr val="F0D2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6e90c2cbeb_0_431"/>
          <p:cNvPicPr preferRelativeResize="0"/>
          <p:nvPr/>
        </p:nvPicPr>
        <p:blipFill rotWithShape="1">
          <a:blip r:embed="rId3">
            <a:alphaModFix/>
          </a:blip>
          <a:srcRect b="0" l="0" r="0" t="0"/>
          <a:stretch/>
        </p:blipFill>
        <p:spPr>
          <a:xfrm>
            <a:off x="0" y="8267700"/>
            <a:ext cx="5296562" cy="5448300"/>
          </a:xfrm>
          <a:prstGeom prst="rect">
            <a:avLst/>
          </a:prstGeom>
          <a:noFill/>
          <a:ln>
            <a:noFill/>
          </a:ln>
        </p:spPr>
      </p:pic>
      <p:pic>
        <p:nvPicPr>
          <p:cNvPr descr=" " id="465" name="Google Shape;465;g26e90c2cbeb_0_431"/>
          <p:cNvPicPr preferRelativeResize="0"/>
          <p:nvPr/>
        </p:nvPicPr>
        <p:blipFill rotWithShape="1">
          <a:blip r:embed="rId4">
            <a:alphaModFix/>
          </a:blip>
          <a:srcRect b="0" l="0" r="0" t="0"/>
          <a:stretch/>
        </p:blipFill>
        <p:spPr>
          <a:xfrm>
            <a:off x="18671334" y="0"/>
            <a:ext cx="4483660" cy="4254500"/>
          </a:xfrm>
          <a:prstGeom prst="rect">
            <a:avLst/>
          </a:prstGeom>
          <a:noFill/>
          <a:ln>
            <a:noFill/>
          </a:ln>
        </p:spPr>
      </p:pic>
      <p:sp>
        <p:nvSpPr>
          <p:cNvPr id="466" name="Google Shape;466;g26e90c2cbeb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26e90c2cbeb_0_4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8" name="Google Shape;468;g26e90c2cbeb_0_431"/>
          <p:cNvSpPr/>
          <p:nvPr/>
        </p:nvSpPr>
        <p:spPr>
          <a:xfrm>
            <a:off x="2946768" y="46228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e90c2cbeb_0_431"/>
          <p:cNvSpPr/>
          <p:nvPr/>
        </p:nvSpPr>
        <p:spPr>
          <a:xfrm>
            <a:off x="2946768" y="46228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6e90c2cbeb_0_431"/>
          <p:cNvSpPr/>
          <p:nvPr/>
        </p:nvSpPr>
        <p:spPr>
          <a:xfrm>
            <a:off x="2946768" y="46228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An mobile app</a:t>
            </a:r>
            <a:endParaRPr b="0" i="0" sz="4800" u="none" cap="none" strike="noStrike">
              <a:solidFill>
                <a:schemeClr val="dk1"/>
              </a:solidFill>
              <a:latin typeface="Calibri"/>
              <a:ea typeface="Calibri"/>
              <a:cs typeface="Calibri"/>
              <a:sym typeface="Calibri"/>
            </a:endParaRPr>
          </a:p>
        </p:txBody>
      </p:sp>
      <p:sp>
        <p:nvSpPr>
          <p:cNvPr id="471" name="Google Shape;471;g26e90c2cbeb_0_431"/>
          <p:cNvSpPr/>
          <p:nvPr/>
        </p:nvSpPr>
        <p:spPr>
          <a:xfrm>
            <a:off x="2946768" y="55880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2" name="Google Shape;472;g26e90c2cbeb_0_431"/>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73" name="Google Shape;473;g26e90c2cbeb_0_431"/>
          <p:cNvSpPr/>
          <p:nvPr/>
        </p:nvSpPr>
        <p:spPr>
          <a:xfrm>
            <a:off x="2895962" y="18542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Future of Fantasy</a:t>
            </a:r>
            <a:endParaRPr b="0" i="0" sz="8000" u="none" cap="none" strike="noStrike">
              <a:solidFill>
                <a:schemeClr val="dk1"/>
              </a:solidFill>
              <a:latin typeface="Calibri"/>
              <a:ea typeface="Calibri"/>
              <a:cs typeface="Calibri"/>
              <a:sym typeface="Calibri"/>
            </a:endParaRPr>
          </a:p>
        </p:txBody>
      </p:sp>
      <p:pic>
        <p:nvPicPr>
          <p:cNvPr descr=" " id="474" name="Google Shape;474;g26e90c2cbeb_0_431"/>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5" name="Google Shape;475;g26e90c2cbeb_0_431"/>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480" name="Shape 480"/>
        <p:cNvGrpSpPr/>
        <p:nvPr/>
      </p:nvGrpSpPr>
      <p:grpSpPr>
        <a:xfrm>
          <a:off x="0" y="0"/>
          <a:ext cx="0" cy="0"/>
          <a:chOff x="0" y="0"/>
          <a:chExt cx="0" cy="0"/>
        </a:xfrm>
      </p:grpSpPr>
      <p:pic>
        <p:nvPicPr>
          <p:cNvPr descr=" " id="481" name="Google Shape;481;g26e90c2cbeb_0_448"/>
          <p:cNvPicPr preferRelativeResize="0"/>
          <p:nvPr/>
        </p:nvPicPr>
        <p:blipFill rotWithShape="1">
          <a:blip r:embed="rId3">
            <a:alphaModFix/>
          </a:blip>
          <a:srcRect b="0" l="0" r="0" t="0"/>
          <a:stretch/>
        </p:blipFill>
        <p:spPr>
          <a:xfrm>
            <a:off x="22227778" y="2730500"/>
            <a:ext cx="2159270" cy="8255000"/>
          </a:xfrm>
          <a:prstGeom prst="rect">
            <a:avLst/>
          </a:prstGeom>
          <a:noFill/>
          <a:ln>
            <a:noFill/>
          </a:ln>
        </p:spPr>
      </p:pic>
      <p:pic>
        <p:nvPicPr>
          <p:cNvPr descr=" " id="482" name="Google Shape;482;g26e90c2cbeb_0_448"/>
          <p:cNvPicPr preferRelativeResize="0"/>
          <p:nvPr/>
        </p:nvPicPr>
        <p:blipFill rotWithShape="1">
          <a:blip r:embed="rId4">
            <a:alphaModFix/>
          </a:blip>
          <a:srcRect b="0" l="0" r="0" t="0"/>
          <a:stretch/>
        </p:blipFill>
        <p:spPr>
          <a:xfrm>
            <a:off x="0" y="1574800"/>
            <a:ext cx="2795004" cy="10562604"/>
          </a:xfrm>
          <a:prstGeom prst="rect">
            <a:avLst/>
          </a:prstGeom>
          <a:noFill/>
          <a:ln>
            <a:noFill/>
          </a:ln>
        </p:spPr>
      </p:pic>
      <p:sp>
        <p:nvSpPr>
          <p:cNvPr id="483" name="Google Shape;483;g26e90c2cbeb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6e90c2cbeb_0_4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5" name="Google Shape;485;g26e90c2cbeb_0_448"/>
          <p:cNvSpPr/>
          <p:nvPr/>
        </p:nvSpPr>
        <p:spPr>
          <a:xfrm>
            <a:off x="16880410" y="2857500"/>
            <a:ext cx="5715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e90c2cbeb_0_448"/>
          <p:cNvSpPr/>
          <p:nvPr/>
        </p:nvSpPr>
        <p:spPr>
          <a:xfrm>
            <a:off x="16880410" y="2857500"/>
            <a:ext cx="5715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e90c2cbeb_0_448"/>
          <p:cNvSpPr/>
          <p:nvPr/>
        </p:nvSpPr>
        <p:spPr>
          <a:xfrm>
            <a:off x="16880410" y="28575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 web application</a:t>
            </a:r>
            <a:endParaRPr b="0" i="0" sz="4800" u="none" cap="none" strike="noStrike">
              <a:solidFill>
                <a:schemeClr val="dk1"/>
              </a:solidFill>
              <a:latin typeface="Calibri"/>
              <a:ea typeface="Calibri"/>
              <a:cs typeface="Calibri"/>
              <a:sym typeface="Calibri"/>
            </a:endParaRPr>
          </a:p>
        </p:txBody>
      </p:sp>
      <p:sp>
        <p:nvSpPr>
          <p:cNvPr id="488" name="Google Shape;488;g26e90c2cbeb_0_448"/>
          <p:cNvSpPr/>
          <p:nvPr/>
        </p:nvSpPr>
        <p:spPr>
          <a:xfrm>
            <a:off x="16880410" y="45847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9" name="Google Shape;489;g26e90c2cbeb_0_448"/>
          <p:cNvSpPr/>
          <p:nvPr/>
        </p:nvSpPr>
        <p:spPr>
          <a:xfrm>
            <a:off x="825603" y="2413000"/>
            <a:ext cx="7007100" cy="922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0" name="Google Shape;490;g26e90c2cbeb_0_448"/>
          <p:cNvSpPr/>
          <p:nvPr/>
        </p:nvSpPr>
        <p:spPr>
          <a:xfrm>
            <a:off x="16766096" y="65659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91" name="Google Shape;491;g26e90c2cbeb_0_44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92" name="Google Shape;492;g26e90c2cbeb_0_44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497" name="Shape 497"/>
        <p:cNvGrpSpPr/>
        <p:nvPr/>
      </p:nvGrpSpPr>
      <p:grpSpPr>
        <a:xfrm>
          <a:off x="0" y="0"/>
          <a:ext cx="0" cy="0"/>
          <a:chOff x="0" y="0"/>
          <a:chExt cx="0" cy="0"/>
        </a:xfrm>
      </p:grpSpPr>
      <p:pic>
        <p:nvPicPr>
          <p:cNvPr descr=" " id="498" name="Google Shape;498;g26e90c2cbeb_0_46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9" name="Google Shape;499;g26e90c2cbeb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6e90c2cbeb_0_4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1" name="Google Shape;501;g26e90c2cbeb_0_464"/>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27" name="Shape 27"/>
        <p:cNvGrpSpPr/>
        <p:nvPr/>
      </p:nvGrpSpPr>
      <p:grpSpPr>
        <a:xfrm>
          <a:off x="0" y="0"/>
          <a:ext cx="0" cy="0"/>
          <a:chOff x="0" y="0"/>
          <a:chExt cx="0" cy="0"/>
        </a:xfrm>
      </p:grpSpPr>
      <p:sp>
        <p:nvSpPr>
          <p:cNvPr id="28" name="Google Shape;28;g26e90c2cbeb_0_11"/>
          <p:cNvSpPr/>
          <p:nvPr/>
        </p:nvSpPr>
        <p:spPr>
          <a:xfrm>
            <a:off x="0" y="0"/>
            <a:ext cx="24387000" cy="13716000"/>
          </a:xfrm>
          <a:prstGeom prst="rect">
            <a:avLst/>
          </a:prstGeom>
          <a:solidFill>
            <a:srgbClr val="BAE0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6e90c2cbeb_0_11"/>
          <p:cNvPicPr preferRelativeResize="0"/>
          <p:nvPr/>
        </p:nvPicPr>
        <p:blipFill rotWithShape="1">
          <a:blip r:embed="rId3">
            <a:alphaModFix/>
          </a:blip>
          <a:srcRect b="0" l="0" r="0" t="0"/>
          <a:stretch/>
        </p:blipFill>
        <p:spPr>
          <a:xfrm>
            <a:off x="1435279" y="1066801"/>
            <a:ext cx="21516489" cy="11582400"/>
          </a:xfrm>
          <a:prstGeom prst="rect">
            <a:avLst/>
          </a:prstGeom>
          <a:noFill/>
          <a:ln>
            <a:noFill/>
          </a:ln>
        </p:spPr>
      </p:pic>
      <p:sp>
        <p:nvSpPr>
          <p:cNvPr id="30" name="Google Shape;30;g26e90c2cbeb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6e90c2cbeb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 name="Google Shape;32;g26e90c2cbeb_0_11"/>
          <p:cNvSpPr/>
          <p:nvPr/>
        </p:nvSpPr>
        <p:spPr>
          <a:xfrm>
            <a:off x="6867325" y="4394200"/>
            <a:ext cx="1066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Welcome</a:t>
            </a:r>
            <a:endParaRPr b="0" i="0" sz="12800" u="none" cap="none" strike="noStrike">
              <a:solidFill>
                <a:schemeClr val="dk1"/>
              </a:solidFill>
              <a:latin typeface="Calibri"/>
              <a:ea typeface="Calibri"/>
              <a:cs typeface="Calibri"/>
              <a:sym typeface="Calibri"/>
            </a:endParaRPr>
          </a:p>
        </p:txBody>
      </p:sp>
      <p:sp>
        <p:nvSpPr>
          <p:cNvPr id="33" name="Google Shape;33;g26e90c2cbeb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506" name="Shape 506"/>
        <p:cNvGrpSpPr/>
        <p:nvPr/>
      </p:nvGrpSpPr>
      <p:grpSpPr>
        <a:xfrm>
          <a:off x="0" y="0"/>
          <a:ext cx="0" cy="0"/>
          <a:chOff x="0" y="0"/>
          <a:chExt cx="0" cy="0"/>
        </a:xfrm>
      </p:grpSpPr>
      <p:sp>
        <p:nvSpPr>
          <p:cNvPr id="507" name="Google Shape;507;g26e90c2cbeb_0_472"/>
          <p:cNvSpPr/>
          <p:nvPr/>
        </p:nvSpPr>
        <p:spPr>
          <a:xfrm>
            <a:off x="0" y="0"/>
            <a:ext cx="24387000" cy="13716000"/>
          </a:xfrm>
          <a:prstGeom prst="rect">
            <a:avLst/>
          </a:prstGeom>
          <a:solidFill>
            <a:srgbClr val="F0D2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6e90c2cbeb_0_472"/>
          <p:cNvPicPr preferRelativeResize="0"/>
          <p:nvPr/>
        </p:nvPicPr>
        <p:blipFill rotWithShape="1">
          <a:blip r:embed="rId3">
            <a:alphaModFix/>
          </a:blip>
          <a:srcRect b="0" l="0" r="0" t="0"/>
          <a:stretch/>
        </p:blipFill>
        <p:spPr>
          <a:xfrm>
            <a:off x="0" y="8267700"/>
            <a:ext cx="5296562" cy="5448300"/>
          </a:xfrm>
          <a:prstGeom prst="rect">
            <a:avLst/>
          </a:prstGeom>
          <a:noFill/>
          <a:ln>
            <a:noFill/>
          </a:ln>
        </p:spPr>
      </p:pic>
      <p:pic>
        <p:nvPicPr>
          <p:cNvPr descr=" " id="509" name="Google Shape;509;g26e90c2cbeb_0_472"/>
          <p:cNvPicPr preferRelativeResize="0"/>
          <p:nvPr/>
        </p:nvPicPr>
        <p:blipFill rotWithShape="1">
          <a:blip r:embed="rId4">
            <a:alphaModFix/>
          </a:blip>
          <a:srcRect b="0" l="0" r="0" t="0"/>
          <a:stretch/>
        </p:blipFill>
        <p:spPr>
          <a:xfrm>
            <a:off x="18671334" y="0"/>
            <a:ext cx="4483660" cy="4254500"/>
          </a:xfrm>
          <a:prstGeom prst="rect">
            <a:avLst/>
          </a:prstGeom>
          <a:noFill/>
          <a:ln>
            <a:noFill/>
          </a:ln>
        </p:spPr>
      </p:pic>
      <p:sp>
        <p:nvSpPr>
          <p:cNvPr id="510" name="Google Shape;510;g26e90c2cbeb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6e90c2cbeb_0_4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2" name="Google Shape;512;g26e90c2cbeb_0_472"/>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13" name="Google Shape;513;g26e90c2cbeb_0_472"/>
          <p:cNvSpPr/>
          <p:nvPr/>
        </p:nvSpPr>
        <p:spPr>
          <a:xfrm>
            <a:off x="1138909" y="1104900"/>
            <a:ext cx="221220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Fantasy Realm at a Glance</a:t>
            </a:r>
            <a:endParaRPr b="0" i="0" sz="8000" u="none" cap="none" strike="noStrike">
              <a:solidFill>
                <a:schemeClr val="dk1"/>
              </a:solidFill>
              <a:latin typeface="Calibri"/>
              <a:ea typeface="Calibri"/>
              <a:cs typeface="Calibri"/>
              <a:sym typeface="Calibri"/>
            </a:endParaRPr>
          </a:p>
        </p:txBody>
      </p:sp>
      <p:sp>
        <p:nvSpPr>
          <p:cNvPr id="514" name="Google Shape;514;g26e90c2cbeb_0_472"/>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e90c2cbeb_0_472"/>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6e90c2cbeb_0_472"/>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Forest</a:t>
            </a:r>
            <a:endParaRPr b="0" i="0" sz="4800" u="none" cap="none" strike="noStrike">
              <a:solidFill>
                <a:schemeClr val="dk1"/>
              </a:solidFill>
              <a:latin typeface="Calibri"/>
              <a:ea typeface="Calibri"/>
              <a:cs typeface="Calibri"/>
              <a:sym typeface="Calibri"/>
            </a:endParaRPr>
          </a:p>
        </p:txBody>
      </p:sp>
      <p:sp>
        <p:nvSpPr>
          <p:cNvPr id="517" name="Google Shape;517;g26e90c2cbeb_0_472"/>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8" name="Google Shape;518;g26e90c2cbeb_0_472"/>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e90c2cbeb_0_472"/>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6e90c2cbeb_0_472"/>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Caves</a:t>
            </a:r>
            <a:endParaRPr b="0" i="0" sz="4800" u="none" cap="none" strike="noStrike">
              <a:solidFill>
                <a:schemeClr val="dk1"/>
              </a:solidFill>
              <a:latin typeface="Calibri"/>
              <a:ea typeface="Calibri"/>
              <a:cs typeface="Calibri"/>
              <a:sym typeface="Calibri"/>
            </a:endParaRPr>
          </a:p>
        </p:txBody>
      </p:sp>
      <p:sp>
        <p:nvSpPr>
          <p:cNvPr id="521" name="Google Shape;521;g26e90c2cbeb_0_472"/>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22" name="Google Shape;522;g26e90c2cbeb_0_472"/>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e90c2cbeb_0_472"/>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e90c2cbeb_0_472"/>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Lair</a:t>
            </a:r>
            <a:endParaRPr b="0" i="0" sz="4800" u="none" cap="none" strike="noStrike">
              <a:solidFill>
                <a:schemeClr val="dk1"/>
              </a:solidFill>
              <a:latin typeface="Calibri"/>
              <a:ea typeface="Calibri"/>
              <a:cs typeface="Calibri"/>
              <a:sym typeface="Calibri"/>
            </a:endParaRPr>
          </a:p>
        </p:txBody>
      </p:sp>
      <p:sp>
        <p:nvSpPr>
          <p:cNvPr id="525" name="Google Shape;525;g26e90c2cbeb_0_472"/>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530" name="Shape 530"/>
        <p:cNvGrpSpPr/>
        <p:nvPr/>
      </p:nvGrpSpPr>
      <p:grpSpPr>
        <a:xfrm>
          <a:off x="0" y="0"/>
          <a:ext cx="0" cy="0"/>
          <a:chOff x="0" y="0"/>
          <a:chExt cx="0" cy="0"/>
        </a:xfrm>
      </p:grpSpPr>
      <p:pic>
        <p:nvPicPr>
          <p:cNvPr descr=" " id="531" name="Google Shape;531;g26e90c2cbeb_0_495"/>
          <p:cNvPicPr preferRelativeResize="0"/>
          <p:nvPr/>
        </p:nvPicPr>
        <p:blipFill rotWithShape="1">
          <a:blip r:embed="rId3">
            <a:alphaModFix/>
          </a:blip>
          <a:srcRect b="0" l="0" r="0" t="0"/>
          <a:stretch/>
        </p:blipFill>
        <p:spPr>
          <a:xfrm>
            <a:off x="22227778" y="2730500"/>
            <a:ext cx="2159270" cy="8255000"/>
          </a:xfrm>
          <a:prstGeom prst="rect">
            <a:avLst/>
          </a:prstGeom>
          <a:noFill/>
          <a:ln>
            <a:noFill/>
          </a:ln>
        </p:spPr>
      </p:pic>
      <p:pic>
        <p:nvPicPr>
          <p:cNvPr descr=" " id="532" name="Google Shape;532;g26e90c2cbeb_0_495"/>
          <p:cNvPicPr preferRelativeResize="0"/>
          <p:nvPr/>
        </p:nvPicPr>
        <p:blipFill rotWithShape="1">
          <a:blip r:embed="rId4">
            <a:alphaModFix/>
          </a:blip>
          <a:srcRect b="0" l="0" r="0" t="0"/>
          <a:stretch/>
        </p:blipFill>
        <p:spPr>
          <a:xfrm>
            <a:off x="0" y="1574800"/>
            <a:ext cx="2795004" cy="10562604"/>
          </a:xfrm>
          <a:prstGeom prst="rect">
            <a:avLst/>
          </a:prstGeom>
          <a:noFill/>
          <a:ln>
            <a:noFill/>
          </a:ln>
        </p:spPr>
      </p:pic>
      <p:sp>
        <p:nvSpPr>
          <p:cNvPr id="533" name="Google Shape;533;g26e90c2cbeb_0_4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6e90c2cbeb_0_4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5" name="Google Shape;535;g26e90c2cbeb_0_495"/>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Timeline</a:t>
            </a:r>
            <a:endParaRPr b="0" i="0" sz="8000" u="none" cap="none" strike="noStrike">
              <a:solidFill>
                <a:schemeClr val="dk1"/>
              </a:solidFill>
              <a:latin typeface="Calibri"/>
              <a:ea typeface="Calibri"/>
              <a:cs typeface="Calibri"/>
              <a:sym typeface="Calibri"/>
            </a:endParaRPr>
          </a:p>
        </p:txBody>
      </p:sp>
      <p:sp>
        <p:nvSpPr>
          <p:cNvPr id="536" name="Google Shape;536;g26e90c2cbeb_0_495"/>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6e90c2cbeb_0_495"/>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6e90c2cbeb_0_495"/>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39" name="Google Shape;539;g26e90c2cbeb_0_495"/>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40" name="Google Shape;540;g26e90c2cbeb_0_495"/>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41" name="Google Shape;541;g26e90c2cbeb_0_495"/>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42" name="Google Shape;542;g26e90c2cbeb_0_495"/>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43" name="Google Shape;543;g26e90c2cbeb_0_495"/>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e90c2cbeb_0_495"/>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e90c2cbeb_0_495"/>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War</a:t>
            </a:r>
            <a:endParaRPr b="0" i="0" sz="3600" u="none" cap="none" strike="noStrike">
              <a:solidFill>
                <a:schemeClr val="dk1"/>
              </a:solidFill>
              <a:latin typeface="Calibri"/>
              <a:ea typeface="Calibri"/>
              <a:cs typeface="Calibri"/>
              <a:sym typeface="Calibri"/>
            </a:endParaRPr>
          </a:p>
        </p:txBody>
      </p:sp>
      <p:sp>
        <p:nvSpPr>
          <p:cNvPr id="546" name="Google Shape;546;g26e90c2cbeb_0_495"/>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47" name="Google Shape;547;g26e90c2cbeb_0_495"/>
          <p:cNvSpPr/>
          <p:nvPr/>
        </p:nvSpPr>
        <p:spPr>
          <a:xfrm>
            <a:off x="13069934" y="3289300"/>
            <a:ext cx="45726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e90c2cbeb_0_495"/>
          <p:cNvSpPr/>
          <p:nvPr/>
        </p:nvSpPr>
        <p:spPr>
          <a:xfrm>
            <a:off x="13069934" y="3289300"/>
            <a:ext cx="45726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e90c2cbeb_0_495"/>
          <p:cNvSpPr/>
          <p:nvPr/>
        </p:nvSpPr>
        <p:spPr>
          <a:xfrm>
            <a:off x="13069934" y="32893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Transformation</a:t>
            </a:r>
            <a:endParaRPr b="0" i="0" sz="3600" u="none" cap="none" strike="noStrike">
              <a:solidFill>
                <a:schemeClr val="dk1"/>
              </a:solidFill>
              <a:latin typeface="Calibri"/>
              <a:ea typeface="Calibri"/>
              <a:cs typeface="Calibri"/>
              <a:sym typeface="Calibri"/>
            </a:endParaRPr>
          </a:p>
        </p:txBody>
      </p:sp>
      <p:sp>
        <p:nvSpPr>
          <p:cNvPr id="550" name="Google Shape;550;g26e90c2cbeb_0_495"/>
          <p:cNvSpPr/>
          <p:nvPr/>
        </p:nvSpPr>
        <p:spPr>
          <a:xfrm>
            <a:off x="13069934" y="4635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51" name="Google Shape;551;g26e90c2cbeb_0_495"/>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6e90c2cbeb_0_495"/>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6e90c2cbeb_0_495"/>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Rise</a:t>
            </a:r>
            <a:endParaRPr b="0" i="0" sz="3600" u="none" cap="none" strike="noStrike">
              <a:solidFill>
                <a:schemeClr val="dk1"/>
              </a:solidFill>
              <a:latin typeface="Calibri"/>
              <a:ea typeface="Calibri"/>
              <a:cs typeface="Calibri"/>
              <a:sym typeface="Calibri"/>
            </a:endParaRPr>
          </a:p>
        </p:txBody>
      </p:sp>
      <p:sp>
        <p:nvSpPr>
          <p:cNvPr id="554" name="Google Shape;554;g26e90c2cbeb_0_495"/>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55" name="Google Shape;555;g26e90c2cbeb_0_495"/>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6e90c2cbeb_0_495"/>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e90c2cbeb_0_495"/>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Invasion</a:t>
            </a:r>
            <a:endParaRPr b="0" i="0" sz="3600" u="none" cap="none" strike="noStrike">
              <a:solidFill>
                <a:schemeClr val="dk1"/>
              </a:solidFill>
              <a:latin typeface="Calibri"/>
              <a:ea typeface="Calibri"/>
              <a:cs typeface="Calibri"/>
              <a:sym typeface="Calibri"/>
            </a:endParaRPr>
          </a:p>
        </p:txBody>
      </p:sp>
      <p:sp>
        <p:nvSpPr>
          <p:cNvPr id="558" name="Google Shape;558;g26e90c2cbeb_0_495"/>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59" name="Google Shape;559;g26e90c2cbeb_0_495"/>
          <p:cNvSpPr/>
          <p:nvPr/>
        </p:nvSpPr>
        <p:spPr>
          <a:xfrm rot="-5400000">
            <a:off x="628209" y="8318230"/>
            <a:ext cx="163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2020</a:t>
            </a:r>
            <a:endParaRPr b="0" i="0" sz="3600" u="none" cap="none" strike="noStrike">
              <a:solidFill>
                <a:schemeClr val="dk1"/>
              </a:solidFill>
              <a:latin typeface="Calibri"/>
              <a:ea typeface="Calibri"/>
              <a:cs typeface="Calibri"/>
              <a:sym typeface="Calibri"/>
            </a:endParaRPr>
          </a:p>
        </p:txBody>
      </p:sp>
      <p:sp>
        <p:nvSpPr>
          <p:cNvPr id="560" name="Google Shape;560;g26e90c2cbeb_0_495"/>
          <p:cNvSpPr/>
          <p:nvPr/>
        </p:nvSpPr>
        <p:spPr>
          <a:xfrm rot="-5400000">
            <a:off x="11958074" y="8328882"/>
            <a:ext cx="1613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2022</a:t>
            </a:r>
            <a:endParaRPr b="0" i="0" sz="3600" u="none" cap="none" strike="noStrike">
              <a:solidFill>
                <a:schemeClr val="dk1"/>
              </a:solidFill>
              <a:latin typeface="Calibri"/>
              <a:ea typeface="Calibri"/>
              <a:cs typeface="Calibri"/>
              <a:sym typeface="Calibri"/>
            </a:endParaRPr>
          </a:p>
        </p:txBody>
      </p:sp>
      <p:sp>
        <p:nvSpPr>
          <p:cNvPr id="561" name="Google Shape;561;g26e90c2cbeb_0_495"/>
          <p:cNvSpPr/>
          <p:nvPr/>
        </p:nvSpPr>
        <p:spPr>
          <a:xfrm rot="-5400000">
            <a:off x="6337615" y="6448146"/>
            <a:ext cx="1498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2021</a:t>
            </a:r>
            <a:endParaRPr b="0" i="0" sz="3600" u="none" cap="none" strike="noStrike">
              <a:solidFill>
                <a:schemeClr val="dk1"/>
              </a:solidFill>
              <a:latin typeface="Calibri"/>
              <a:ea typeface="Calibri"/>
              <a:cs typeface="Calibri"/>
              <a:sym typeface="Calibri"/>
            </a:endParaRPr>
          </a:p>
        </p:txBody>
      </p:sp>
      <p:sp>
        <p:nvSpPr>
          <p:cNvPr id="562" name="Google Shape;562;g26e90c2cbeb_0_495"/>
          <p:cNvSpPr/>
          <p:nvPr/>
        </p:nvSpPr>
        <p:spPr>
          <a:xfrm rot="-5400000">
            <a:off x="17610281" y="6398482"/>
            <a:ext cx="1613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567" name="Shape 567"/>
        <p:cNvGrpSpPr/>
        <p:nvPr/>
      </p:nvGrpSpPr>
      <p:grpSpPr>
        <a:xfrm>
          <a:off x="0" y="0"/>
          <a:ext cx="0" cy="0"/>
          <a:chOff x="0" y="0"/>
          <a:chExt cx="0" cy="0"/>
        </a:xfrm>
      </p:grpSpPr>
      <p:pic>
        <p:nvPicPr>
          <p:cNvPr descr=" " id="568" name="Google Shape;568;g26e90c2cbeb_0_531"/>
          <p:cNvPicPr preferRelativeResize="0"/>
          <p:nvPr/>
        </p:nvPicPr>
        <p:blipFill rotWithShape="1">
          <a:blip r:embed="rId3">
            <a:alphaModFix/>
          </a:blip>
          <a:srcRect b="0" l="0" r="0" t="0"/>
          <a:stretch/>
        </p:blipFill>
        <p:spPr>
          <a:xfrm>
            <a:off x="0" y="9639300"/>
            <a:ext cx="6236479" cy="4076700"/>
          </a:xfrm>
          <a:prstGeom prst="rect">
            <a:avLst/>
          </a:prstGeom>
          <a:noFill/>
          <a:ln>
            <a:noFill/>
          </a:ln>
        </p:spPr>
      </p:pic>
      <p:pic>
        <p:nvPicPr>
          <p:cNvPr descr=" " id="569" name="Google Shape;569;g26e90c2cbeb_0_531"/>
          <p:cNvPicPr preferRelativeResize="0"/>
          <p:nvPr/>
        </p:nvPicPr>
        <p:blipFill rotWithShape="1">
          <a:blip r:embed="rId4">
            <a:alphaModFix/>
          </a:blip>
          <a:srcRect b="0" l="0" r="0" t="0"/>
          <a:stretch/>
        </p:blipFill>
        <p:spPr>
          <a:xfrm>
            <a:off x="19268308" y="0"/>
            <a:ext cx="4610676" cy="7594600"/>
          </a:xfrm>
          <a:prstGeom prst="rect">
            <a:avLst/>
          </a:prstGeom>
          <a:noFill/>
          <a:ln>
            <a:noFill/>
          </a:ln>
        </p:spPr>
      </p:pic>
      <p:sp>
        <p:nvSpPr>
          <p:cNvPr id="570" name="Google Shape;570;g26e90c2cbeb_0_5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6e90c2cbeb_0_5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2" name="Google Shape;572;g26e90c2cbeb_0_531"/>
          <p:cNvSpPr/>
          <p:nvPr/>
        </p:nvSpPr>
        <p:spPr>
          <a:xfrm>
            <a:off x="9267925" y="1701800"/>
            <a:ext cx="58512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Our Team</a:t>
            </a:r>
            <a:endParaRPr b="0" i="0" sz="8000" u="none" cap="none" strike="noStrike">
              <a:solidFill>
                <a:schemeClr val="dk1"/>
              </a:solidFill>
              <a:latin typeface="Calibri"/>
              <a:ea typeface="Calibri"/>
              <a:cs typeface="Calibri"/>
              <a:sym typeface="Calibri"/>
            </a:endParaRPr>
          </a:p>
        </p:txBody>
      </p:sp>
      <p:sp>
        <p:nvSpPr>
          <p:cNvPr id="573" name="Google Shape;573;g26e90c2cbeb_0_531"/>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6e90c2cbeb_0_531"/>
          <p:cNvPicPr preferRelativeResize="0"/>
          <p:nvPr/>
        </p:nvPicPr>
        <p:blipFill rotWithShape="1">
          <a:blip r:embed="rId6">
            <a:alphaModFix/>
          </a:blip>
          <a:srcRect b="0" l="0" r="0" t="0"/>
          <a:stretch/>
        </p:blipFill>
        <p:spPr>
          <a:xfrm>
            <a:off x="2553019" y="2984500"/>
            <a:ext cx="6096762" cy="6096000"/>
          </a:xfrm>
          <a:prstGeom prst="rect">
            <a:avLst/>
          </a:prstGeom>
          <a:noFill/>
          <a:ln>
            <a:noFill/>
          </a:ln>
        </p:spPr>
      </p:pic>
      <p:sp>
        <p:nvSpPr>
          <p:cNvPr id="575" name="Google Shape;575;g26e90c2cbeb_0_531"/>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e90c2cbeb_0_531"/>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e90c2cbeb_0_531"/>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Eldruin</a:t>
            </a:r>
            <a:endParaRPr b="0" i="0" sz="4800" u="none" cap="none" strike="noStrike">
              <a:solidFill>
                <a:schemeClr val="dk1"/>
              </a:solidFill>
              <a:latin typeface="Calibri"/>
              <a:ea typeface="Calibri"/>
              <a:cs typeface="Calibri"/>
              <a:sym typeface="Calibri"/>
            </a:endParaRPr>
          </a:p>
        </p:txBody>
      </p:sp>
      <p:sp>
        <p:nvSpPr>
          <p:cNvPr id="578" name="Google Shape;578;g26e90c2cbeb_0_531"/>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79" name="Google Shape;579;g26e90c2cbeb_0_531"/>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6e90c2cbeb_0_531"/>
          <p:cNvPicPr preferRelativeResize="0"/>
          <p:nvPr/>
        </p:nvPicPr>
        <p:blipFill rotWithShape="1">
          <a:blip r:embed="rId7">
            <a:alphaModFix/>
          </a:blip>
          <a:srcRect b="0" l="0" r="0" t="0"/>
          <a:stretch/>
        </p:blipFill>
        <p:spPr>
          <a:xfrm>
            <a:off x="9513489" y="5422900"/>
            <a:ext cx="6096762" cy="6096000"/>
          </a:xfrm>
          <a:prstGeom prst="rect">
            <a:avLst/>
          </a:prstGeom>
          <a:noFill/>
          <a:ln>
            <a:noFill/>
          </a:ln>
        </p:spPr>
      </p:pic>
      <p:sp>
        <p:nvSpPr>
          <p:cNvPr id="581" name="Google Shape;581;g26e90c2cbeb_0_531"/>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6e90c2cbeb_0_531"/>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6e90c2cbeb_0_531"/>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Elementalen</a:t>
            </a:r>
            <a:endParaRPr b="0" i="0" sz="4800" u="none" cap="none" strike="noStrike">
              <a:solidFill>
                <a:schemeClr val="dk1"/>
              </a:solidFill>
              <a:latin typeface="Calibri"/>
              <a:ea typeface="Calibri"/>
              <a:cs typeface="Calibri"/>
              <a:sym typeface="Calibri"/>
            </a:endParaRPr>
          </a:p>
        </p:txBody>
      </p:sp>
      <p:sp>
        <p:nvSpPr>
          <p:cNvPr id="584" name="Google Shape;584;g26e90c2cbeb_0_531"/>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85" name="Google Shape;585;g26e90c2cbeb_0_531"/>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6e90c2cbeb_0_531"/>
          <p:cNvPicPr preferRelativeResize="0"/>
          <p:nvPr/>
        </p:nvPicPr>
        <p:blipFill rotWithShape="1">
          <a:blip r:embed="rId8">
            <a:alphaModFix/>
          </a:blip>
          <a:srcRect b="0" l="0" r="0" t="0"/>
          <a:stretch/>
        </p:blipFill>
        <p:spPr>
          <a:xfrm>
            <a:off x="16473959" y="2984500"/>
            <a:ext cx="6096762" cy="6096000"/>
          </a:xfrm>
          <a:prstGeom prst="rect">
            <a:avLst/>
          </a:prstGeom>
          <a:noFill/>
          <a:ln>
            <a:noFill/>
          </a:ln>
        </p:spPr>
      </p:pic>
      <p:sp>
        <p:nvSpPr>
          <p:cNvPr id="587" name="Google Shape;587;g26e90c2cbeb_0_531"/>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6e90c2cbeb_0_531"/>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6e90c2cbeb_0_531"/>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Lunaria</a:t>
            </a:r>
            <a:endParaRPr b="0" i="0" sz="4800" u="none" cap="none" strike="noStrike">
              <a:solidFill>
                <a:schemeClr val="dk1"/>
              </a:solidFill>
              <a:latin typeface="Calibri"/>
              <a:ea typeface="Calibri"/>
              <a:cs typeface="Calibri"/>
              <a:sym typeface="Calibri"/>
            </a:endParaRPr>
          </a:p>
        </p:txBody>
      </p:sp>
      <p:sp>
        <p:nvSpPr>
          <p:cNvPr id="590" name="Google Shape;590;g26e90c2cbeb_0_531"/>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AE0E1"/>
        </a:solidFill>
      </p:bgPr>
    </p:bg>
    <p:spTree>
      <p:nvGrpSpPr>
        <p:cNvPr id="595" name="Shape 595"/>
        <p:cNvGrpSpPr/>
        <p:nvPr/>
      </p:nvGrpSpPr>
      <p:grpSpPr>
        <a:xfrm>
          <a:off x="0" y="0"/>
          <a:ext cx="0" cy="0"/>
          <a:chOff x="0" y="0"/>
          <a:chExt cx="0" cy="0"/>
        </a:xfrm>
      </p:grpSpPr>
      <p:sp>
        <p:nvSpPr>
          <p:cNvPr id="596" name="Google Shape;596;g26e90c2cbeb_0_558"/>
          <p:cNvSpPr/>
          <p:nvPr/>
        </p:nvSpPr>
        <p:spPr>
          <a:xfrm>
            <a:off x="-1587698" y="0"/>
            <a:ext cx="24387000" cy="13716000"/>
          </a:xfrm>
          <a:prstGeom prst="rect">
            <a:avLst/>
          </a:prstGeom>
          <a:solidFill>
            <a:srgbClr val="BAE0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6e90c2cbeb_0_558"/>
          <p:cNvPicPr preferRelativeResize="0"/>
          <p:nvPr/>
        </p:nvPicPr>
        <p:blipFill rotWithShape="1">
          <a:blip r:embed="rId3">
            <a:alphaModFix/>
          </a:blip>
          <a:srcRect b="0" l="0" r="0" t="0"/>
          <a:stretch/>
        </p:blipFill>
        <p:spPr>
          <a:xfrm>
            <a:off x="0" y="1066800"/>
            <a:ext cx="21364070" cy="11582400"/>
          </a:xfrm>
          <a:prstGeom prst="rect">
            <a:avLst/>
          </a:prstGeom>
          <a:noFill/>
          <a:ln>
            <a:noFill/>
          </a:ln>
        </p:spPr>
      </p:pic>
      <p:sp>
        <p:nvSpPr>
          <p:cNvPr id="598" name="Google Shape;598;g26e90c2cbeb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6e90c2cbeb_0_55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0" name="Google Shape;600;g26e90c2cbeb_0_558"/>
          <p:cNvSpPr/>
          <p:nvPr/>
        </p:nvSpPr>
        <p:spPr>
          <a:xfrm>
            <a:off x="2083060" y="34544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Thank you for choosing EaTemp</a:t>
            </a:r>
            <a:endParaRPr b="0" i="0" sz="8000" u="none" cap="none" strike="noStrike">
              <a:solidFill>
                <a:schemeClr val="dk1"/>
              </a:solidFill>
              <a:latin typeface="Calibri"/>
              <a:ea typeface="Calibri"/>
              <a:cs typeface="Calibri"/>
              <a:sym typeface="Calibri"/>
            </a:endParaRPr>
          </a:p>
        </p:txBody>
      </p:sp>
      <p:sp>
        <p:nvSpPr>
          <p:cNvPr id="601" name="Google Shape;601;g26e90c2cbeb_0_558"/>
          <p:cNvSpPr/>
          <p:nvPr/>
        </p:nvSpPr>
        <p:spPr>
          <a:xfrm>
            <a:off x="2083060" y="6858000"/>
            <a:ext cx="12544800" cy="331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02" name="Google Shape;602;g26e90c2cbeb_0_558"/>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03" name="Google Shape;603;g26e90c2cbeb_0_558"/>
          <p:cNvPicPr preferRelativeResize="0"/>
          <p:nvPr/>
        </p:nvPicPr>
        <p:blipFill rotWithShape="1">
          <a:blip r:embed="rId6">
            <a:alphaModFix/>
          </a:blip>
          <a:srcRect b="0" l="0" r="0" t="0"/>
          <a:stretch/>
        </p:blipFill>
        <p:spPr>
          <a:xfrm>
            <a:off x="14174972" y="3581400"/>
            <a:ext cx="8980022" cy="7366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38" name="Shape 38"/>
        <p:cNvGrpSpPr/>
        <p:nvPr/>
      </p:nvGrpSpPr>
      <p:grpSpPr>
        <a:xfrm>
          <a:off x="0" y="0"/>
          <a:ext cx="0" cy="0"/>
          <a:chOff x="0" y="0"/>
          <a:chExt cx="0" cy="0"/>
        </a:xfrm>
      </p:grpSpPr>
      <p:sp>
        <p:nvSpPr>
          <p:cNvPr id="39" name="Google Shape;39;g26e90c2cbeb_0_21"/>
          <p:cNvSpPr/>
          <p:nvPr/>
        </p:nvSpPr>
        <p:spPr>
          <a:xfrm>
            <a:off x="0" y="0"/>
            <a:ext cx="24387000" cy="13716000"/>
          </a:xfrm>
          <a:prstGeom prst="rect">
            <a:avLst/>
          </a:prstGeom>
          <a:solidFill>
            <a:srgbClr val="F0D2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6e90c2cbeb_0_21"/>
          <p:cNvPicPr preferRelativeResize="0"/>
          <p:nvPr/>
        </p:nvPicPr>
        <p:blipFill rotWithShape="1">
          <a:blip r:embed="rId3">
            <a:alphaModFix/>
          </a:blip>
          <a:srcRect b="0" l="0" r="0" t="0"/>
          <a:stretch/>
        </p:blipFill>
        <p:spPr>
          <a:xfrm>
            <a:off x="0" y="8267700"/>
            <a:ext cx="5296562" cy="5448300"/>
          </a:xfrm>
          <a:prstGeom prst="rect">
            <a:avLst/>
          </a:prstGeom>
          <a:noFill/>
          <a:ln>
            <a:noFill/>
          </a:ln>
        </p:spPr>
      </p:pic>
      <p:pic>
        <p:nvPicPr>
          <p:cNvPr descr=" " id="41" name="Google Shape;41;g26e90c2cbeb_0_21"/>
          <p:cNvPicPr preferRelativeResize="0"/>
          <p:nvPr/>
        </p:nvPicPr>
        <p:blipFill rotWithShape="1">
          <a:blip r:embed="rId4">
            <a:alphaModFix/>
          </a:blip>
          <a:srcRect b="0" l="0" r="0" t="0"/>
          <a:stretch/>
        </p:blipFill>
        <p:spPr>
          <a:xfrm>
            <a:off x="18671334" y="0"/>
            <a:ext cx="4483660" cy="4254500"/>
          </a:xfrm>
          <a:prstGeom prst="rect">
            <a:avLst/>
          </a:prstGeom>
          <a:noFill/>
          <a:ln>
            <a:noFill/>
          </a:ln>
        </p:spPr>
      </p:pic>
      <p:sp>
        <p:nvSpPr>
          <p:cNvPr id="42" name="Google Shape;42;g26e90c2cbeb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6e90c2cbeb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6e90c2cbeb_0_21"/>
          <p:cNvSpPr/>
          <p:nvPr/>
        </p:nvSpPr>
        <p:spPr>
          <a:xfrm>
            <a:off x="2324391" y="1320800"/>
            <a:ext cx="20280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6e90c2cbeb_0_21"/>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e90c2cbeb_0_21"/>
          <p:cNvSpPr/>
          <p:nvPr/>
        </p:nvSpPr>
        <p:spPr>
          <a:xfrm>
            <a:off x="0"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6e90c2cbeb_0_21"/>
          <p:cNvSpPr/>
          <p:nvPr/>
        </p:nvSpPr>
        <p:spPr>
          <a:xfrm>
            <a:off x="-20322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Introduction</a:t>
            </a:r>
            <a:endParaRPr b="0" i="0" sz="4800" u="none" cap="none" strike="noStrike">
              <a:solidFill>
                <a:schemeClr val="dk1"/>
              </a:solidFill>
              <a:latin typeface="Calibri"/>
              <a:ea typeface="Calibri"/>
              <a:cs typeface="Calibri"/>
              <a:sym typeface="Calibri"/>
            </a:endParaRPr>
          </a:p>
        </p:txBody>
      </p:sp>
      <p:sp>
        <p:nvSpPr>
          <p:cNvPr id="48" name="Google Shape;48;g26e90c2cbeb_0_21"/>
          <p:cNvSpPr/>
          <p:nvPr/>
        </p:nvSpPr>
        <p:spPr>
          <a:xfrm>
            <a:off x="-135484"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9" name="Google Shape;49;g26e90c2cbeb_0_21"/>
          <p:cNvPicPr preferRelativeResize="0"/>
          <p:nvPr/>
        </p:nvPicPr>
        <p:blipFill rotWithShape="1">
          <a:blip r:embed="rId6">
            <a:alphaModFix/>
          </a:blip>
          <a:srcRect b="0" l="0" r="0" t="0"/>
          <a:stretch/>
        </p:blipFill>
        <p:spPr>
          <a:xfrm>
            <a:off x="6134867" y="4521200"/>
            <a:ext cx="1625803" cy="1625600"/>
          </a:xfrm>
          <a:prstGeom prst="rect">
            <a:avLst/>
          </a:prstGeom>
          <a:noFill/>
          <a:ln>
            <a:noFill/>
          </a:ln>
        </p:spPr>
      </p:pic>
      <p:sp>
        <p:nvSpPr>
          <p:cNvPr id="50" name="Google Shape;50;g26e90c2cbeb_0_21"/>
          <p:cNvSpPr/>
          <p:nvPr/>
        </p:nvSpPr>
        <p:spPr>
          <a:xfrm>
            <a:off x="6134867"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e90c2cbeb_0_21"/>
          <p:cNvSpPr/>
          <p:nvPr/>
        </p:nvSpPr>
        <p:spPr>
          <a:xfrm>
            <a:off x="6427003" y="48514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01</a:t>
            </a:r>
            <a:endParaRPr b="0" i="0" sz="4800" u="none" cap="none" strike="noStrike">
              <a:solidFill>
                <a:schemeClr val="dk1"/>
              </a:solidFill>
              <a:latin typeface="Calibri"/>
              <a:ea typeface="Calibri"/>
              <a:cs typeface="Calibri"/>
              <a:sym typeface="Calibri"/>
            </a:endParaRPr>
          </a:p>
        </p:txBody>
      </p:sp>
      <p:sp>
        <p:nvSpPr>
          <p:cNvPr id="52" name="Google Shape;52;g26e90c2cbeb_0_21"/>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6e90c2cbeb_0_21"/>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54" name="Google Shape;54;g26e90c2cbeb_0_21"/>
          <p:cNvSpPr/>
          <p:nvPr/>
        </p:nvSpPr>
        <p:spPr>
          <a:xfrm>
            <a:off x="16626378"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e90c2cbeb_0_21"/>
          <p:cNvSpPr/>
          <p:nvPr/>
        </p:nvSpPr>
        <p:spPr>
          <a:xfrm>
            <a:off x="16842305" y="4851400"/>
            <a:ext cx="1194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02</a:t>
            </a:r>
            <a:endParaRPr b="0" i="0" sz="4800" u="none" cap="none" strike="noStrike">
              <a:solidFill>
                <a:schemeClr val="dk1"/>
              </a:solidFill>
              <a:latin typeface="Calibri"/>
              <a:ea typeface="Calibri"/>
              <a:cs typeface="Calibri"/>
              <a:sym typeface="Calibri"/>
            </a:endParaRPr>
          </a:p>
        </p:txBody>
      </p:sp>
      <p:sp>
        <p:nvSpPr>
          <p:cNvPr id="56" name="Google Shape;56;g26e90c2cbeb_0_21"/>
          <p:cNvSpPr/>
          <p:nvPr/>
        </p:nvSpPr>
        <p:spPr>
          <a:xfrm>
            <a:off x="18455407"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e90c2cbeb_0_21"/>
          <p:cNvSpPr/>
          <p:nvPr/>
        </p:nvSpPr>
        <p:spPr>
          <a:xfrm>
            <a:off x="18455407"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Encounters</a:t>
            </a:r>
            <a:endParaRPr b="0" i="0" sz="4800" u="none" cap="none" strike="noStrike">
              <a:solidFill>
                <a:schemeClr val="dk1"/>
              </a:solidFill>
              <a:latin typeface="Calibri"/>
              <a:ea typeface="Calibri"/>
              <a:cs typeface="Calibri"/>
              <a:sym typeface="Calibri"/>
            </a:endParaRPr>
          </a:p>
        </p:txBody>
      </p:sp>
      <p:sp>
        <p:nvSpPr>
          <p:cNvPr id="58" name="Google Shape;58;g26e90c2cbeb_0_21"/>
          <p:cNvSpPr/>
          <p:nvPr/>
        </p:nvSpPr>
        <p:spPr>
          <a:xfrm>
            <a:off x="18455407"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6e90c2cbeb_0_21"/>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e90c2cbeb_0_21"/>
          <p:cNvSpPr/>
          <p:nvPr/>
        </p:nvSpPr>
        <p:spPr>
          <a:xfrm>
            <a:off x="0"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e90c2cbeb_0_21"/>
          <p:cNvSpPr/>
          <p:nvPr/>
        </p:nvSpPr>
        <p:spPr>
          <a:xfrm>
            <a:off x="-203225"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Wonders</a:t>
            </a:r>
            <a:endParaRPr b="0" i="0" sz="4800" u="none" cap="none" strike="noStrike">
              <a:solidFill>
                <a:schemeClr val="dk1"/>
              </a:solidFill>
              <a:latin typeface="Calibri"/>
              <a:ea typeface="Calibri"/>
              <a:cs typeface="Calibri"/>
              <a:sym typeface="Calibri"/>
            </a:endParaRPr>
          </a:p>
        </p:txBody>
      </p:sp>
      <p:sp>
        <p:nvSpPr>
          <p:cNvPr id="62" name="Google Shape;62;g26e90c2cbeb_0_21"/>
          <p:cNvSpPr/>
          <p:nvPr/>
        </p:nvSpPr>
        <p:spPr>
          <a:xfrm>
            <a:off x="-135484"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3" name="Google Shape;63;g26e90c2cbeb_0_21"/>
          <p:cNvPicPr preferRelativeResize="0"/>
          <p:nvPr/>
        </p:nvPicPr>
        <p:blipFill rotWithShape="1">
          <a:blip r:embed="rId6">
            <a:alphaModFix/>
          </a:blip>
          <a:srcRect b="0" l="0" r="0" t="0"/>
          <a:stretch/>
        </p:blipFill>
        <p:spPr>
          <a:xfrm>
            <a:off x="6134867" y="7505700"/>
            <a:ext cx="1625803" cy="1625600"/>
          </a:xfrm>
          <a:prstGeom prst="rect">
            <a:avLst/>
          </a:prstGeom>
          <a:noFill/>
          <a:ln>
            <a:noFill/>
          </a:ln>
        </p:spPr>
      </p:pic>
      <p:sp>
        <p:nvSpPr>
          <p:cNvPr id="64" name="Google Shape;64;g26e90c2cbeb_0_21"/>
          <p:cNvSpPr/>
          <p:nvPr/>
        </p:nvSpPr>
        <p:spPr>
          <a:xfrm>
            <a:off x="6134867"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e90c2cbeb_0_21"/>
          <p:cNvSpPr/>
          <p:nvPr/>
        </p:nvSpPr>
        <p:spPr>
          <a:xfrm>
            <a:off x="6344443" y="7835900"/>
            <a:ext cx="1206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03</a:t>
            </a:r>
            <a:endParaRPr b="0" i="0" sz="4800" u="none" cap="none" strike="noStrike">
              <a:solidFill>
                <a:schemeClr val="dk1"/>
              </a:solidFill>
              <a:latin typeface="Calibri"/>
              <a:ea typeface="Calibri"/>
              <a:cs typeface="Calibri"/>
              <a:sym typeface="Calibri"/>
            </a:endParaRPr>
          </a:p>
        </p:txBody>
      </p:sp>
      <p:sp>
        <p:nvSpPr>
          <p:cNvPr id="66" name="Google Shape;66;g26e90c2cbeb_0_21"/>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6e90c2cbeb_0_21"/>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68" name="Google Shape;68;g26e90c2cbeb_0_21"/>
          <p:cNvSpPr/>
          <p:nvPr/>
        </p:nvSpPr>
        <p:spPr>
          <a:xfrm>
            <a:off x="16626378"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e90c2cbeb_0_21"/>
          <p:cNvSpPr/>
          <p:nvPr/>
        </p:nvSpPr>
        <p:spPr>
          <a:xfrm>
            <a:off x="16829603" y="78359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04</a:t>
            </a:r>
            <a:endParaRPr b="0" i="0" sz="4800" u="none" cap="none" strike="noStrike">
              <a:solidFill>
                <a:schemeClr val="dk1"/>
              </a:solidFill>
              <a:latin typeface="Calibri"/>
              <a:ea typeface="Calibri"/>
              <a:cs typeface="Calibri"/>
              <a:sym typeface="Calibri"/>
            </a:endParaRPr>
          </a:p>
        </p:txBody>
      </p:sp>
      <p:sp>
        <p:nvSpPr>
          <p:cNvPr id="70" name="Google Shape;70;g26e90c2cbeb_0_21"/>
          <p:cNvSpPr/>
          <p:nvPr/>
        </p:nvSpPr>
        <p:spPr>
          <a:xfrm>
            <a:off x="18455407"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e90c2cbeb_0_21"/>
          <p:cNvSpPr/>
          <p:nvPr/>
        </p:nvSpPr>
        <p:spPr>
          <a:xfrm>
            <a:off x="18455407"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Magic</a:t>
            </a:r>
            <a:endParaRPr b="0" i="0" sz="4800" u="none" cap="none" strike="noStrike">
              <a:solidFill>
                <a:schemeClr val="dk1"/>
              </a:solidFill>
              <a:latin typeface="Calibri"/>
              <a:ea typeface="Calibri"/>
              <a:cs typeface="Calibri"/>
              <a:sym typeface="Calibri"/>
            </a:endParaRPr>
          </a:p>
        </p:txBody>
      </p:sp>
      <p:sp>
        <p:nvSpPr>
          <p:cNvPr id="72" name="Google Shape;72;g26e90c2cbeb_0_21"/>
          <p:cNvSpPr/>
          <p:nvPr/>
        </p:nvSpPr>
        <p:spPr>
          <a:xfrm>
            <a:off x="18455407"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3" name="Google Shape;73;g26e90c2cbeb_0_21"/>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e90c2cbeb_0_21"/>
          <p:cNvSpPr/>
          <p:nvPr/>
        </p:nvSpPr>
        <p:spPr>
          <a:xfrm>
            <a:off x="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e90c2cbeb_0_21"/>
          <p:cNvSpPr/>
          <p:nvPr/>
        </p:nvSpPr>
        <p:spPr>
          <a:xfrm>
            <a:off x="-20322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Adventure</a:t>
            </a:r>
            <a:endParaRPr b="0" i="0" sz="4800" u="none" cap="none" strike="noStrike">
              <a:solidFill>
                <a:schemeClr val="dk1"/>
              </a:solidFill>
              <a:latin typeface="Calibri"/>
              <a:ea typeface="Calibri"/>
              <a:cs typeface="Calibri"/>
              <a:sym typeface="Calibri"/>
            </a:endParaRPr>
          </a:p>
        </p:txBody>
      </p:sp>
      <p:sp>
        <p:nvSpPr>
          <p:cNvPr id="76" name="Google Shape;76;g26e90c2cbeb_0_21"/>
          <p:cNvSpPr/>
          <p:nvPr/>
        </p:nvSpPr>
        <p:spPr>
          <a:xfrm>
            <a:off x="-135484"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7" name="Google Shape;77;g26e90c2cbeb_0_21"/>
          <p:cNvPicPr preferRelativeResize="0"/>
          <p:nvPr/>
        </p:nvPicPr>
        <p:blipFill rotWithShape="1">
          <a:blip r:embed="rId6">
            <a:alphaModFix/>
          </a:blip>
          <a:srcRect b="0" l="0" r="0" t="0"/>
          <a:stretch/>
        </p:blipFill>
        <p:spPr>
          <a:xfrm>
            <a:off x="6134867" y="10490200"/>
            <a:ext cx="1625803" cy="1625600"/>
          </a:xfrm>
          <a:prstGeom prst="rect">
            <a:avLst/>
          </a:prstGeom>
          <a:noFill/>
          <a:ln>
            <a:noFill/>
          </a:ln>
        </p:spPr>
      </p:pic>
      <p:sp>
        <p:nvSpPr>
          <p:cNvPr id="78" name="Google Shape;78;g26e90c2cbeb_0_21"/>
          <p:cNvSpPr/>
          <p:nvPr/>
        </p:nvSpPr>
        <p:spPr>
          <a:xfrm>
            <a:off x="6134867"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e90c2cbeb_0_21"/>
          <p:cNvSpPr/>
          <p:nvPr/>
        </p:nvSpPr>
        <p:spPr>
          <a:xfrm>
            <a:off x="6338092" y="10820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05</a:t>
            </a:r>
            <a:endParaRPr b="0" i="0" sz="4800" u="none" cap="none" strike="noStrike">
              <a:solidFill>
                <a:schemeClr val="dk1"/>
              </a:solidFill>
              <a:latin typeface="Calibri"/>
              <a:ea typeface="Calibri"/>
              <a:cs typeface="Calibri"/>
              <a:sym typeface="Calibri"/>
            </a:endParaRPr>
          </a:p>
        </p:txBody>
      </p:sp>
      <p:sp>
        <p:nvSpPr>
          <p:cNvPr id="80" name="Google Shape;80;g26e90c2cbeb_0_21"/>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6e90c2cbeb_0_21"/>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2" name="Google Shape;82;g26e90c2cbeb_0_21"/>
          <p:cNvSpPr/>
          <p:nvPr/>
        </p:nvSpPr>
        <p:spPr>
          <a:xfrm>
            <a:off x="16626378"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e90c2cbeb_0_21"/>
          <p:cNvSpPr/>
          <p:nvPr/>
        </p:nvSpPr>
        <p:spPr>
          <a:xfrm>
            <a:off x="16829603" y="10820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st Shadow"/>
              <a:buNone/>
            </a:pPr>
            <a:r>
              <a:rPr b="0" i="0" lang="en-US" sz="4800" u="none" cap="none" strike="noStrike">
                <a:solidFill>
                  <a:srgbClr val="000000"/>
                </a:solidFill>
                <a:latin typeface="Vast Shadow"/>
                <a:ea typeface="Vast Shadow"/>
                <a:cs typeface="Vast Shadow"/>
                <a:sym typeface="Vast Shadow"/>
              </a:rPr>
              <a:t>06</a:t>
            </a:r>
            <a:endParaRPr b="0" i="0" sz="4800" u="none" cap="none" strike="noStrike">
              <a:solidFill>
                <a:schemeClr val="dk1"/>
              </a:solidFill>
              <a:latin typeface="Calibri"/>
              <a:ea typeface="Calibri"/>
              <a:cs typeface="Calibri"/>
              <a:sym typeface="Calibri"/>
            </a:endParaRPr>
          </a:p>
        </p:txBody>
      </p:sp>
      <p:sp>
        <p:nvSpPr>
          <p:cNvPr id="84" name="Google Shape;84;g26e90c2cbeb_0_21"/>
          <p:cNvSpPr/>
          <p:nvPr/>
        </p:nvSpPr>
        <p:spPr>
          <a:xfrm>
            <a:off x="18455407"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6e90c2cbeb_0_21"/>
          <p:cNvSpPr/>
          <p:nvPr/>
        </p:nvSpPr>
        <p:spPr>
          <a:xfrm>
            <a:off x="18455407"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Conclusion</a:t>
            </a:r>
            <a:endParaRPr b="0" i="0" sz="4800" u="none" cap="none" strike="noStrike">
              <a:solidFill>
                <a:schemeClr val="dk1"/>
              </a:solidFill>
              <a:latin typeface="Calibri"/>
              <a:ea typeface="Calibri"/>
              <a:cs typeface="Calibri"/>
              <a:sym typeface="Calibri"/>
            </a:endParaRPr>
          </a:p>
        </p:txBody>
      </p:sp>
      <p:sp>
        <p:nvSpPr>
          <p:cNvPr id="86" name="Google Shape;86;g26e90c2cbeb_0_21"/>
          <p:cNvSpPr/>
          <p:nvPr/>
        </p:nvSpPr>
        <p:spPr>
          <a:xfrm>
            <a:off x="18455407"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g26e90c2cbeb_0_21"/>
          <p:cNvPicPr preferRelativeResize="0"/>
          <p:nvPr/>
        </p:nvPicPr>
        <p:blipFill rotWithShape="1">
          <a:blip r:embed="rId7">
            <a:alphaModFix/>
          </a:blip>
          <a:srcRect b="0" l="0" r="0" t="0"/>
          <a:stretch/>
        </p:blipFill>
        <p:spPr>
          <a:xfrm>
            <a:off x="8306838" y="4254500"/>
            <a:ext cx="7290711" cy="8204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92" name="Shape 92"/>
        <p:cNvGrpSpPr/>
        <p:nvPr/>
      </p:nvGrpSpPr>
      <p:grpSpPr>
        <a:xfrm>
          <a:off x="0" y="0"/>
          <a:ext cx="0" cy="0"/>
          <a:chOff x="0" y="0"/>
          <a:chExt cx="0" cy="0"/>
        </a:xfrm>
      </p:grpSpPr>
      <p:pic>
        <p:nvPicPr>
          <p:cNvPr descr=" " id="93" name="Google Shape;93;g26e90c2cbeb_0_74"/>
          <p:cNvPicPr preferRelativeResize="0"/>
          <p:nvPr/>
        </p:nvPicPr>
        <p:blipFill rotWithShape="1">
          <a:blip r:embed="rId3">
            <a:alphaModFix/>
          </a:blip>
          <a:srcRect b="0" l="0" r="0" t="0"/>
          <a:stretch/>
        </p:blipFill>
        <p:spPr>
          <a:xfrm>
            <a:off x="22227778" y="2730500"/>
            <a:ext cx="2159270" cy="8255000"/>
          </a:xfrm>
          <a:prstGeom prst="rect">
            <a:avLst/>
          </a:prstGeom>
          <a:noFill/>
          <a:ln>
            <a:noFill/>
          </a:ln>
        </p:spPr>
      </p:pic>
      <p:pic>
        <p:nvPicPr>
          <p:cNvPr descr=" " id="94" name="Google Shape;94;g26e90c2cbeb_0_74"/>
          <p:cNvPicPr preferRelativeResize="0"/>
          <p:nvPr/>
        </p:nvPicPr>
        <p:blipFill rotWithShape="1">
          <a:blip r:embed="rId4">
            <a:alphaModFix/>
          </a:blip>
          <a:srcRect b="0" l="0" r="0" t="0"/>
          <a:stretch/>
        </p:blipFill>
        <p:spPr>
          <a:xfrm>
            <a:off x="0" y="1574797"/>
            <a:ext cx="2795004" cy="10562608"/>
          </a:xfrm>
          <a:prstGeom prst="rect">
            <a:avLst/>
          </a:prstGeom>
          <a:noFill/>
          <a:ln>
            <a:noFill/>
          </a:ln>
        </p:spPr>
      </p:pic>
      <p:sp>
        <p:nvSpPr>
          <p:cNvPr id="95" name="Google Shape;95;g26e90c2cbeb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e90c2cbeb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 name="Google Shape;97;g26e90c2cbeb_0_74"/>
          <p:cNvSpPr/>
          <p:nvPr/>
        </p:nvSpPr>
        <p:spPr>
          <a:xfrm>
            <a:off x="2959470" y="2743200"/>
            <a:ext cx="13395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Extraordinary</a:t>
            </a:r>
            <a:endParaRPr b="0" i="0" sz="8000" u="none" cap="none" strike="noStrike">
              <a:solidFill>
                <a:schemeClr val="dk1"/>
              </a:solidFill>
              <a:latin typeface="Calibri"/>
              <a:ea typeface="Calibri"/>
              <a:cs typeface="Calibri"/>
              <a:sym typeface="Calibri"/>
            </a:endParaRPr>
          </a:p>
        </p:txBody>
      </p:sp>
      <p:sp>
        <p:nvSpPr>
          <p:cNvPr id="98" name="Google Shape;98;g26e90c2cbeb_0_74"/>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6e90c2cbeb_0_74"/>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104" name="Shape 104"/>
        <p:cNvGrpSpPr/>
        <p:nvPr/>
      </p:nvGrpSpPr>
      <p:grpSpPr>
        <a:xfrm>
          <a:off x="0" y="0"/>
          <a:ext cx="0" cy="0"/>
          <a:chOff x="0" y="0"/>
          <a:chExt cx="0" cy="0"/>
        </a:xfrm>
      </p:grpSpPr>
      <p:pic>
        <p:nvPicPr>
          <p:cNvPr descr=" " id="105" name="Google Shape;105;g26e90c2cbeb_0_85"/>
          <p:cNvPicPr preferRelativeResize="0"/>
          <p:nvPr/>
        </p:nvPicPr>
        <p:blipFill rotWithShape="1">
          <a:blip r:embed="rId3">
            <a:alphaModFix/>
          </a:blip>
          <a:srcRect b="0" l="0" r="0" t="0"/>
          <a:stretch/>
        </p:blipFill>
        <p:spPr>
          <a:xfrm>
            <a:off x="0" y="9639300"/>
            <a:ext cx="6236479" cy="4076700"/>
          </a:xfrm>
          <a:prstGeom prst="rect">
            <a:avLst/>
          </a:prstGeom>
          <a:noFill/>
          <a:ln>
            <a:noFill/>
          </a:ln>
        </p:spPr>
      </p:pic>
      <p:pic>
        <p:nvPicPr>
          <p:cNvPr descr=" " id="106" name="Google Shape;106;g26e90c2cbeb_0_85"/>
          <p:cNvPicPr preferRelativeResize="0"/>
          <p:nvPr/>
        </p:nvPicPr>
        <p:blipFill rotWithShape="1">
          <a:blip r:embed="rId4">
            <a:alphaModFix/>
          </a:blip>
          <a:srcRect b="0" l="0" r="0" t="0"/>
          <a:stretch/>
        </p:blipFill>
        <p:spPr>
          <a:xfrm>
            <a:off x="19268308" y="0"/>
            <a:ext cx="4610676" cy="7594600"/>
          </a:xfrm>
          <a:prstGeom prst="rect">
            <a:avLst/>
          </a:prstGeom>
          <a:noFill/>
          <a:ln>
            <a:noFill/>
          </a:ln>
        </p:spPr>
      </p:pic>
      <p:sp>
        <p:nvSpPr>
          <p:cNvPr id="107" name="Google Shape;107;g26e90c2cbeb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6e90c2cbeb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9" name="Google Shape;109;g26e90c2cbeb_0_8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0" name="Google Shape;110;g26e90c2cbeb_0_85"/>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6e90c2cbeb_0_85"/>
          <p:cNvPicPr preferRelativeResize="0"/>
          <p:nvPr/>
        </p:nvPicPr>
        <p:blipFill rotWithShape="1">
          <a:blip r:embed="rId7">
            <a:alphaModFix/>
          </a:blip>
          <a:srcRect b="0" l="0" r="0" t="0"/>
          <a:stretch/>
        </p:blipFill>
        <p:spPr>
          <a:xfrm>
            <a:off x="1816327" y="10077450"/>
            <a:ext cx="1521291" cy="1409700"/>
          </a:xfrm>
          <a:prstGeom prst="rect">
            <a:avLst/>
          </a:prstGeom>
          <a:noFill/>
          <a:ln>
            <a:noFill/>
          </a:ln>
        </p:spPr>
      </p:pic>
      <p:sp>
        <p:nvSpPr>
          <p:cNvPr id="112" name="Google Shape;112;g26e90c2cbeb_0_85"/>
          <p:cNvSpPr/>
          <p:nvPr/>
        </p:nvSpPr>
        <p:spPr>
          <a:xfrm>
            <a:off x="3744069" y="9499600"/>
            <a:ext cx="79794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6e90c2cbeb_0_85"/>
          <p:cNvSpPr/>
          <p:nvPr/>
        </p:nvSpPr>
        <p:spPr>
          <a:xfrm>
            <a:off x="3744069" y="9499600"/>
            <a:ext cx="8182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6e90c2cbeb_0_85"/>
          <p:cNvSpPr/>
          <p:nvPr/>
        </p:nvSpPr>
        <p:spPr>
          <a:xfrm>
            <a:off x="3744069" y="10464800"/>
            <a:ext cx="8115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g26e90c2cbeb_0_85"/>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6e90c2cbeb_0_85"/>
          <p:cNvPicPr preferRelativeResize="0"/>
          <p:nvPr/>
        </p:nvPicPr>
        <p:blipFill rotWithShape="1">
          <a:blip r:embed="rId8">
            <a:alphaModFix/>
          </a:blip>
          <a:srcRect b="0" l="0" r="0" t="0"/>
          <a:stretch/>
        </p:blipFill>
        <p:spPr>
          <a:xfrm>
            <a:off x="12676184" y="10077450"/>
            <a:ext cx="1479933" cy="1409700"/>
          </a:xfrm>
          <a:prstGeom prst="rect">
            <a:avLst/>
          </a:prstGeom>
          <a:noFill/>
          <a:ln>
            <a:noFill/>
          </a:ln>
        </p:spPr>
      </p:pic>
      <p:sp>
        <p:nvSpPr>
          <p:cNvPr id="117" name="Google Shape;117;g26e90c2cbeb_0_85"/>
          <p:cNvSpPr/>
          <p:nvPr/>
        </p:nvSpPr>
        <p:spPr>
          <a:xfrm>
            <a:off x="14562569" y="9499600"/>
            <a:ext cx="80208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6e90c2cbeb_0_85"/>
          <p:cNvSpPr/>
          <p:nvPr/>
        </p:nvSpPr>
        <p:spPr>
          <a:xfrm>
            <a:off x="14562569" y="9499600"/>
            <a:ext cx="8224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a:t>
            </a:r>
            <a:endParaRPr b="0" i="0" sz="4800" u="none" cap="none" strike="noStrike">
              <a:solidFill>
                <a:schemeClr val="dk1"/>
              </a:solidFill>
              <a:latin typeface="Calibri"/>
              <a:ea typeface="Calibri"/>
              <a:cs typeface="Calibri"/>
              <a:sym typeface="Calibri"/>
            </a:endParaRPr>
          </a:p>
        </p:txBody>
      </p:sp>
      <p:sp>
        <p:nvSpPr>
          <p:cNvPr id="119" name="Google Shape;119;g26e90c2cbeb_0_85"/>
          <p:cNvSpPr/>
          <p:nvPr/>
        </p:nvSpPr>
        <p:spPr>
          <a:xfrm>
            <a:off x="14562569" y="10464800"/>
            <a:ext cx="8156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124" name="Shape 124"/>
        <p:cNvGrpSpPr/>
        <p:nvPr/>
      </p:nvGrpSpPr>
      <p:grpSpPr>
        <a:xfrm>
          <a:off x="0" y="0"/>
          <a:ext cx="0" cy="0"/>
          <a:chOff x="0" y="0"/>
          <a:chExt cx="0" cy="0"/>
        </a:xfrm>
      </p:grpSpPr>
      <p:sp>
        <p:nvSpPr>
          <p:cNvPr id="125" name="Google Shape;125;g26e90c2cbeb_0_104"/>
          <p:cNvSpPr/>
          <p:nvPr/>
        </p:nvSpPr>
        <p:spPr>
          <a:xfrm>
            <a:off x="0" y="0"/>
            <a:ext cx="24387000" cy="13716000"/>
          </a:xfrm>
          <a:prstGeom prst="rect">
            <a:avLst/>
          </a:prstGeom>
          <a:solidFill>
            <a:srgbClr val="F0D2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6e90c2cbeb_0_104"/>
          <p:cNvPicPr preferRelativeResize="0"/>
          <p:nvPr/>
        </p:nvPicPr>
        <p:blipFill rotWithShape="1">
          <a:blip r:embed="rId3">
            <a:alphaModFix/>
          </a:blip>
          <a:srcRect b="0" l="0" r="0" t="0"/>
          <a:stretch/>
        </p:blipFill>
        <p:spPr>
          <a:xfrm>
            <a:off x="0" y="8267700"/>
            <a:ext cx="5296562" cy="5448300"/>
          </a:xfrm>
          <a:prstGeom prst="rect">
            <a:avLst/>
          </a:prstGeom>
          <a:noFill/>
          <a:ln>
            <a:noFill/>
          </a:ln>
        </p:spPr>
      </p:pic>
      <p:pic>
        <p:nvPicPr>
          <p:cNvPr descr=" " id="127" name="Google Shape;127;g26e90c2cbeb_0_104"/>
          <p:cNvPicPr preferRelativeResize="0"/>
          <p:nvPr/>
        </p:nvPicPr>
        <p:blipFill rotWithShape="1">
          <a:blip r:embed="rId4">
            <a:alphaModFix/>
          </a:blip>
          <a:srcRect b="0" l="0" r="0" t="0"/>
          <a:stretch/>
        </p:blipFill>
        <p:spPr>
          <a:xfrm>
            <a:off x="18671334" y="0"/>
            <a:ext cx="4483660" cy="4254500"/>
          </a:xfrm>
          <a:prstGeom prst="rect">
            <a:avLst/>
          </a:prstGeom>
          <a:noFill/>
          <a:ln>
            <a:noFill/>
          </a:ln>
        </p:spPr>
      </p:pic>
      <p:sp>
        <p:nvSpPr>
          <p:cNvPr id="128" name="Google Shape;128;g26e90c2cbeb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6e90c2cbeb_0_1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0" name="Google Shape;130;g26e90c2cbeb_0_104"/>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6e90c2cbeb_0_104"/>
          <p:cNvSpPr/>
          <p:nvPr/>
        </p:nvSpPr>
        <p:spPr>
          <a:xfrm>
            <a:off x="914514" y="3492500"/>
            <a:ext cx="3366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e90c2cbeb_0_104"/>
          <p:cNvSpPr/>
          <p:nvPr/>
        </p:nvSpPr>
        <p:spPr>
          <a:xfrm>
            <a:off x="914514" y="3492500"/>
            <a:ext cx="3569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 </a:t>
            </a:r>
            <a:endParaRPr b="0" i="0" sz="4800" u="none" cap="none" strike="noStrike">
              <a:solidFill>
                <a:schemeClr val="dk1"/>
              </a:solidFill>
              <a:latin typeface="Calibri"/>
              <a:ea typeface="Calibri"/>
              <a:cs typeface="Calibri"/>
              <a:sym typeface="Calibri"/>
            </a:endParaRPr>
          </a:p>
        </p:txBody>
      </p:sp>
      <p:sp>
        <p:nvSpPr>
          <p:cNvPr id="133" name="Google Shape;133;g26e90c2cbeb_0_104"/>
          <p:cNvSpPr/>
          <p:nvPr/>
        </p:nvSpPr>
        <p:spPr>
          <a:xfrm>
            <a:off x="914514"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e90c2cbeb_0_104"/>
          <p:cNvSpPr/>
          <p:nvPr/>
        </p:nvSpPr>
        <p:spPr>
          <a:xfrm>
            <a:off x="914514"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5" name="Google Shape;135;g26e90c2cbeb_0_104"/>
          <p:cNvPicPr preferRelativeResize="0"/>
          <p:nvPr/>
        </p:nvPicPr>
        <p:blipFill rotWithShape="1">
          <a:blip r:embed="rId6">
            <a:alphaModFix/>
          </a:blip>
          <a:srcRect b="0" l="0" r="0" t="0"/>
          <a:stretch/>
        </p:blipFill>
        <p:spPr>
          <a:xfrm>
            <a:off x="914514" y="7073900"/>
            <a:ext cx="7023978" cy="5181600"/>
          </a:xfrm>
          <a:prstGeom prst="rect">
            <a:avLst/>
          </a:prstGeom>
          <a:noFill/>
          <a:ln>
            <a:noFill/>
          </a:ln>
        </p:spPr>
      </p:pic>
      <p:sp>
        <p:nvSpPr>
          <p:cNvPr id="136" name="Google Shape;136;g26e90c2cbeb_0_104"/>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6e90c2cbeb_0_104"/>
          <p:cNvSpPr/>
          <p:nvPr/>
        </p:nvSpPr>
        <p:spPr>
          <a:xfrm>
            <a:off x="15826178" y="3492500"/>
            <a:ext cx="3366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6e90c2cbeb_0_104"/>
          <p:cNvSpPr/>
          <p:nvPr/>
        </p:nvSpPr>
        <p:spPr>
          <a:xfrm>
            <a:off x="15826178" y="3492500"/>
            <a:ext cx="3569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 </a:t>
            </a:r>
            <a:endParaRPr b="0" i="0" sz="4800" u="none" cap="none" strike="noStrike">
              <a:solidFill>
                <a:schemeClr val="dk1"/>
              </a:solidFill>
              <a:latin typeface="Calibri"/>
              <a:ea typeface="Calibri"/>
              <a:cs typeface="Calibri"/>
              <a:sym typeface="Calibri"/>
            </a:endParaRPr>
          </a:p>
        </p:txBody>
      </p:sp>
      <p:sp>
        <p:nvSpPr>
          <p:cNvPr id="139" name="Google Shape;139;g26e90c2cbeb_0_104"/>
          <p:cNvSpPr/>
          <p:nvPr/>
        </p:nvSpPr>
        <p:spPr>
          <a:xfrm>
            <a:off x="15826178"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e90c2cbeb_0_104"/>
          <p:cNvSpPr/>
          <p:nvPr/>
        </p:nvSpPr>
        <p:spPr>
          <a:xfrm>
            <a:off x="15826178"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1" name="Google Shape;141;g26e90c2cbeb_0_104"/>
          <p:cNvPicPr preferRelativeResize="0"/>
          <p:nvPr/>
        </p:nvPicPr>
        <p:blipFill rotWithShape="1">
          <a:blip r:embed="rId7">
            <a:alphaModFix/>
          </a:blip>
          <a:srcRect b="0" l="0" r="0" t="0"/>
          <a:stretch/>
        </p:blipFill>
        <p:spPr>
          <a:xfrm>
            <a:off x="15826178" y="7073900"/>
            <a:ext cx="7023978" cy="5181600"/>
          </a:xfrm>
          <a:prstGeom prst="rect">
            <a:avLst/>
          </a:prstGeom>
          <a:noFill/>
          <a:ln>
            <a:noFill/>
          </a:ln>
        </p:spPr>
      </p:pic>
      <p:sp>
        <p:nvSpPr>
          <p:cNvPr id="142" name="Google Shape;142;g26e90c2cbeb_0_104"/>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6e90c2cbeb_0_104"/>
          <p:cNvSpPr/>
          <p:nvPr/>
        </p:nvSpPr>
        <p:spPr>
          <a:xfrm>
            <a:off x="8370346" y="1498600"/>
            <a:ext cx="6503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6e90c2cbeb_0_104"/>
          <p:cNvSpPr/>
          <p:nvPr/>
        </p:nvSpPr>
        <p:spPr>
          <a:xfrm>
            <a:off x="8370346" y="1498600"/>
            <a:ext cx="6706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a:t>
            </a:r>
            <a:endParaRPr b="0" i="0" sz="4800" u="none" cap="none" strike="noStrike">
              <a:solidFill>
                <a:schemeClr val="dk1"/>
              </a:solidFill>
              <a:latin typeface="Calibri"/>
              <a:ea typeface="Calibri"/>
              <a:cs typeface="Calibri"/>
              <a:sym typeface="Calibri"/>
            </a:endParaRPr>
          </a:p>
        </p:txBody>
      </p:sp>
      <p:sp>
        <p:nvSpPr>
          <p:cNvPr id="145" name="Google Shape;145;g26e90c2cbeb_0_104"/>
          <p:cNvSpPr/>
          <p:nvPr/>
        </p:nvSpPr>
        <p:spPr>
          <a:xfrm>
            <a:off x="8370346" y="2870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6e90c2cbeb_0_104"/>
          <p:cNvSpPr/>
          <p:nvPr/>
        </p:nvSpPr>
        <p:spPr>
          <a:xfrm>
            <a:off x="8370346" y="2870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7" name="Google Shape;147;g26e90c2cbeb_0_104"/>
          <p:cNvPicPr preferRelativeResize="0"/>
          <p:nvPr/>
        </p:nvPicPr>
        <p:blipFill rotWithShape="1">
          <a:blip r:embed="rId8">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152" name="Shape 152"/>
        <p:cNvGrpSpPr/>
        <p:nvPr/>
      </p:nvGrpSpPr>
      <p:grpSpPr>
        <a:xfrm>
          <a:off x="0" y="0"/>
          <a:ext cx="0" cy="0"/>
          <a:chOff x="0" y="0"/>
          <a:chExt cx="0" cy="0"/>
        </a:xfrm>
      </p:grpSpPr>
      <p:sp>
        <p:nvSpPr>
          <p:cNvPr id="153" name="Google Shape;153;g26e90c2cbeb_0_131"/>
          <p:cNvSpPr/>
          <p:nvPr/>
        </p:nvSpPr>
        <p:spPr>
          <a:xfrm>
            <a:off x="0" y="0"/>
            <a:ext cx="24387000" cy="13716000"/>
          </a:xfrm>
          <a:prstGeom prst="rect">
            <a:avLst/>
          </a:prstGeom>
          <a:solidFill>
            <a:srgbClr val="BAE0E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6e90c2cbeb_0_131"/>
          <p:cNvPicPr preferRelativeResize="0"/>
          <p:nvPr/>
        </p:nvPicPr>
        <p:blipFill rotWithShape="1">
          <a:blip r:embed="rId3">
            <a:alphaModFix/>
          </a:blip>
          <a:srcRect b="0" l="0" r="0" t="0"/>
          <a:stretch/>
        </p:blipFill>
        <p:spPr>
          <a:xfrm>
            <a:off x="1435279" y="1066800"/>
            <a:ext cx="21516489" cy="11582400"/>
          </a:xfrm>
          <a:prstGeom prst="rect">
            <a:avLst/>
          </a:prstGeom>
          <a:noFill/>
          <a:ln>
            <a:noFill/>
          </a:ln>
        </p:spPr>
      </p:pic>
      <p:sp>
        <p:nvSpPr>
          <p:cNvPr id="155" name="Google Shape;155;g26e90c2cbeb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6e90c2cbeb_0_1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7" name="Google Shape;157;g26e90c2cbeb_0_131"/>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58" name="Google Shape;158;g26e90c2cbeb_0_131"/>
          <p:cNvSpPr/>
          <p:nvPr/>
        </p:nvSpPr>
        <p:spPr>
          <a:xfrm>
            <a:off x="5842730" y="4229100"/>
            <a:ext cx="13603500" cy="697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6e90c2cbeb_0_131"/>
          <p:cNvSpPr/>
          <p:nvPr/>
        </p:nvSpPr>
        <p:spPr>
          <a:xfrm>
            <a:off x="5842730" y="4229100"/>
            <a:ext cx="13806600" cy="62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g26e90c2cbeb_0_131"/>
          <p:cNvSpPr/>
          <p:nvPr/>
        </p:nvSpPr>
        <p:spPr>
          <a:xfrm>
            <a:off x="13463683" y="10629900"/>
            <a:ext cx="613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165" name="Shape 165"/>
        <p:cNvGrpSpPr/>
        <p:nvPr/>
      </p:nvGrpSpPr>
      <p:grpSpPr>
        <a:xfrm>
          <a:off x="0" y="0"/>
          <a:ext cx="0" cy="0"/>
          <a:chOff x="0" y="0"/>
          <a:chExt cx="0" cy="0"/>
        </a:xfrm>
      </p:grpSpPr>
      <p:pic>
        <p:nvPicPr>
          <p:cNvPr descr=" " id="166" name="Google Shape;166;g26e90c2cbeb_0_143"/>
          <p:cNvPicPr preferRelativeResize="0"/>
          <p:nvPr/>
        </p:nvPicPr>
        <p:blipFill rotWithShape="1">
          <a:blip r:embed="rId3">
            <a:alphaModFix/>
          </a:blip>
          <a:srcRect b="0" l="0" r="0" t="0"/>
          <a:stretch/>
        </p:blipFill>
        <p:spPr>
          <a:xfrm>
            <a:off x="22227778" y="2730500"/>
            <a:ext cx="2159270" cy="8255000"/>
          </a:xfrm>
          <a:prstGeom prst="rect">
            <a:avLst/>
          </a:prstGeom>
          <a:noFill/>
          <a:ln>
            <a:noFill/>
          </a:ln>
        </p:spPr>
      </p:pic>
      <p:pic>
        <p:nvPicPr>
          <p:cNvPr descr=" " id="167" name="Google Shape;167;g26e90c2cbeb_0_143"/>
          <p:cNvPicPr preferRelativeResize="0"/>
          <p:nvPr/>
        </p:nvPicPr>
        <p:blipFill rotWithShape="1">
          <a:blip r:embed="rId4">
            <a:alphaModFix/>
          </a:blip>
          <a:srcRect b="0" l="0" r="0" t="0"/>
          <a:stretch/>
        </p:blipFill>
        <p:spPr>
          <a:xfrm>
            <a:off x="0" y="1574800"/>
            <a:ext cx="2795004" cy="10562604"/>
          </a:xfrm>
          <a:prstGeom prst="rect">
            <a:avLst/>
          </a:prstGeom>
          <a:noFill/>
          <a:ln>
            <a:noFill/>
          </a:ln>
        </p:spPr>
      </p:pic>
      <p:sp>
        <p:nvSpPr>
          <p:cNvPr id="168" name="Google Shape;168;g26e90c2cbeb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6e90c2cbeb_0_1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70" name="Google Shape;170;g26e90c2cbeb_0_143"/>
          <p:cNvPicPr preferRelativeResize="0"/>
          <p:nvPr/>
        </p:nvPicPr>
        <p:blipFill rotWithShape="1">
          <a:blip r:embed="rId6">
            <a:alphaModFix/>
          </a:blip>
          <a:srcRect b="0" l="0" r="0" t="0"/>
          <a:stretch/>
        </p:blipFill>
        <p:spPr>
          <a:xfrm>
            <a:off x="1524191" y="1866900"/>
            <a:ext cx="7595549" cy="10147300"/>
          </a:xfrm>
          <a:prstGeom prst="rect">
            <a:avLst/>
          </a:prstGeom>
          <a:noFill/>
          <a:ln>
            <a:noFill/>
          </a:ln>
        </p:spPr>
      </p:pic>
      <p:pic>
        <p:nvPicPr>
          <p:cNvPr descr=" " id="171" name="Google Shape;171;g26e90c2cbeb_0_143"/>
          <p:cNvPicPr preferRelativeResize="0"/>
          <p:nvPr/>
        </p:nvPicPr>
        <p:blipFill rotWithShape="1">
          <a:blip r:embed="rId7">
            <a:alphaModFix/>
          </a:blip>
          <a:srcRect b="0" l="0" r="0" t="0"/>
          <a:stretch/>
        </p:blipFill>
        <p:spPr>
          <a:xfrm>
            <a:off x="9335667" y="1866900"/>
            <a:ext cx="5728416" cy="10147300"/>
          </a:xfrm>
          <a:prstGeom prst="rect">
            <a:avLst/>
          </a:prstGeom>
          <a:noFill/>
          <a:ln>
            <a:noFill/>
          </a:ln>
        </p:spPr>
      </p:pic>
      <p:sp>
        <p:nvSpPr>
          <p:cNvPr id="172" name="Google Shape;172;g26e90c2cbeb_0_143"/>
          <p:cNvSpPr/>
          <p:nvPr/>
        </p:nvSpPr>
        <p:spPr>
          <a:xfrm>
            <a:off x="16004000" y="31115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e90c2cbeb_0_143"/>
          <p:cNvSpPr/>
          <p:nvPr/>
        </p:nvSpPr>
        <p:spPr>
          <a:xfrm>
            <a:off x="16004000" y="31115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 Technique</a:t>
            </a:r>
            <a:endParaRPr b="0" i="0" sz="4800" u="none" cap="none" strike="noStrike">
              <a:solidFill>
                <a:schemeClr val="dk1"/>
              </a:solidFill>
              <a:latin typeface="Calibri"/>
              <a:ea typeface="Calibri"/>
              <a:cs typeface="Calibri"/>
              <a:sym typeface="Calibri"/>
            </a:endParaRPr>
          </a:p>
        </p:txBody>
      </p:sp>
      <p:sp>
        <p:nvSpPr>
          <p:cNvPr id="174" name="Google Shape;174;g26e90c2cbeb_0_143"/>
          <p:cNvSpPr/>
          <p:nvPr/>
        </p:nvSpPr>
        <p:spPr>
          <a:xfrm>
            <a:off x="16004000" y="4940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g26e90c2cbeb_0_143"/>
          <p:cNvSpPr/>
          <p:nvPr/>
        </p:nvSpPr>
        <p:spPr>
          <a:xfrm>
            <a:off x="16004000" y="65405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e90c2cbeb_0_143"/>
          <p:cNvSpPr/>
          <p:nvPr/>
        </p:nvSpPr>
        <p:spPr>
          <a:xfrm>
            <a:off x="16004000" y="65405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Art of Unicorn Sighting</a:t>
            </a:r>
            <a:endParaRPr b="0" i="0" sz="4800" u="none" cap="none" strike="noStrike">
              <a:solidFill>
                <a:schemeClr val="dk1"/>
              </a:solidFill>
              <a:latin typeface="Calibri"/>
              <a:ea typeface="Calibri"/>
              <a:cs typeface="Calibri"/>
              <a:sym typeface="Calibri"/>
            </a:endParaRPr>
          </a:p>
        </p:txBody>
      </p:sp>
      <p:sp>
        <p:nvSpPr>
          <p:cNvPr id="177" name="Google Shape;177;g26e90c2cbeb_0_143"/>
          <p:cNvSpPr/>
          <p:nvPr/>
        </p:nvSpPr>
        <p:spPr>
          <a:xfrm>
            <a:off x="16004000" y="8369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5DB"/>
        </a:solidFill>
      </p:bgPr>
    </p:bg>
    <p:spTree>
      <p:nvGrpSpPr>
        <p:cNvPr id="182" name="Shape 182"/>
        <p:cNvGrpSpPr/>
        <p:nvPr/>
      </p:nvGrpSpPr>
      <p:grpSpPr>
        <a:xfrm>
          <a:off x="0" y="0"/>
          <a:ext cx="0" cy="0"/>
          <a:chOff x="0" y="0"/>
          <a:chExt cx="0" cy="0"/>
        </a:xfrm>
      </p:grpSpPr>
      <p:pic>
        <p:nvPicPr>
          <p:cNvPr descr=" " id="183" name="Google Shape;183;g26e90c2cbeb_0_159"/>
          <p:cNvPicPr preferRelativeResize="0"/>
          <p:nvPr/>
        </p:nvPicPr>
        <p:blipFill rotWithShape="1">
          <a:blip r:embed="rId3">
            <a:alphaModFix/>
          </a:blip>
          <a:srcRect b="0" l="0" r="0" t="0"/>
          <a:stretch/>
        </p:blipFill>
        <p:spPr>
          <a:xfrm>
            <a:off x="18150569" y="9639300"/>
            <a:ext cx="6236479" cy="4076700"/>
          </a:xfrm>
          <a:prstGeom prst="rect">
            <a:avLst/>
          </a:prstGeom>
          <a:noFill/>
          <a:ln>
            <a:noFill/>
          </a:ln>
        </p:spPr>
      </p:pic>
      <p:pic>
        <p:nvPicPr>
          <p:cNvPr descr=" " id="184" name="Google Shape;184;g26e90c2cbeb_0_159"/>
          <p:cNvPicPr preferRelativeResize="0"/>
          <p:nvPr/>
        </p:nvPicPr>
        <p:blipFill rotWithShape="1">
          <a:blip r:embed="rId4">
            <a:alphaModFix/>
          </a:blip>
          <a:srcRect b="0" l="0" r="0" t="0"/>
          <a:stretch/>
        </p:blipFill>
        <p:spPr>
          <a:xfrm>
            <a:off x="508063" y="0"/>
            <a:ext cx="4610676" cy="7594600"/>
          </a:xfrm>
          <a:prstGeom prst="rect">
            <a:avLst/>
          </a:prstGeom>
          <a:noFill/>
          <a:ln>
            <a:noFill/>
          </a:ln>
        </p:spPr>
      </p:pic>
      <p:sp>
        <p:nvSpPr>
          <p:cNvPr id="185" name="Google Shape;185;g26e90c2cbeb_0_159"/>
          <p:cNvSpPr/>
          <p:nvPr/>
        </p:nvSpPr>
        <p:spPr>
          <a:xfrm>
            <a:off x="2091528" y="1104900"/>
            <a:ext cx="202167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Magic of Dragons:</a:t>
            </a:r>
            <a:endParaRPr b="0" i="0" sz="8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A Research</a:t>
            </a:r>
            <a:endParaRPr b="0" i="0" sz="8000" u="none" cap="none" strike="noStrike">
              <a:solidFill>
                <a:schemeClr val="dk1"/>
              </a:solidFill>
              <a:latin typeface="Calibri"/>
              <a:ea typeface="Calibri"/>
              <a:cs typeface="Calibri"/>
              <a:sym typeface="Calibri"/>
            </a:endParaRPr>
          </a:p>
        </p:txBody>
      </p:sp>
      <p:sp>
        <p:nvSpPr>
          <p:cNvPr id="186" name="Google Shape;186;g26e90c2cbeb_0_159"/>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6e90c2cbeb_0_159"/>
          <p:cNvSpPr/>
          <p:nvPr/>
        </p:nvSpPr>
        <p:spPr>
          <a:xfrm>
            <a:off x="14321040" y="4025900"/>
            <a:ext cx="6706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a:t>
            </a:r>
            <a:endParaRPr b="0" i="0" sz="4800" u="none" cap="none" strike="noStrike">
              <a:solidFill>
                <a:schemeClr val="dk1"/>
              </a:solidFill>
              <a:latin typeface="Calibri"/>
              <a:ea typeface="Calibri"/>
              <a:cs typeface="Calibri"/>
              <a:sym typeface="Calibri"/>
            </a:endParaRPr>
          </a:p>
        </p:txBody>
      </p:sp>
      <p:sp>
        <p:nvSpPr>
          <p:cNvPr id="188" name="Google Shape;188;g26e90c2cbeb_0_159"/>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6e90c2cbeb_0_159"/>
          <p:cNvPicPr preferRelativeResize="0"/>
          <p:nvPr/>
        </p:nvPicPr>
        <p:blipFill rotWithShape="1">
          <a:blip r:embed="rId5">
            <a:alphaModFix/>
          </a:blip>
          <a:srcRect b="0" l="0" r="0" t="0"/>
          <a:stretch/>
        </p:blipFill>
        <p:spPr>
          <a:xfrm>
            <a:off x="14352794" y="5092700"/>
            <a:ext cx="6642930" cy="6642100"/>
          </a:xfrm>
          <a:prstGeom prst="rect">
            <a:avLst/>
          </a:prstGeom>
          <a:noFill/>
          <a:ln>
            <a:noFill/>
          </a:ln>
        </p:spPr>
      </p:pic>
      <p:pic>
        <p:nvPicPr>
          <p:cNvPr descr=" " id="190" name="Google Shape;190;g26e90c2cbeb_0_159"/>
          <p:cNvPicPr preferRelativeResize="0"/>
          <p:nvPr/>
        </p:nvPicPr>
        <p:blipFill rotWithShape="1">
          <a:blip r:embed="rId6">
            <a:alphaModFix/>
          </a:blip>
          <a:srcRect b="0" l="0" r="0" t="0"/>
          <a:stretch/>
        </p:blipFill>
        <p:spPr>
          <a:xfrm>
            <a:off x="14352791" y="5092700"/>
            <a:ext cx="6642933" cy="6642100"/>
          </a:xfrm>
          <a:prstGeom prst="rect">
            <a:avLst/>
          </a:prstGeom>
          <a:noFill/>
          <a:ln>
            <a:noFill/>
          </a:ln>
        </p:spPr>
      </p:pic>
      <p:sp>
        <p:nvSpPr>
          <p:cNvPr id="191" name="Google Shape;191;g26e90c2cbeb_0_159"/>
          <p:cNvSpPr/>
          <p:nvPr/>
        </p:nvSpPr>
        <p:spPr>
          <a:xfrm>
            <a:off x="15762670" y="64897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6e90c2cbeb_0_159"/>
          <p:cNvPicPr preferRelativeResize="0"/>
          <p:nvPr/>
        </p:nvPicPr>
        <p:blipFill rotWithShape="1">
          <a:blip r:embed="rId7">
            <a:alphaModFix/>
          </a:blip>
          <a:srcRect b="0" l="0" r="0" t="0"/>
          <a:stretch/>
        </p:blipFill>
        <p:spPr>
          <a:xfrm>
            <a:off x="16997459" y="7169150"/>
            <a:ext cx="1366301" cy="1409700"/>
          </a:xfrm>
          <a:prstGeom prst="rect">
            <a:avLst/>
          </a:prstGeom>
          <a:noFill/>
          <a:ln>
            <a:noFill/>
          </a:ln>
        </p:spPr>
      </p:pic>
      <p:sp>
        <p:nvSpPr>
          <p:cNvPr id="193" name="Google Shape;193;g26e90c2cbeb_0_159"/>
          <p:cNvSpPr/>
          <p:nvPr/>
        </p:nvSpPr>
        <p:spPr>
          <a:xfrm>
            <a:off x="15915089" y="888365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e90c2cbeb_0_159"/>
          <p:cNvSpPr/>
          <p:nvPr/>
        </p:nvSpPr>
        <p:spPr>
          <a:xfrm>
            <a:off x="15813476" y="888365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 </a:t>
            </a:r>
            <a:endParaRPr b="0" i="0" sz="4800" u="none" cap="none" strike="noStrike">
              <a:solidFill>
                <a:schemeClr val="dk1"/>
              </a:solidFill>
              <a:latin typeface="Calibri"/>
              <a:ea typeface="Calibri"/>
              <a:cs typeface="Calibri"/>
              <a:sym typeface="Calibri"/>
            </a:endParaRPr>
          </a:p>
        </p:txBody>
      </p:sp>
      <p:sp>
        <p:nvSpPr>
          <p:cNvPr id="195" name="Google Shape;195;g26e90c2cbeb_0_1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6e90c2cbeb_0_15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7" name="Google Shape;197;g26e90c2cbeb_0_159"/>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6e90c2cbeb_0_159"/>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6e90c2cbeb_0_159"/>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Archery</a:t>
            </a:r>
            <a:endParaRPr b="0" i="0" sz="4800" u="none" cap="none" strike="noStrike">
              <a:solidFill>
                <a:schemeClr val="dk1"/>
              </a:solidFill>
              <a:latin typeface="Calibri"/>
              <a:ea typeface="Calibri"/>
              <a:cs typeface="Calibri"/>
              <a:sym typeface="Calibri"/>
            </a:endParaRPr>
          </a:p>
        </p:txBody>
      </p:sp>
      <p:sp>
        <p:nvSpPr>
          <p:cNvPr id="200" name="Google Shape;200;g26e90c2cbeb_0_159"/>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1" name="Google Shape;201;g26e90c2cbeb_0_159"/>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6e90c2cbeb_0_159"/>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6e90c2cbeb_0_159"/>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a:t>
            </a:r>
            <a:endParaRPr b="0" i="0" sz="4800" u="none" cap="none" strike="noStrike">
              <a:solidFill>
                <a:schemeClr val="dk1"/>
              </a:solidFill>
              <a:latin typeface="Calibri"/>
              <a:ea typeface="Calibri"/>
              <a:cs typeface="Calibri"/>
              <a:sym typeface="Calibri"/>
            </a:endParaRPr>
          </a:p>
        </p:txBody>
      </p:sp>
      <p:sp>
        <p:nvSpPr>
          <p:cNvPr id="204" name="Google Shape;204;g26e90c2cbeb_0_159"/>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5" name="Google Shape;205;g26e90c2cbeb_0_159"/>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6e90c2cbeb_0_159"/>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6e90c2cbeb_0_159"/>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Music</a:t>
            </a:r>
            <a:endParaRPr b="0" i="0" sz="4800" u="none" cap="none" strike="noStrike">
              <a:solidFill>
                <a:schemeClr val="dk1"/>
              </a:solidFill>
              <a:latin typeface="Calibri"/>
              <a:ea typeface="Calibri"/>
              <a:cs typeface="Calibri"/>
              <a:sym typeface="Calibri"/>
            </a:endParaRPr>
          </a:p>
        </p:txBody>
      </p:sp>
      <p:sp>
        <p:nvSpPr>
          <p:cNvPr id="208" name="Google Shape;208;g26e90c2cbeb_0_159"/>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9" name="Google Shape;209;g26e90c2cbeb_0_159"/>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6e90c2cbeb_0_159"/>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6e90c2cbeb_0_159"/>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Life</a:t>
            </a:r>
            <a:endParaRPr b="0" i="0" sz="4800" u="none" cap="none" strike="noStrike">
              <a:solidFill>
                <a:schemeClr val="dk1"/>
              </a:solidFill>
              <a:latin typeface="Calibri"/>
              <a:ea typeface="Calibri"/>
              <a:cs typeface="Calibri"/>
              <a:sym typeface="Calibri"/>
            </a:endParaRPr>
          </a:p>
        </p:txBody>
      </p:sp>
      <p:sp>
        <p:nvSpPr>
          <p:cNvPr id="212" name="Google Shape;212;g26e90c2cbeb_0_159"/>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2024-04-15T08:14:04Z</dcterms:created>
  <dc:creator>PptxGenJS</dc:creator>
</cp:coreProperties>
</file>