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Lst>
  <p:sldSz cy="10287000" cx="18288000"/>
  <p:notesSz cx="10287000" cy="18288000"/>
  <p:embeddedFontLst>
    <p:embeddedFont>
      <p:font typeface="Inter"/>
      <p:regular r:id="rId28"/>
      <p:bold r:id="rId29"/>
      <p:italic r:id="rId30"/>
      <p:boldItalic r:id="rId31"/>
    </p:embeddedFont>
    <p:embeddedFont>
      <p:font typeface="Lato"/>
      <p:regular r:id="rId32"/>
      <p:bold r:id="rId33"/>
      <p:italic r:id="rId34"/>
      <p:boldItalic r:id="rId35"/>
    </p:embeddedFont>
    <p:embeddedFont>
      <p:font typeface="Vast Shadow"/>
      <p:regular r:id="rId36"/>
    </p:embeddedFont>
    <p:embeddedFont>
      <p:font typeface="DM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ixyAIXsAnqGaQmUU0JYWxt1uVTX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DMSans-boldItalic.fntdata"/><Relationship Id="rId20" Type="http://schemas.openxmlformats.org/officeDocument/2006/relationships/slide" Target="slides/slide16.xml"/><Relationship Id="rId41" Type="http://customschemas.google.com/relationships/presentationmetadata" Target="metadata"/><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font" Target="fonts/Inter-regular.fntdata"/><Relationship Id="rId27" Type="http://schemas.openxmlformats.org/officeDocument/2006/relationships/slide" Target="slides/slide23.xml"/><Relationship Id="rId5" Type="http://schemas.openxmlformats.org/officeDocument/2006/relationships/slide" Target="slides/slide1.xml"/><Relationship Id="rId6" Type="http://schemas.openxmlformats.org/officeDocument/2006/relationships/slide" Target="slides/slide2.xml"/><Relationship Id="rId29" Type="http://schemas.openxmlformats.org/officeDocument/2006/relationships/font" Target="fonts/Inter-bold.fntdata"/><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boldItalic.fntdata"/><Relationship Id="rId30" Type="http://schemas.openxmlformats.org/officeDocument/2006/relationships/font" Target="fonts/Inter-italic.fntdata"/><Relationship Id="rId11" Type="http://schemas.openxmlformats.org/officeDocument/2006/relationships/slide" Target="slides/slide7.xml"/><Relationship Id="rId33" Type="http://schemas.openxmlformats.org/officeDocument/2006/relationships/font" Target="fonts/Lato-bold.fntdata"/><Relationship Id="rId10" Type="http://schemas.openxmlformats.org/officeDocument/2006/relationships/slide" Target="slides/slide6.xml"/><Relationship Id="rId32" Type="http://schemas.openxmlformats.org/officeDocument/2006/relationships/font" Target="fonts/Lato-regular.fntdata"/><Relationship Id="rId13" Type="http://schemas.openxmlformats.org/officeDocument/2006/relationships/slide" Target="slides/slide9.xml"/><Relationship Id="rId35" Type="http://schemas.openxmlformats.org/officeDocument/2006/relationships/font" Target="fonts/Lato-boldItalic.fntdata"/><Relationship Id="rId12" Type="http://schemas.openxmlformats.org/officeDocument/2006/relationships/slide" Target="slides/slide8.xml"/><Relationship Id="rId34" Type="http://schemas.openxmlformats.org/officeDocument/2006/relationships/font" Target="fonts/Lato-italic.fntdata"/><Relationship Id="rId15" Type="http://schemas.openxmlformats.org/officeDocument/2006/relationships/slide" Target="slides/slide11.xml"/><Relationship Id="rId37" Type="http://schemas.openxmlformats.org/officeDocument/2006/relationships/font" Target="fonts/DMSans-regular.fntdata"/><Relationship Id="rId14" Type="http://schemas.openxmlformats.org/officeDocument/2006/relationships/slide" Target="slides/slide10.xml"/><Relationship Id="rId36" Type="http://schemas.openxmlformats.org/officeDocument/2006/relationships/font" Target="fonts/VastShadow-regular.fntdata"/><Relationship Id="rId17" Type="http://schemas.openxmlformats.org/officeDocument/2006/relationships/slide" Target="slides/slide13.xml"/><Relationship Id="rId39" Type="http://schemas.openxmlformats.org/officeDocument/2006/relationships/font" Target="fonts/DMSans-italic.fntdata"/><Relationship Id="rId16" Type="http://schemas.openxmlformats.org/officeDocument/2006/relationships/slide" Target="slides/slide12.xml"/><Relationship Id="rId38" Type="http://schemas.openxmlformats.org/officeDocument/2006/relationships/font" Target="fonts/DMSans-bold.fntdata"/><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g3fb4982c3d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g3fb4982c3d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g3fb4982c3df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 name="Shape 24"/>
        <p:cNvGrpSpPr/>
        <p:nvPr/>
      </p:nvGrpSpPr>
      <p:grpSpPr>
        <a:xfrm>
          <a:off x="0" y="0"/>
          <a:ext cx="0" cy="0"/>
          <a:chOff x="0" y="0"/>
          <a:chExt cx="0" cy="0"/>
        </a:xfrm>
      </p:grpSpPr>
      <p:sp>
        <p:nvSpPr>
          <p:cNvPr id="25" name="Google Shape;25;g3fb4982c3df_0_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 name="Google Shape;26;g3fb4982c3df_0_1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 name="Google Shape;27;g3fb4982c3df_0_1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fb4982c3df_0_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 name="Google Shape;39;g3fb4982c3df_0_2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 name="Google Shape;40;g3fb4982c3df_0_2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 name="Shape 86"/>
        <p:cNvGrpSpPr/>
        <p:nvPr/>
      </p:nvGrpSpPr>
      <p:grpSpPr>
        <a:xfrm>
          <a:off x="0" y="0"/>
          <a:ext cx="0" cy="0"/>
          <a:chOff x="0" y="0"/>
          <a:chExt cx="0" cy="0"/>
        </a:xfrm>
      </p:grpSpPr>
      <p:sp>
        <p:nvSpPr>
          <p:cNvPr id="87" name="Google Shape;87;g3fb4982c3df_0_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8" name="Google Shape;88;g3fb4982c3df_0_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9" name="Google Shape;89;g3fb4982c3df_0_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3fb4982c3df_0_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2" name="Google Shape;102;g3fb4982c3df_0_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3" name="Google Shape;103;g3fb4982c3df_0_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 name="Shape 121"/>
        <p:cNvGrpSpPr/>
        <p:nvPr/>
      </p:nvGrpSpPr>
      <p:grpSpPr>
        <a:xfrm>
          <a:off x="0" y="0"/>
          <a:ext cx="0" cy="0"/>
          <a:chOff x="0" y="0"/>
          <a:chExt cx="0" cy="0"/>
        </a:xfrm>
      </p:grpSpPr>
      <p:sp>
        <p:nvSpPr>
          <p:cNvPr id="122" name="Google Shape;122;g3fb4982c3df_0_1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3" name="Google Shape;123;g3fb4982c3df_0_1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4" name="Google Shape;124;g3fb4982c3df_0_1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fb4982c3df_0_1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 name="Google Shape;146;g3fb4982c3df_0_1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g3fb4982c3df_0_1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g3fb4982c3df_0_1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 name="Google Shape;160;g3fb4982c3df_0_14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g3fb4982c3df_0_14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fb4982c3df_0_1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7" name="Google Shape;177;g3fb4982c3df_0_15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3fb4982c3df_0_15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 name="Shape 205"/>
        <p:cNvGrpSpPr/>
        <p:nvPr/>
      </p:nvGrpSpPr>
      <p:grpSpPr>
        <a:xfrm>
          <a:off x="0" y="0"/>
          <a:ext cx="0" cy="0"/>
          <a:chOff x="0" y="0"/>
          <a:chExt cx="0" cy="0"/>
        </a:xfrm>
      </p:grpSpPr>
      <p:sp>
        <p:nvSpPr>
          <p:cNvPr id="206" name="Google Shape;206;g3fb4982c3df_0_1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7" name="Google Shape;207;g3fb4982c3df_0_18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g3fb4982c3df_0_18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g3fb4982c3df_0_2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4" name="Google Shape;234;g3fb4982c3df_0_21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5" name="Google Shape;235;g3fb4982c3df_0_21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3fb4982c3df_0_2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78" name="Google Shape;278;g3fb4982c3df_0_2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9" name="Google Shape;279;g3fb4982c3df_0_2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fb4982c3df_0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g3fb4982c3df_0_27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9" name="Google Shape;299;g3fb4982c3df_0_27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g3fb4982c3df_0_2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g3fb4982c3df_0_28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4" name="Google Shape;314;g3fb4982c3df_0_28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b4982c3df_0_30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2" name="Google Shape;332;g3fb4982c3df_0_30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3" name="Google Shape;333;g3fb4982c3df_0_30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g3fb4982c3df_0_3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97" name="Google Shape;397;g3fb4982c3df_0_36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8" name="Google Shape;398;g3fb4982c3df_0_36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g3fb4982c3df_0_3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3" name="Google Shape;413;g3fb4982c3df_0_3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4" name="Google Shape;414;g3fb4982c3df_0_3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g3fb4982c3df_0_4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1" name="Google Shape;431;g3fb4982c3df_0_4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2" name="Google Shape;432;g3fb4982c3df_0_4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fb4982c3df_0_4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9" name="Google Shape;449;g3fb4982c3df_0_41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0" name="Google Shape;450;g3fb4982c3df_0_41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fb4982c3df_0_4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9" name="Google Shape;459;g3fb4982c3df_0_42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0" name="Google Shape;460;g3fb4982c3df_0_42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9" name="Shape 479"/>
        <p:cNvGrpSpPr/>
        <p:nvPr/>
      </p:nvGrpSpPr>
      <p:grpSpPr>
        <a:xfrm>
          <a:off x="0" y="0"/>
          <a:ext cx="0" cy="0"/>
          <a:chOff x="0" y="0"/>
          <a:chExt cx="0" cy="0"/>
        </a:xfrm>
      </p:grpSpPr>
      <p:sp>
        <p:nvSpPr>
          <p:cNvPr id="480" name="Google Shape;480;g3fb4982c3df_0_4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1" name="Google Shape;481;g3fb4982c3df_0_44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2" name="Google Shape;482;g3fb4982c3df_0_44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g3fb4982c3df_0_4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22" name="Google Shape;522;g3fb4982c3df_0_4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23" name="Google Shape;523;g3fb4982c3df_0_4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6" name="Shape 546"/>
        <p:cNvGrpSpPr/>
        <p:nvPr/>
      </p:nvGrpSpPr>
      <p:grpSpPr>
        <a:xfrm>
          <a:off x="0" y="0"/>
          <a:ext cx="0" cy="0"/>
          <a:chOff x="0" y="0"/>
          <a:chExt cx="0" cy="0"/>
        </a:xfrm>
      </p:grpSpPr>
      <p:sp>
        <p:nvSpPr>
          <p:cNvPr id="547" name="Google Shape;547;g3fb4982c3df_0_5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8" name="Google Shape;548;g3fb4982c3df_0_513: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9" name="Google Shape;549;g3fb4982c3df_0_513: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24.png"/><Relationship Id="rId7" Type="http://schemas.openxmlformats.org/officeDocument/2006/relationships/image" Target="../media/image27.png"/><Relationship Id="rId8" Type="http://schemas.openxmlformats.org/officeDocument/2006/relationships/image" Target="../media/image1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40.png"/><Relationship Id="rId7" Type="http://schemas.openxmlformats.org/officeDocument/2006/relationships/image" Target="../media/image43.png"/><Relationship Id="rId8" Type="http://schemas.openxmlformats.org/officeDocument/2006/relationships/image" Target="../media/image5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image" Target="../media/image33.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3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35.png"/><Relationship Id="rId4" Type="http://schemas.openxmlformats.org/officeDocument/2006/relationships/image" Target="../media/image51.png"/><Relationship Id="rId5" Type="http://schemas.openxmlformats.org/officeDocument/2006/relationships/image" Target="../media/image57.png"/><Relationship Id="rId6" Type="http://schemas.openxmlformats.org/officeDocument/2006/relationships/image" Target="../media/image67.png"/><Relationship Id="rId7" Type="http://schemas.openxmlformats.org/officeDocument/2006/relationships/image" Target="../media/image41.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41.png"/><Relationship Id="rId7" Type="http://schemas.openxmlformats.org/officeDocument/2006/relationships/image" Target="../media/image44.png"/><Relationship Id="rId8" Type="http://schemas.openxmlformats.org/officeDocument/2006/relationships/image" Target="../media/image3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3.png"/><Relationship Id="rId4" Type="http://schemas.openxmlformats.org/officeDocument/2006/relationships/image" Target="../media/image10.png"/><Relationship Id="rId9" Type="http://schemas.openxmlformats.org/officeDocument/2006/relationships/image" Target="../media/image49.png"/><Relationship Id="rId5" Type="http://schemas.openxmlformats.org/officeDocument/2006/relationships/image" Target="../media/image6.png"/><Relationship Id="rId6" Type="http://schemas.openxmlformats.org/officeDocument/2006/relationships/image" Target="../media/image48.png"/><Relationship Id="rId7" Type="http://schemas.openxmlformats.org/officeDocument/2006/relationships/image" Target="../media/image71.png"/><Relationship Id="rId8" Type="http://schemas.openxmlformats.org/officeDocument/2006/relationships/image" Target="../media/image5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7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6.png"/></Relationships>
</file>

<file path=ppt/slides/_rels/slide15.xml.rels><?xml version="1.0" encoding="UTF-8" standalone="yes"?><Relationships xmlns="http://schemas.openxmlformats.org/package/2006/relationships"><Relationship Id="rId11" Type="http://schemas.openxmlformats.org/officeDocument/2006/relationships/image" Target="../media/image84.png"/><Relationship Id="rId10" Type="http://schemas.openxmlformats.org/officeDocument/2006/relationships/image" Target="../media/image97.png"/><Relationship Id="rId13" Type="http://schemas.openxmlformats.org/officeDocument/2006/relationships/image" Target="../media/image75.png"/><Relationship Id="rId12" Type="http://schemas.openxmlformats.org/officeDocument/2006/relationships/image" Target="../media/image80.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3.png"/><Relationship Id="rId9" Type="http://schemas.openxmlformats.org/officeDocument/2006/relationships/image" Target="../media/image110.png"/><Relationship Id="rId15" Type="http://schemas.openxmlformats.org/officeDocument/2006/relationships/image" Target="../media/image77.png"/><Relationship Id="rId14" Type="http://schemas.openxmlformats.org/officeDocument/2006/relationships/image" Target="../media/image76.png"/><Relationship Id="rId16" Type="http://schemas.openxmlformats.org/officeDocument/2006/relationships/image" Target="../media/image90.png"/><Relationship Id="rId5" Type="http://schemas.openxmlformats.org/officeDocument/2006/relationships/image" Target="../media/image6.png"/><Relationship Id="rId6" Type="http://schemas.openxmlformats.org/officeDocument/2006/relationships/image" Target="../media/image70.png"/><Relationship Id="rId7" Type="http://schemas.openxmlformats.org/officeDocument/2006/relationships/image" Target="../media/image66.png"/><Relationship Id="rId8" Type="http://schemas.openxmlformats.org/officeDocument/2006/relationships/image" Target="../media/image8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09.png"/><Relationship Id="rId7" Type="http://schemas.openxmlformats.org/officeDocument/2006/relationships/image" Target="../media/image8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92.png"/><Relationship Id="rId7" Type="http://schemas.openxmlformats.org/officeDocument/2006/relationships/image" Target="../media/image10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 Id="rId6" Type="http://schemas.openxmlformats.org/officeDocument/2006/relationships/image" Target="../media/image105.png"/><Relationship Id="rId7" Type="http://schemas.openxmlformats.org/officeDocument/2006/relationships/image" Target="../media/image10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18.pn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3.png"/><Relationship Id="rId4"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11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26.png"/><Relationship Id="rId4" Type="http://schemas.openxmlformats.org/officeDocument/2006/relationships/image" Target="../media/image3.png"/><Relationship Id="rId5" Type="http://schemas.openxmlformats.org/officeDocument/2006/relationships/image" Target="../media/image6.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122.png"/><Relationship Id="rId7" Type="http://schemas.openxmlformats.org/officeDocument/2006/relationships/image" Target="../media/image121.png"/><Relationship Id="rId8" Type="http://schemas.openxmlformats.org/officeDocument/2006/relationships/image" Target="../media/image120.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6.png"/><Relationship Id="rId5" Type="http://schemas.openxmlformats.org/officeDocument/2006/relationships/hyperlink" Target="https://unsplash.com/" TargetMode="External"/><Relationship Id="rId6" Type="http://schemas.openxmlformats.org/officeDocument/2006/relationships/image" Target="../media/image11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5" name="Shape 15"/>
        <p:cNvGrpSpPr/>
        <p:nvPr/>
      </p:nvGrpSpPr>
      <p:grpSpPr>
        <a:xfrm>
          <a:off x="0" y="0"/>
          <a:ext cx="0" cy="0"/>
          <a:chOff x="0" y="0"/>
          <a:chExt cx="0" cy="0"/>
        </a:xfrm>
      </p:grpSpPr>
      <p:pic>
        <p:nvPicPr>
          <p:cNvPr descr="preencoded.png" id="16" name="Google Shape;16;g3fb4982c3df_0_0"/>
          <p:cNvPicPr preferRelativeResize="0"/>
          <p:nvPr/>
        </p:nvPicPr>
        <p:blipFill rotWithShape="1">
          <a:blip r:embed="rId3">
            <a:alphaModFix/>
          </a:blip>
          <a:srcRect b="0" l="0" r="0" t="0"/>
          <a:stretch/>
        </p:blipFill>
        <p:spPr>
          <a:xfrm>
            <a:off x="0" y="7229475"/>
            <a:ext cx="4676775" cy="4191000"/>
          </a:xfrm>
          <a:prstGeom prst="rect">
            <a:avLst/>
          </a:prstGeom>
          <a:noFill/>
          <a:ln>
            <a:noFill/>
          </a:ln>
        </p:spPr>
      </p:pic>
      <p:pic>
        <p:nvPicPr>
          <p:cNvPr descr="preencoded.png" id="17" name="Google Shape;17;g3fb4982c3df_0_0"/>
          <p:cNvPicPr preferRelativeResize="0"/>
          <p:nvPr/>
        </p:nvPicPr>
        <p:blipFill rotWithShape="1">
          <a:blip r:embed="rId4">
            <a:alphaModFix/>
          </a:blip>
          <a:srcRect b="0" l="0" r="0" t="0"/>
          <a:stretch/>
        </p:blipFill>
        <p:spPr>
          <a:xfrm>
            <a:off x="14449425" y="-1238250"/>
            <a:ext cx="3457575" cy="6934198"/>
          </a:xfrm>
          <a:prstGeom prst="rect">
            <a:avLst/>
          </a:prstGeom>
          <a:noFill/>
          <a:ln>
            <a:noFill/>
          </a:ln>
        </p:spPr>
      </p:pic>
      <p:sp>
        <p:nvSpPr>
          <p:cNvPr id="18" name="Google Shape;18;g3fb4982c3df_0_0"/>
          <p:cNvSpPr/>
          <p:nvPr/>
        </p:nvSpPr>
        <p:spPr>
          <a:xfrm>
            <a:off x="2466975" y="-276225"/>
            <a:ext cx="141543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18000"/>
              <a:buFont typeface="Vast Shadow"/>
              <a:buNone/>
            </a:pPr>
            <a:r>
              <a:rPr b="0" i="0" lang="en-US" sz="18000" u="none" cap="none" strike="noStrike">
                <a:solidFill>
                  <a:srgbClr val="272727"/>
                </a:solidFill>
                <a:latin typeface="Vast Shadow"/>
                <a:ea typeface="Vast Shadow"/>
                <a:cs typeface="Vast Shadow"/>
                <a:sym typeface="Vast Shadow"/>
              </a:rPr>
              <a:t>Parasite </a:t>
            </a:r>
            <a:endParaRPr b="0" i="0" sz="18000" u="none" cap="none" strike="noStrike">
              <a:solidFill>
                <a:schemeClr val="dk1"/>
              </a:solidFill>
              <a:latin typeface="Calibri"/>
              <a:ea typeface="Calibri"/>
              <a:cs typeface="Calibri"/>
              <a:sym typeface="Calibri"/>
            </a:endParaRPr>
          </a:p>
        </p:txBody>
      </p:sp>
      <p:sp>
        <p:nvSpPr>
          <p:cNvPr id="19" name="Google Shape;19;g3fb4982c3df_0_0"/>
          <p:cNvSpPr/>
          <p:nvPr/>
        </p:nvSpPr>
        <p:spPr>
          <a:xfrm>
            <a:off x="2438400" y="2181225"/>
            <a:ext cx="13624500" cy="1003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4800"/>
              <a:buFont typeface="DM Sans"/>
              <a:buNone/>
            </a:pPr>
            <a:r>
              <a:rPr b="1" i="0" lang="en-US" sz="4800" u="none" cap="none" strike="noStrike">
                <a:solidFill>
                  <a:srgbClr val="0E0E0E"/>
                </a:solidFill>
                <a:latin typeface="DM Sans"/>
                <a:ea typeface="DM Sans"/>
                <a:cs typeface="DM Sans"/>
                <a:sym typeface="DM Sans"/>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0" name="Google Shape;20;g3fb4982c3df_0_0"/>
          <p:cNvGrpSpPr/>
          <p:nvPr/>
        </p:nvGrpSpPr>
        <p:grpSpPr>
          <a:xfrm>
            <a:off x="17640300" y="7994925"/>
            <a:ext cx="596549" cy="2063476"/>
            <a:chOff x="17640300" y="7994925"/>
            <a:chExt cx="596549" cy="2063476"/>
          </a:xfrm>
        </p:grpSpPr>
        <p:pic>
          <p:nvPicPr>
            <p:cNvPr descr="preencoded.png" id="21" name="Google Shape;21;g3fb4982c3df_0_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2" name="Google Shape;22;g3fb4982c3df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3" name="Google Shape;23;g3fb4982c3df_0_0"/>
          <p:cNvPicPr preferRelativeResize="0"/>
          <p:nvPr/>
        </p:nvPicPr>
        <p:blipFill rotWithShape="1">
          <a:blip r:embed="rId6">
            <a:alphaModFix/>
          </a:blip>
          <a:srcRect b="0" l="0" r="0" t="0"/>
          <a:stretch/>
        </p:blipFill>
        <p:spPr>
          <a:xfrm>
            <a:off x="5391150" y="2571750"/>
            <a:ext cx="7505700" cy="74771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28" name="Shape 28"/>
        <p:cNvGrpSpPr/>
        <p:nvPr/>
      </p:nvGrpSpPr>
      <p:grpSpPr>
        <a:xfrm>
          <a:off x="0" y="0"/>
          <a:ext cx="0" cy="0"/>
          <a:chOff x="0" y="0"/>
          <a:chExt cx="0" cy="0"/>
        </a:xfrm>
      </p:grpSpPr>
      <p:sp>
        <p:nvSpPr>
          <p:cNvPr id="29" name="Google Shape;29;g3fb4982c3df_0_12"/>
          <p:cNvSpPr/>
          <p:nvPr/>
        </p:nvSpPr>
        <p:spPr>
          <a:xfrm>
            <a:off x="0" y="0"/>
            <a:ext cx="18288000" cy="10287000"/>
          </a:xfrm>
          <a:prstGeom prst="rect">
            <a:avLst/>
          </a:prstGeom>
          <a:solidFill>
            <a:srgbClr val="BAE0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 name="Google Shape;30;g3fb4982c3df_0_12"/>
          <p:cNvPicPr preferRelativeResize="0"/>
          <p:nvPr/>
        </p:nvPicPr>
        <p:blipFill rotWithShape="1">
          <a:blip r:embed="rId3">
            <a:alphaModFix/>
          </a:blip>
          <a:srcRect b="0" l="0" r="0" t="0"/>
          <a:stretch/>
        </p:blipFill>
        <p:spPr>
          <a:xfrm rot="-5400000">
            <a:off x="4800599" y="-2924176"/>
            <a:ext cx="8686800" cy="16135350"/>
          </a:xfrm>
          <a:prstGeom prst="rect">
            <a:avLst/>
          </a:prstGeom>
          <a:noFill/>
          <a:ln>
            <a:noFill/>
          </a:ln>
        </p:spPr>
      </p:pic>
      <p:grpSp>
        <p:nvGrpSpPr>
          <p:cNvPr id="31" name="Google Shape;31;g3fb4982c3df_0_12"/>
          <p:cNvGrpSpPr/>
          <p:nvPr/>
        </p:nvGrpSpPr>
        <p:grpSpPr>
          <a:xfrm>
            <a:off x="17640300" y="7994925"/>
            <a:ext cx="596549" cy="2063476"/>
            <a:chOff x="17640300" y="7994925"/>
            <a:chExt cx="596549" cy="2063476"/>
          </a:xfrm>
        </p:grpSpPr>
        <p:pic>
          <p:nvPicPr>
            <p:cNvPr descr="preencoded.png" id="32" name="Google Shape;32;g3fb4982c3df_0_12"/>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3" name="Google Shape;33;g3fb4982c3df_0_1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 name="Google Shape;34;g3fb4982c3df_0_12"/>
          <p:cNvSpPr/>
          <p:nvPr/>
        </p:nvSpPr>
        <p:spPr>
          <a:xfrm>
            <a:off x="5139690" y="5286375"/>
            <a:ext cx="8018100" cy="19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Welcome</a:t>
            </a:r>
            <a:endParaRPr b="0" i="0" sz="9600" u="none" cap="none" strike="noStrike">
              <a:solidFill>
                <a:schemeClr val="dk1"/>
              </a:solidFill>
              <a:latin typeface="Calibri"/>
              <a:ea typeface="Calibri"/>
              <a:cs typeface="Calibri"/>
              <a:sym typeface="Calibri"/>
            </a:endParaRPr>
          </a:p>
        </p:txBody>
      </p:sp>
      <p:sp>
        <p:nvSpPr>
          <p:cNvPr id="35" name="Google Shape;35;g3fb4982c3df_0_12"/>
          <p:cNvSpPr/>
          <p:nvPr/>
        </p:nvSpPr>
        <p:spPr>
          <a:xfrm>
            <a:off x="3769995" y="7181850"/>
            <a:ext cx="10757400" cy="1707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pic>
        <p:nvPicPr>
          <p:cNvPr descr="preencoded.png" id="36" name="Google Shape;36;g3fb4982c3df_0_12"/>
          <p:cNvPicPr preferRelativeResize="0"/>
          <p:nvPr/>
        </p:nvPicPr>
        <p:blipFill rotWithShape="1">
          <a:blip r:embed="rId5">
            <a:alphaModFix/>
          </a:blip>
          <a:srcRect b="0" l="0" r="0" t="0"/>
          <a:stretch/>
        </p:blipFill>
        <p:spPr>
          <a:xfrm>
            <a:off x="6038850" y="514350"/>
            <a:ext cx="6200775" cy="55340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1" name="Shape 41"/>
        <p:cNvGrpSpPr/>
        <p:nvPr/>
      </p:nvGrpSpPr>
      <p:grpSpPr>
        <a:xfrm>
          <a:off x="0" y="0"/>
          <a:ext cx="0" cy="0"/>
          <a:chOff x="0" y="0"/>
          <a:chExt cx="0" cy="0"/>
        </a:xfrm>
      </p:grpSpPr>
      <p:sp>
        <p:nvSpPr>
          <p:cNvPr id="42" name="Google Shape;42;g3fb4982c3df_0_24"/>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3" name="Google Shape;43;g3fb4982c3df_0_24"/>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44" name="Google Shape;44;g3fb4982c3df_0_24"/>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45" name="Google Shape;45;g3fb4982c3df_0_24"/>
          <p:cNvGrpSpPr/>
          <p:nvPr/>
        </p:nvGrpSpPr>
        <p:grpSpPr>
          <a:xfrm>
            <a:off x="17640300" y="7994925"/>
            <a:ext cx="596549" cy="2063476"/>
            <a:chOff x="17640300" y="7994925"/>
            <a:chExt cx="596549" cy="2063476"/>
          </a:xfrm>
        </p:grpSpPr>
        <p:pic>
          <p:nvPicPr>
            <p:cNvPr descr="preencoded.png" id="46" name="Google Shape;46;g3fb4982c3df_0_2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7" name="Google Shape;47;g3fb4982c3df_0_2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 name="Google Shape;48;g3fb4982c3df_0_24"/>
          <p:cNvSpPr/>
          <p:nvPr/>
        </p:nvSpPr>
        <p:spPr>
          <a:xfrm>
            <a:off x="1743075" y="990600"/>
            <a:ext cx="15228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Table of Contents</a:t>
            </a:r>
            <a:endParaRPr b="0" i="0" sz="9600" u="none" cap="none" strike="noStrike">
              <a:solidFill>
                <a:schemeClr val="dk1"/>
              </a:solidFill>
              <a:latin typeface="Calibri"/>
              <a:ea typeface="Calibri"/>
              <a:cs typeface="Calibri"/>
              <a:sym typeface="Calibri"/>
            </a:endParaRPr>
          </a:p>
        </p:txBody>
      </p:sp>
      <p:grpSp>
        <p:nvGrpSpPr>
          <p:cNvPr id="49" name="Google Shape;49;g3fb4982c3df_0_24"/>
          <p:cNvGrpSpPr/>
          <p:nvPr/>
        </p:nvGrpSpPr>
        <p:grpSpPr>
          <a:xfrm>
            <a:off x="-91440" y="3476625"/>
            <a:ext cx="4539600" cy="1154400"/>
            <a:chOff x="-91440" y="3476625"/>
            <a:chExt cx="4539600" cy="1154400"/>
          </a:xfrm>
        </p:grpSpPr>
        <p:sp>
          <p:nvSpPr>
            <p:cNvPr id="50" name="Google Shape;50;g3fb4982c3df_0_24"/>
            <p:cNvSpPr/>
            <p:nvPr/>
          </p:nvSpPr>
          <p:spPr>
            <a:xfrm>
              <a:off x="-91440" y="347662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Introduction</a:t>
              </a:r>
              <a:endParaRPr b="0" i="0" sz="3600" u="none" cap="none" strike="noStrike">
                <a:solidFill>
                  <a:schemeClr val="dk1"/>
                </a:solidFill>
                <a:latin typeface="Calibri"/>
                <a:ea typeface="Calibri"/>
                <a:cs typeface="Calibri"/>
                <a:sym typeface="Calibri"/>
              </a:endParaRPr>
            </a:p>
          </p:txBody>
        </p:sp>
        <p:sp>
          <p:nvSpPr>
            <p:cNvPr id="51" name="Google Shape;51;g3fb4982c3df_0_24"/>
            <p:cNvSpPr/>
            <p:nvPr/>
          </p:nvSpPr>
          <p:spPr>
            <a:xfrm>
              <a:off x="-60960" y="412432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Extraordinary Realm</a:t>
              </a:r>
              <a:endParaRPr b="0" i="0" sz="2400" u="none" cap="none" strike="noStrike">
                <a:solidFill>
                  <a:schemeClr val="dk1"/>
                </a:solidFill>
                <a:latin typeface="Calibri"/>
                <a:ea typeface="Calibri"/>
                <a:cs typeface="Calibri"/>
                <a:sym typeface="Calibri"/>
              </a:endParaRPr>
            </a:p>
          </p:txBody>
        </p:sp>
      </p:grpSp>
      <p:grpSp>
        <p:nvGrpSpPr>
          <p:cNvPr id="52" name="Google Shape;52;g3fb4982c3df_0_24"/>
          <p:cNvGrpSpPr/>
          <p:nvPr/>
        </p:nvGrpSpPr>
        <p:grpSpPr>
          <a:xfrm>
            <a:off x="4600575" y="3390900"/>
            <a:ext cx="1219200" cy="1219200"/>
            <a:chOff x="4600575" y="3390900"/>
            <a:chExt cx="1219200" cy="1219200"/>
          </a:xfrm>
        </p:grpSpPr>
        <p:sp>
          <p:nvSpPr>
            <p:cNvPr id="53" name="Google Shape;53;g3fb4982c3df_0_24"/>
            <p:cNvSpPr/>
            <p:nvPr/>
          </p:nvSpPr>
          <p:spPr>
            <a:xfrm>
              <a:off x="4600575" y="3390900"/>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g3fb4982c3df_0_24"/>
            <p:cNvSpPr/>
            <p:nvPr/>
          </p:nvSpPr>
          <p:spPr>
            <a:xfrm>
              <a:off x="4815840" y="3634740"/>
              <a:ext cx="7887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01</a:t>
              </a:r>
              <a:endParaRPr b="0" i="0" sz="3600" u="none" cap="none" strike="noStrike">
                <a:solidFill>
                  <a:schemeClr val="dk1"/>
                </a:solidFill>
                <a:latin typeface="Calibri"/>
                <a:ea typeface="Calibri"/>
                <a:cs typeface="Calibri"/>
                <a:sym typeface="Calibri"/>
              </a:endParaRPr>
            </a:p>
          </p:txBody>
        </p:sp>
      </p:grpSp>
      <p:grpSp>
        <p:nvGrpSpPr>
          <p:cNvPr id="55" name="Google Shape;55;g3fb4982c3df_0_24"/>
          <p:cNvGrpSpPr/>
          <p:nvPr/>
        </p:nvGrpSpPr>
        <p:grpSpPr>
          <a:xfrm>
            <a:off x="12468225" y="3390900"/>
            <a:ext cx="1219200" cy="1219200"/>
            <a:chOff x="12468225" y="3390900"/>
            <a:chExt cx="1219200" cy="1219200"/>
          </a:xfrm>
        </p:grpSpPr>
        <p:sp>
          <p:nvSpPr>
            <p:cNvPr id="56" name="Google Shape;56;g3fb4982c3df_0_24"/>
            <p:cNvSpPr/>
            <p:nvPr/>
          </p:nvSpPr>
          <p:spPr>
            <a:xfrm>
              <a:off x="12468225" y="3390900"/>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g3fb4982c3df_0_24"/>
            <p:cNvSpPr/>
            <p:nvPr/>
          </p:nvSpPr>
          <p:spPr>
            <a:xfrm>
              <a:off x="12626340" y="3634740"/>
              <a:ext cx="9030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02</a:t>
              </a:r>
              <a:endParaRPr b="0" i="0" sz="3600" u="none" cap="none" strike="noStrike">
                <a:solidFill>
                  <a:schemeClr val="dk1"/>
                </a:solidFill>
                <a:latin typeface="Calibri"/>
                <a:ea typeface="Calibri"/>
                <a:cs typeface="Calibri"/>
                <a:sym typeface="Calibri"/>
              </a:endParaRPr>
            </a:p>
          </p:txBody>
        </p:sp>
      </p:grpSp>
      <p:grpSp>
        <p:nvGrpSpPr>
          <p:cNvPr id="58" name="Google Shape;58;g3fb4982c3df_0_24"/>
          <p:cNvGrpSpPr/>
          <p:nvPr/>
        </p:nvGrpSpPr>
        <p:grpSpPr>
          <a:xfrm>
            <a:off x="13839825" y="3476625"/>
            <a:ext cx="4539600" cy="1154400"/>
            <a:chOff x="13839825" y="3476625"/>
            <a:chExt cx="4539600" cy="1154400"/>
          </a:xfrm>
        </p:grpSpPr>
        <p:sp>
          <p:nvSpPr>
            <p:cNvPr id="59" name="Google Shape;59;g3fb4982c3df_0_24"/>
            <p:cNvSpPr/>
            <p:nvPr/>
          </p:nvSpPr>
          <p:spPr>
            <a:xfrm>
              <a:off x="13839825" y="34766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Encounters</a:t>
              </a:r>
              <a:endParaRPr b="0" i="0" sz="3600" u="none" cap="none" strike="noStrike">
                <a:solidFill>
                  <a:schemeClr val="dk1"/>
                </a:solidFill>
                <a:latin typeface="Calibri"/>
                <a:ea typeface="Calibri"/>
                <a:cs typeface="Calibri"/>
                <a:sym typeface="Calibri"/>
              </a:endParaRPr>
            </a:p>
          </p:txBody>
        </p:sp>
        <p:sp>
          <p:nvSpPr>
            <p:cNvPr id="60" name="Google Shape;60;g3fb4982c3df_0_24"/>
            <p:cNvSpPr/>
            <p:nvPr/>
          </p:nvSpPr>
          <p:spPr>
            <a:xfrm>
              <a:off x="13839825" y="412432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Unicorn Sightings</a:t>
              </a:r>
              <a:endParaRPr b="0" i="0" sz="2400" u="none" cap="none" strike="noStrike">
                <a:solidFill>
                  <a:schemeClr val="dk1"/>
                </a:solidFill>
                <a:latin typeface="Calibri"/>
                <a:ea typeface="Calibri"/>
                <a:cs typeface="Calibri"/>
                <a:sym typeface="Calibri"/>
              </a:endParaRPr>
            </a:p>
          </p:txBody>
        </p:sp>
      </p:grpSp>
      <p:grpSp>
        <p:nvGrpSpPr>
          <p:cNvPr id="61" name="Google Shape;61;g3fb4982c3df_0_24"/>
          <p:cNvGrpSpPr/>
          <p:nvPr/>
        </p:nvGrpSpPr>
        <p:grpSpPr>
          <a:xfrm>
            <a:off x="-91440" y="5715000"/>
            <a:ext cx="4539600" cy="1154400"/>
            <a:chOff x="-91440" y="5715000"/>
            <a:chExt cx="4539600" cy="1154400"/>
          </a:xfrm>
        </p:grpSpPr>
        <p:sp>
          <p:nvSpPr>
            <p:cNvPr id="62" name="Google Shape;62;g3fb4982c3df_0_24"/>
            <p:cNvSpPr/>
            <p:nvPr/>
          </p:nvSpPr>
          <p:spPr>
            <a:xfrm>
              <a:off x="-91440" y="5715000"/>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Wonders</a:t>
              </a:r>
              <a:endParaRPr b="0" i="0" sz="3600" u="none" cap="none" strike="noStrike">
                <a:solidFill>
                  <a:schemeClr val="dk1"/>
                </a:solidFill>
                <a:latin typeface="Calibri"/>
                <a:ea typeface="Calibri"/>
                <a:cs typeface="Calibri"/>
                <a:sym typeface="Calibri"/>
              </a:endParaRPr>
            </a:p>
          </p:txBody>
        </p:sp>
        <p:sp>
          <p:nvSpPr>
            <p:cNvPr id="63" name="Google Shape;63;g3fb4982c3df_0_24"/>
            <p:cNvSpPr/>
            <p:nvPr/>
          </p:nvSpPr>
          <p:spPr>
            <a:xfrm>
              <a:off x="-60960" y="6362700"/>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Wishes Granted</a:t>
              </a:r>
              <a:endParaRPr b="0" i="0" sz="2400" u="none" cap="none" strike="noStrike">
                <a:solidFill>
                  <a:schemeClr val="dk1"/>
                </a:solidFill>
                <a:latin typeface="Calibri"/>
                <a:ea typeface="Calibri"/>
                <a:cs typeface="Calibri"/>
                <a:sym typeface="Calibri"/>
              </a:endParaRPr>
            </a:p>
          </p:txBody>
        </p:sp>
      </p:grpSp>
      <p:grpSp>
        <p:nvGrpSpPr>
          <p:cNvPr id="64" name="Google Shape;64;g3fb4982c3df_0_24"/>
          <p:cNvGrpSpPr/>
          <p:nvPr/>
        </p:nvGrpSpPr>
        <p:grpSpPr>
          <a:xfrm>
            <a:off x="4600575" y="5629275"/>
            <a:ext cx="1219200" cy="1219200"/>
            <a:chOff x="4600575" y="5629275"/>
            <a:chExt cx="1219200" cy="1219200"/>
          </a:xfrm>
        </p:grpSpPr>
        <p:sp>
          <p:nvSpPr>
            <p:cNvPr id="65" name="Google Shape;65;g3fb4982c3df_0_24"/>
            <p:cNvSpPr/>
            <p:nvPr/>
          </p:nvSpPr>
          <p:spPr>
            <a:xfrm>
              <a:off x="4600575" y="5629275"/>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 name="Google Shape;66;g3fb4982c3df_0_24"/>
            <p:cNvSpPr/>
            <p:nvPr/>
          </p:nvSpPr>
          <p:spPr>
            <a:xfrm>
              <a:off x="4753928" y="5873115"/>
              <a:ext cx="9126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03</a:t>
              </a:r>
              <a:endParaRPr b="0" i="0" sz="3600" u="none" cap="none" strike="noStrike">
                <a:solidFill>
                  <a:schemeClr val="dk1"/>
                </a:solidFill>
                <a:latin typeface="Calibri"/>
                <a:ea typeface="Calibri"/>
                <a:cs typeface="Calibri"/>
                <a:sym typeface="Calibri"/>
              </a:endParaRPr>
            </a:p>
          </p:txBody>
        </p:sp>
      </p:grpSp>
      <p:grpSp>
        <p:nvGrpSpPr>
          <p:cNvPr id="67" name="Google Shape;67;g3fb4982c3df_0_24"/>
          <p:cNvGrpSpPr/>
          <p:nvPr/>
        </p:nvGrpSpPr>
        <p:grpSpPr>
          <a:xfrm>
            <a:off x="12468225" y="5629275"/>
            <a:ext cx="1219200" cy="1219200"/>
            <a:chOff x="12468225" y="5629275"/>
            <a:chExt cx="1219200" cy="1219200"/>
          </a:xfrm>
        </p:grpSpPr>
        <p:sp>
          <p:nvSpPr>
            <p:cNvPr id="68" name="Google Shape;68;g3fb4982c3df_0_24"/>
            <p:cNvSpPr/>
            <p:nvPr/>
          </p:nvSpPr>
          <p:spPr>
            <a:xfrm>
              <a:off x="12468225" y="5629275"/>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9" name="Google Shape;69;g3fb4982c3df_0_24"/>
            <p:cNvSpPr/>
            <p:nvPr/>
          </p:nvSpPr>
          <p:spPr>
            <a:xfrm>
              <a:off x="12616815" y="5873115"/>
              <a:ext cx="9219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04</a:t>
              </a:r>
              <a:endParaRPr b="0" i="0" sz="3600" u="none" cap="none" strike="noStrike">
                <a:solidFill>
                  <a:schemeClr val="dk1"/>
                </a:solidFill>
                <a:latin typeface="Calibri"/>
                <a:ea typeface="Calibri"/>
                <a:cs typeface="Calibri"/>
                <a:sym typeface="Calibri"/>
              </a:endParaRPr>
            </a:p>
          </p:txBody>
        </p:sp>
      </p:grpSp>
      <p:grpSp>
        <p:nvGrpSpPr>
          <p:cNvPr id="70" name="Google Shape;70;g3fb4982c3df_0_24"/>
          <p:cNvGrpSpPr/>
          <p:nvPr/>
        </p:nvGrpSpPr>
        <p:grpSpPr>
          <a:xfrm>
            <a:off x="13839825" y="5715000"/>
            <a:ext cx="4539600" cy="1154400"/>
            <a:chOff x="13839825" y="5715000"/>
            <a:chExt cx="4539600" cy="1154400"/>
          </a:xfrm>
        </p:grpSpPr>
        <p:sp>
          <p:nvSpPr>
            <p:cNvPr id="71" name="Google Shape;71;g3fb4982c3df_0_24"/>
            <p:cNvSpPr/>
            <p:nvPr/>
          </p:nvSpPr>
          <p:spPr>
            <a:xfrm>
              <a:off x="13839825" y="5715000"/>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Magic</a:t>
              </a:r>
              <a:endParaRPr b="0" i="0" sz="3600" u="none" cap="none" strike="noStrike">
                <a:solidFill>
                  <a:schemeClr val="dk1"/>
                </a:solidFill>
                <a:latin typeface="Calibri"/>
                <a:ea typeface="Calibri"/>
                <a:cs typeface="Calibri"/>
                <a:sym typeface="Calibri"/>
              </a:endParaRPr>
            </a:p>
          </p:txBody>
        </p:sp>
        <p:sp>
          <p:nvSpPr>
            <p:cNvPr id="72" name="Google Shape;72;g3fb4982c3df_0_24"/>
            <p:cNvSpPr/>
            <p:nvPr/>
          </p:nvSpPr>
          <p:spPr>
            <a:xfrm>
              <a:off x="13839825" y="6362700"/>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Spellcasting</a:t>
              </a:r>
              <a:endParaRPr b="0" i="0" sz="2400" u="none" cap="none" strike="noStrike">
                <a:solidFill>
                  <a:schemeClr val="dk1"/>
                </a:solidFill>
                <a:latin typeface="Calibri"/>
                <a:ea typeface="Calibri"/>
                <a:cs typeface="Calibri"/>
                <a:sym typeface="Calibri"/>
              </a:endParaRPr>
            </a:p>
          </p:txBody>
        </p:sp>
      </p:grpSp>
      <p:grpSp>
        <p:nvGrpSpPr>
          <p:cNvPr id="73" name="Google Shape;73;g3fb4982c3df_0_24"/>
          <p:cNvGrpSpPr/>
          <p:nvPr/>
        </p:nvGrpSpPr>
        <p:grpSpPr>
          <a:xfrm>
            <a:off x="-91440" y="7953375"/>
            <a:ext cx="4539600" cy="1154400"/>
            <a:chOff x="-91440" y="7953375"/>
            <a:chExt cx="4539600" cy="1154400"/>
          </a:xfrm>
        </p:grpSpPr>
        <p:sp>
          <p:nvSpPr>
            <p:cNvPr id="74" name="Google Shape;74;g3fb4982c3df_0_24"/>
            <p:cNvSpPr/>
            <p:nvPr/>
          </p:nvSpPr>
          <p:spPr>
            <a:xfrm>
              <a:off x="-91440" y="7953375"/>
              <a:ext cx="4539600" cy="7314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Adventure</a:t>
              </a:r>
              <a:endParaRPr b="0" i="0" sz="3600" u="none" cap="none" strike="noStrike">
                <a:solidFill>
                  <a:schemeClr val="dk1"/>
                </a:solidFill>
                <a:latin typeface="Calibri"/>
                <a:ea typeface="Calibri"/>
                <a:cs typeface="Calibri"/>
                <a:sym typeface="Calibri"/>
              </a:endParaRPr>
            </a:p>
          </p:txBody>
        </p:sp>
        <p:sp>
          <p:nvSpPr>
            <p:cNvPr id="75" name="Google Shape;75;g3fb4982c3df_0_24"/>
            <p:cNvSpPr/>
            <p:nvPr/>
          </p:nvSpPr>
          <p:spPr>
            <a:xfrm>
              <a:off x="-60960" y="8601075"/>
              <a:ext cx="4509000" cy="506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Happily Ever After</a:t>
              </a:r>
              <a:endParaRPr b="0" i="0" sz="2400" u="none" cap="none" strike="noStrike">
                <a:solidFill>
                  <a:schemeClr val="dk1"/>
                </a:solidFill>
                <a:latin typeface="Calibri"/>
                <a:ea typeface="Calibri"/>
                <a:cs typeface="Calibri"/>
                <a:sym typeface="Calibri"/>
              </a:endParaRPr>
            </a:p>
          </p:txBody>
        </p:sp>
      </p:grpSp>
      <p:grpSp>
        <p:nvGrpSpPr>
          <p:cNvPr id="76" name="Google Shape;76;g3fb4982c3df_0_24"/>
          <p:cNvGrpSpPr/>
          <p:nvPr/>
        </p:nvGrpSpPr>
        <p:grpSpPr>
          <a:xfrm>
            <a:off x="4600575" y="7867650"/>
            <a:ext cx="1219200" cy="1219200"/>
            <a:chOff x="4600575" y="7867650"/>
            <a:chExt cx="1219200" cy="1219200"/>
          </a:xfrm>
        </p:grpSpPr>
        <p:sp>
          <p:nvSpPr>
            <p:cNvPr id="77" name="Google Shape;77;g3fb4982c3df_0_24"/>
            <p:cNvSpPr/>
            <p:nvPr/>
          </p:nvSpPr>
          <p:spPr>
            <a:xfrm>
              <a:off x="4600575" y="7867650"/>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g3fb4982c3df_0_24"/>
            <p:cNvSpPr/>
            <p:nvPr/>
          </p:nvSpPr>
          <p:spPr>
            <a:xfrm>
              <a:off x="4749165" y="8111490"/>
              <a:ext cx="9219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05</a:t>
              </a:r>
              <a:endParaRPr b="0" i="0" sz="3600" u="none" cap="none" strike="noStrike">
                <a:solidFill>
                  <a:schemeClr val="dk1"/>
                </a:solidFill>
                <a:latin typeface="Calibri"/>
                <a:ea typeface="Calibri"/>
                <a:cs typeface="Calibri"/>
                <a:sym typeface="Calibri"/>
              </a:endParaRPr>
            </a:p>
          </p:txBody>
        </p:sp>
      </p:grpSp>
      <p:grpSp>
        <p:nvGrpSpPr>
          <p:cNvPr id="79" name="Google Shape;79;g3fb4982c3df_0_24"/>
          <p:cNvGrpSpPr/>
          <p:nvPr/>
        </p:nvGrpSpPr>
        <p:grpSpPr>
          <a:xfrm>
            <a:off x="12468225" y="7867650"/>
            <a:ext cx="1219200" cy="1219200"/>
            <a:chOff x="12468225" y="7867650"/>
            <a:chExt cx="1219200" cy="1219200"/>
          </a:xfrm>
        </p:grpSpPr>
        <p:sp>
          <p:nvSpPr>
            <p:cNvPr id="80" name="Google Shape;80;g3fb4982c3df_0_24"/>
            <p:cNvSpPr/>
            <p:nvPr/>
          </p:nvSpPr>
          <p:spPr>
            <a:xfrm>
              <a:off x="12468225" y="7867650"/>
              <a:ext cx="1219200" cy="1219200"/>
            </a:xfrm>
            <a:prstGeom prst="ellipse">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1" name="Google Shape;81;g3fb4982c3df_0_24"/>
            <p:cNvSpPr/>
            <p:nvPr/>
          </p:nvSpPr>
          <p:spPr>
            <a:xfrm>
              <a:off x="12616815" y="8111490"/>
              <a:ext cx="9219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06</a:t>
              </a:r>
              <a:endParaRPr b="0" i="0" sz="3600" u="none" cap="none" strike="noStrike">
                <a:solidFill>
                  <a:schemeClr val="dk1"/>
                </a:solidFill>
                <a:latin typeface="Calibri"/>
                <a:ea typeface="Calibri"/>
                <a:cs typeface="Calibri"/>
                <a:sym typeface="Calibri"/>
              </a:endParaRPr>
            </a:p>
          </p:txBody>
        </p:sp>
      </p:grpSp>
      <p:grpSp>
        <p:nvGrpSpPr>
          <p:cNvPr id="82" name="Google Shape;82;g3fb4982c3df_0_24"/>
          <p:cNvGrpSpPr/>
          <p:nvPr/>
        </p:nvGrpSpPr>
        <p:grpSpPr>
          <a:xfrm>
            <a:off x="13839825" y="7953375"/>
            <a:ext cx="4539600" cy="1154400"/>
            <a:chOff x="13839825" y="7953375"/>
            <a:chExt cx="4539600" cy="1154400"/>
          </a:xfrm>
        </p:grpSpPr>
        <p:sp>
          <p:nvSpPr>
            <p:cNvPr id="83" name="Google Shape;83;g3fb4982c3df_0_24"/>
            <p:cNvSpPr/>
            <p:nvPr/>
          </p:nvSpPr>
          <p:spPr>
            <a:xfrm>
              <a:off x="13839825" y="79533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Conclusion</a:t>
              </a:r>
              <a:endParaRPr b="0" i="0" sz="3600" u="none" cap="none" strike="noStrike">
                <a:solidFill>
                  <a:schemeClr val="dk1"/>
                </a:solidFill>
                <a:latin typeface="Calibri"/>
                <a:ea typeface="Calibri"/>
                <a:cs typeface="Calibri"/>
                <a:sym typeface="Calibri"/>
              </a:endParaRPr>
            </a:p>
          </p:txBody>
        </p:sp>
        <p:sp>
          <p:nvSpPr>
            <p:cNvPr id="84" name="Google Shape;84;g3fb4982c3df_0_24"/>
            <p:cNvSpPr/>
            <p:nvPr/>
          </p:nvSpPr>
          <p:spPr>
            <a:xfrm>
              <a:off x="13839825" y="8601075"/>
              <a:ext cx="4509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Embrace the Fantasy</a:t>
              </a:r>
              <a:endParaRPr b="0" i="0" sz="2400" u="none" cap="none" strike="noStrike">
                <a:solidFill>
                  <a:schemeClr val="dk1"/>
                </a:solidFill>
                <a:latin typeface="Calibri"/>
                <a:ea typeface="Calibri"/>
                <a:cs typeface="Calibri"/>
                <a:sym typeface="Calibri"/>
              </a:endParaRPr>
            </a:p>
          </p:txBody>
        </p:sp>
      </p:grpSp>
      <p:pic>
        <p:nvPicPr>
          <p:cNvPr descr="preencoded.png" id="85" name="Google Shape;85;g3fb4982c3df_0_24"/>
          <p:cNvPicPr preferRelativeResize="0"/>
          <p:nvPr/>
        </p:nvPicPr>
        <p:blipFill rotWithShape="1">
          <a:blip r:embed="rId6">
            <a:alphaModFix/>
          </a:blip>
          <a:srcRect b="0" l="0" r="0" t="0"/>
          <a:stretch/>
        </p:blipFill>
        <p:spPr>
          <a:xfrm>
            <a:off x="6229350" y="3190875"/>
            <a:ext cx="5886450" cy="62674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90" name="Shape 90"/>
        <p:cNvGrpSpPr/>
        <p:nvPr/>
      </p:nvGrpSpPr>
      <p:grpSpPr>
        <a:xfrm>
          <a:off x="0" y="0"/>
          <a:ext cx="0" cy="0"/>
          <a:chOff x="0" y="0"/>
          <a:chExt cx="0" cy="0"/>
        </a:xfrm>
      </p:grpSpPr>
      <p:pic>
        <p:nvPicPr>
          <p:cNvPr descr="preencoded.png" id="91" name="Google Shape;91;g3fb4982c3df_0_72"/>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92" name="Google Shape;92;g3fb4982c3df_0_72"/>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93" name="Google Shape;93;g3fb4982c3df_0_72"/>
          <p:cNvGrpSpPr/>
          <p:nvPr/>
        </p:nvGrpSpPr>
        <p:grpSpPr>
          <a:xfrm>
            <a:off x="17640300" y="7994925"/>
            <a:ext cx="596549" cy="2063476"/>
            <a:chOff x="17640300" y="7994925"/>
            <a:chExt cx="596549" cy="2063476"/>
          </a:xfrm>
        </p:grpSpPr>
        <p:pic>
          <p:nvPicPr>
            <p:cNvPr descr="preencoded.png" id="94" name="Google Shape;94;g3fb4982c3df_0_72"/>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95" name="Google Shape;95;g3fb4982c3df_0_7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6" name="Google Shape;96;g3fb4982c3df_0_72"/>
          <p:cNvSpPr/>
          <p:nvPr/>
        </p:nvSpPr>
        <p:spPr>
          <a:xfrm>
            <a:off x="2219325" y="2057400"/>
            <a:ext cx="1005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The Extraordinary</a:t>
            </a:r>
            <a:endParaRPr b="0" i="0" sz="6000" u="none" cap="none" strike="noStrike">
              <a:solidFill>
                <a:schemeClr val="dk1"/>
              </a:solidFill>
              <a:latin typeface="Calibri"/>
              <a:ea typeface="Calibri"/>
              <a:cs typeface="Calibri"/>
              <a:sym typeface="Calibri"/>
            </a:endParaRPr>
          </a:p>
        </p:txBody>
      </p:sp>
      <p:grpSp>
        <p:nvGrpSpPr>
          <p:cNvPr id="97" name="Google Shape;97;g3fb4982c3df_0_72"/>
          <p:cNvGrpSpPr/>
          <p:nvPr/>
        </p:nvGrpSpPr>
        <p:grpSpPr>
          <a:xfrm>
            <a:off x="2219325" y="3552825"/>
            <a:ext cx="13910175" cy="4107300"/>
            <a:chOff x="2219325" y="3552825"/>
            <a:chExt cx="13910175" cy="4107300"/>
          </a:xfrm>
        </p:grpSpPr>
        <p:sp>
          <p:nvSpPr>
            <p:cNvPr id="98" name="Google Shape;98;g3fb4982c3df_0_72"/>
            <p:cNvSpPr/>
            <p:nvPr/>
          </p:nvSpPr>
          <p:spPr>
            <a:xfrm>
              <a:off x="2219325"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99" name="Google Shape;99;g3fb4982c3df_0_72"/>
            <p:cNvSpPr/>
            <p:nvPr/>
          </p:nvSpPr>
          <p:spPr>
            <a:xfrm>
              <a:off x="9525000" y="3552825"/>
              <a:ext cx="6604500" cy="4107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04" name="Shape 104"/>
        <p:cNvGrpSpPr/>
        <p:nvPr/>
      </p:nvGrpSpPr>
      <p:grpSpPr>
        <a:xfrm>
          <a:off x="0" y="0"/>
          <a:ext cx="0" cy="0"/>
          <a:chOff x="0" y="0"/>
          <a:chExt cx="0" cy="0"/>
        </a:xfrm>
      </p:grpSpPr>
      <p:pic>
        <p:nvPicPr>
          <p:cNvPr descr="preencoded.png" id="105" name="Google Shape;105;g3fb4982c3df_0_85"/>
          <p:cNvPicPr preferRelativeResize="0"/>
          <p:nvPr/>
        </p:nvPicPr>
        <p:blipFill rotWithShape="1">
          <a:blip r:embed="rId3">
            <a:alphaModFix/>
          </a:blip>
          <a:srcRect b="0" l="0" r="0" t="0"/>
          <a:stretch/>
        </p:blipFill>
        <p:spPr>
          <a:xfrm>
            <a:off x="0" y="7229475"/>
            <a:ext cx="4676775" cy="4191000"/>
          </a:xfrm>
          <a:prstGeom prst="rect">
            <a:avLst/>
          </a:prstGeom>
          <a:noFill/>
          <a:ln>
            <a:noFill/>
          </a:ln>
        </p:spPr>
      </p:pic>
      <p:pic>
        <p:nvPicPr>
          <p:cNvPr descr="preencoded.png" id="106" name="Google Shape;106;g3fb4982c3df_0_85"/>
          <p:cNvPicPr preferRelativeResize="0"/>
          <p:nvPr/>
        </p:nvPicPr>
        <p:blipFill rotWithShape="1">
          <a:blip r:embed="rId4">
            <a:alphaModFix/>
          </a:blip>
          <a:srcRect b="0" l="0" r="0" t="0"/>
          <a:stretch/>
        </p:blipFill>
        <p:spPr>
          <a:xfrm>
            <a:off x="14449425" y="-1238250"/>
            <a:ext cx="3457575" cy="6934198"/>
          </a:xfrm>
          <a:prstGeom prst="rect">
            <a:avLst/>
          </a:prstGeom>
          <a:noFill/>
          <a:ln>
            <a:noFill/>
          </a:ln>
        </p:spPr>
      </p:pic>
      <p:grpSp>
        <p:nvGrpSpPr>
          <p:cNvPr id="107" name="Google Shape;107;g3fb4982c3df_0_85"/>
          <p:cNvGrpSpPr/>
          <p:nvPr/>
        </p:nvGrpSpPr>
        <p:grpSpPr>
          <a:xfrm>
            <a:off x="17640300" y="7994925"/>
            <a:ext cx="596549" cy="2063476"/>
            <a:chOff x="17640300" y="7994925"/>
            <a:chExt cx="596549" cy="2063476"/>
          </a:xfrm>
        </p:grpSpPr>
        <p:pic>
          <p:nvPicPr>
            <p:cNvPr descr="preencoded.png" id="108" name="Google Shape;108;g3fb4982c3df_0_8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09" name="Google Shape;109;g3fb4982c3df_0_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0" name="Google Shape;110;g3fb4982c3df_0_85"/>
          <p:cNvPicPr preferRelativeResize="0"/>
          <p:nvPr/>
        </p:nvPicPr>
        <p:blipFill rotWithShape="1">
          <a:blip r:embed="rId6">
            <a:alphaModFix/>
          </a:blip>
          <a:srcRect b="0" l="0" r="0" t="0"/>
          <a:stretch/>
        </p:blipFill>
        <p:spPr>
          <a:xfrm>
            <a:off x="0" y="0"/>
            <a:ext cx="18288000" cy="6229350"/>
          </a:xfrm>
          <a:prstGeom prst="rect">
            <a:avLst/>
          </a:prstGeom>
          <a:noFill/>
          <a:ln>
            <a:noFill/>
          </a:ln>
        </p:spPr>
      </p:pic>
      <p:grpSp>
        <p:nvGrpSpPr>
          <p:cNvPr id="111" name="Google Shape;111;g3fb4982c3df_0_85"/>
          <p:cNvGrpSpPr/>
          <p:nvPr/>
        </p:nvGrpSpPr>
        <p:grpSpPr>
          <a:xfrm>
            <a:off x="1362075" y="7124700"/>
            <a:ext cx="7520926" cy="2030700"/>
            <a:chOff x="1362075" y="7124700"/>
            <a:chExt cx="7520926" cy="2030700"/>
          </a:xfrm>
        </p:grpSpPr>
        <p:pic>
          <p:nvPicPr>
            <p:cNvPr descr="preencoded.png" id="112" name="Google Shape;112;g3fb4982c3df_0_85"/>
            <p:cNvPicPr preferRelativeResize="0"/>
            <p:nvPr/>
          </p:nvPicPr>
          <p:blipFill rotWithShape="1">
            <a:blip r:embed="rId7">
              <a:alphaModFix/>
            </a:blip>
            <a:srcRect b="0" l="0" r="0" t="0"/>
            <a:stretch/>
          </p:blipFill>
          <p:spPr>
            <a:xfrm>
              <a:off x="1362075" y="7558088"/>
              <a:ext cx="1140825" cy="1057275"/>
            </a:xfrm>
            <a:prstGeom prst="rect">
              <a:avLst/>
            </a:prstGeom>
            <a:noFill/>
            <a:ln>
              <a:noFill/>
            </a:ln>
          </p:spPr>
        </p:pic>
        <p:grpSp>
          <p:nvGrpSpPr>
            <p:cNvPr id="113" name="Google Shape;113;g3fb4982c3df_0_85"/>
            <p:cNvGrpSpPr/>
            <p:nvPr/>
          </p:nvGrpSpPr>
          <p:grpSpPr>
            <a:xfrm>
              <a:off x="2807701" y="7124700"/>
              <a:ext cx="6075300" cy="2030700"/>
              <a:chOff x="2807701" y="7124700"/>
              <a:chExt cx="6075300" cy="2030700"/>
            </a:xfrm>
          </p:grpSpPr>
          <p:sp>
            <p:nvSpPr>
              <p:cNvPr id="114" name="Google Shape;114;g3fb4982c3df_0_85"/>
              <p:cNvSpPr/>
              <p:nvPr/>
            </p:nvSpPr>
            <p:spPr>
              <a:xfrm>
                <a:off x="2807701" y="7124700"/>
                <a:ext cx="607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Unicorn Sightings</a:t>
                </a:r>
                <a:endParaRPr b="0" i="0" sz="3600" u="none" cap="none" strike="noStrike">
                  <a:solidFill>
                    <a:schemeClr val="dk1"/>
                  </a:solidFill>
                  <a:latin typeface="Calibri"/>
                  <a:ea typeface="Calibri"/>
                  <a:cs typeface="Calibri"/>
                  <a:sym typeface="Calibri"/>
                </a:endParaRPr>
              </a:p>
            </p:txBody>
          </p:sp>
          <p:sp>
            <p:nvSpPr>
              <p:cNvPr id="115" name="Google Shape;115;g3fb4982c3df_0_85"/>
              <p:cNvSpPr/>
              <p:nvPr/>
            </p:nvSpPr>
            <p:spPr>
              <a:xfrm>
                <a:off x="2807701" y="7848600"/>
                <a:ext cx="60447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grpSp>
      </p:grpSp>
      <p:grpSp>
        <p:nvGrpSpPr>
          <p:cNvPr id="116" name="Google Shape;116;g3fb4982c3df_0_85"/>
          <p:cNvGrpSpPr/>
          <p:nvPr/>
        </p:nvGrpSpPr>
        <p:grpSpPr>
          <a:xfrm>
            <a:off x="9505950" y="7124700"/>
            <a:ext cx="7520811" cy="2030700"/>
            <a:chOff x="9505950" y="7124700"/>
            <a:chExt cx="7520811" cy="2030700"/>
          </a:xfrm>
        </p:grpSpPr>
        <p:pic>
          <p:nvPicPr>
            <p:cNvPr descr="preencoded.png" id="117" name="Google Shape;117;g3fb4982c3df_0_85"/>
            <p:cNvPicPr preferRelativeResize="0"/>
            <p:nvPr/>
          </p:nvPicPr>
          <p:blipFill rotWithShape="1">
            <a:blip r:embed="rId8">
              <a:alphaModFix/>
            </a:blip>
            <a:srcRect b="0" l="0" r="0" t="0"/>
            <a:stretch/>
          </p:blipFill>
          <p:spPr>
            <a:xfrm>
              <a:off x="9505950" y="7558087"/>
              <a:ext cx="1109810" cy="1057275"/>
            </a:xfrm>
            <a:prstGeom prst="rect">
              <a:avLst/>
            </a:prstGeom>
            <a:noFill/>
            <a:ln>
              <a:noFill/>
            </a:ln>
          </p:spPr>
        </p:pic>
        <p:grpSp>
          <p:nvGrpSpPr>
            <p:cNvPr id="118" name="Google Shape;118;g3fb4982c3df_0_85"/>
            <p:cNvGrpSpPr/>
            <p:nvPr/>
          </p:nvGrpSpPr>
          <p:grpSpPr>
            <a:xfrm>
              <a:off x="10920561" y="7124700"/>
              <a:ext cx="6106200" cy="2030700"/>
              <a:chOff x="10920561" y="7124700"/>
              <a:chExt cx="6106200" cy="2030700"/>
            </a:xfrm>
          </p:grpSpPr>
          <p:sp>
            <p:nvSpPr>
              <p:cNvPr id="119" name="Google Shape;119;g3fb4982c3df_0_85"/>
              <p:cNvSpPr/>
              <p:nvPr/>
            </p:nvSpPr>
            <p:spPr>
              <a:xfrm>
                <a:off x="10920561" y="7124700"/>
                <a:ext cx="61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Dragon Taming</a:t>
                </a:r>
                <a:endParaRPr b="0" i="0" sz="3600" u="none" cap="none" strike="noStrike">
                  <a:solidFill>
                    <a:schemeClr val="dk1"/>
                  </a:solidFill>
                  <a:latin typeface="Calibri"/>
                  <a:ea typeface="Calibri"/>
                  <a:cs typeface="Calibri"/>
                  <a:sym typeface="Calibri"/>
                </a:endParaRPr>
              </a:p>
            </p:txBody>
          </p:sp>
          <p:sp>
            <p:nvSpPr>
              <p:cNvPr id="120" name="Google Shape;120;g3fb4982c3df_0_85"/>
              <p:cNvSpPr/>
              <p:nvPr/>
            </p:nvSpPr>
            <p:spPr>
              <a:xfrm>
                <a:off x="10920561" y="7848600"/>
                <a:ext cx="60759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25" name="Shape 125"/>
        <p:cNvGrpSpPr/>
        <p:nvPr/>
      </p:nvGrpSpPr>
      <p:grpSpPr>
        <a:xfrm>
          <a:off x="0" y="0"/>
          <a:ext cx="0" cy="0"/>
          <a:chOff x="0" y="0"/>
          <a:chExt cx="0" cy="0"/>
        </a:xfrm>
      </p:grpSpPr>
      <p:sp>
        <p:nvSpPr>
          <p:cNvPr id="126" name="Google Shape;126;g3fb4982c3df_0_105"/>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27" name="Google Shape;127;g3fb4982c3df_0_105"/>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128" name="Google Shape;128;g3fb4982c3df_0_105"/>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129" name="Google Shape;129;g3fb4982c3df_0_105"/>
          <p:cNvGrpSpPr/>
          <p:nvPr/>
        </p:nvGrpSpPr>
        <p:grpSpPr>
          <a:xfrm>
            <a:off x="17640300" y="7994925"/>
            <a:ext cx="596549" cy="2063476"/>
            <a:chOff x="17640300" y="7994925"/>
            <a:chExt cx="596549" cy="2063476"/>
          </a:xfrm>
        </p:grpSpPr>
        <p:pic>
          <p:nvPicPr>
            <p:cNvPr descr="preencoded.png" id="130" name="Google Shape;130;g3fb4982c3df_0_10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31" name="Google Shape;131;g3fb4982c3df_0_1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2" name="Google Shape;132;g3fb4982c3df_0_105"/>
          <p:cNvGrpSpPr/>
          <p:nvPr/>
        </p:nvGrpSpPr>
        <p:grpSpPr>
          <a:xfrm>
            <a:off x="685800" y="2619375"/>
            <a:ext cx="5328300" cy="6572250"/>
            <a:chOff x="685800" y="2619375"/>
            <a:chExt cx="5328300" cy="6572250"/>
          </a:xfrm>
        </p:grpSpPr>
        <p:sp>
          <p:nvSpPr>
            <p:cNvPr id="133" name="Google Shape;133;g3fb4982c3df_0_105"/>
            <p:cNvSpPr/>
            <p:nvPr/>
          </p:nvSpPr>
          <p:spPr>
            <a:xfrm>
              <a:off x="685800" y="2619375"/>
              <a:ext cx="2684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Unicorn </a:t>
              </a:r>
              <a:endParaRPr b="0" i="0" sz="3600" u="none" cap="none" strike="noStrike">
                <a:solidFill>
                  <a:schemeClr val="dk1"/>
                </a:solidFill>
                <a:latin typeface="Calibri"/>
                <a:ea typeface="Calibri"/>
                <a:cs typeface="Calibri"/>
                <a:sym typeface="Calibri"/>
              </a:endParaRPr>
            </a:p>
          </p:txBody>
        </p:sp>
        <p:sp>
          <p:nvSpPr>
            <p:cNvPr id="134" name="Google Shape;134;g3fb4982c3df_0_105"/>
            <p:cNvSpPr/>
            <p:nvPr/>
          </p:nvSpPr>
          <p:spPr>
            <a:xfrm>
              <a:off x="68580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5" name="Google Shape;135;g3fb4982c3df_0_105"/>
            <p:cNvPicPr preferRelativeResize="0"/>
            <p:nvPr/>
          </p:nvPicPr>
          <p:blipFill rotWithShape="1">
            <a:blip r:embed="rId6">
              <a:alphaModFix/>
            </a:blip>
            <a:srcRect b="0" l="0" r="0" t="0"/>
            <a:stretch/>
          </p:blipFill>
          <p:spPr>
            <a:xfrm>
              <a:off x="685800" y="5305425"/>
              <a:ext cx="5267325" cy="3886200"/>
            </a:xfrm>
            <a:prstGeom prst="rect">
              <a:avLst/>
            </a:prstGeom>
            <a:noFill/>
            <a:ln>
              <a:noFill/>
            </a:ln>
          </p:spPr>
        </p:pic>
      </p:grpSp>
      <p:grpSp>
        <p:nvGrpSpPr>
          <p:cNvPr id="136" name="Google Shape;136;g3fb4982c3df_0_105"/>
          <p:cNvGrpSpPr/>
          <p:nvPr/>
        </p:nvGrpSpPr>
        <p:grpSpPr>
          <a:xfrm>
            <a:off x="11868150" y="2619375"/>
            <a:ext cx="5328300" cy="6572250"/>
            <a:chOff x="11868150" y="2619375"/>
            <a:chExt cx="5328300" cy="6572250"/>
          </a:xfrm>
        </p:grpSpPr>
        <p:sp>
          <p:nvSpPr>
            <p:cNvPr id="137" name="Google Shape;137;g3fb4982c3df_0_105"/>
            <p:cNvSpPr/>
            <p:nvPr/>
          </p:nvSpPr>
          <p:spPr>
            <a:xfrm>
              <a:off x="11868150" y="2619375"/>
              <a:ext cx="2684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Unicorn </a:t>
              </a:r>
              <a:endParaRPr b="0" i="0" sz="3600" u="none" cap="none" strike="noStrike">
                <a:solidFill>
                  <a:schemeClr val="dk1"/>
                </a:solidFill>
                <a:latin typeface="Calibri"/>
                <a:ea typeface="Calibri"/>
                <a:cs typeface="Calibri"/>
                <a:sym typeface="Calibri"/>
              </a:endParaRPr>
            </a:p>
          </p:txBody>
        </p:sp>
        <p:sp>
          <p:nvSpPr>
            <p:cNvPr id="138" name="Google Shape;138;g3fb4982c3df_0_105"/>
            <p:cNvSpPr/>
            <p:nvPr/>
          </p:nvSpPr>
          <p:spPr>
            <a:xfrm>
              <a:off x="11868150" y="3648075"/>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pic>
          <p:nvPicPr>
            <p:cNvPr descr="preencoded.png" id="139" name="Google Shape;139;g3fb4982c3df_0_105"/>
            <p:cNvPicPr preferRelativeResize="0"/>
            <p:nvPr/>
          </p:nvPicPr>
          <p:blipFill rotWithShape="1">
            <a:blip r:embed="rId7">
              <a:alphaModFix/>
            </a:blip>
            <a:srcRect b="0" l="0" r="0" t="0"/>
            <a:stretch/>
          </p:blipFill>
          <p:spPr>
            <a:xfrm>
              <a:off x="11868150" y="5305425"/>
              <a:ext cx="5267325" cy="3886200"/>
            </a:xfrm>
            <a:prstGeom prst="rect">
              <a:avLst/>
            </a:prstGeom>
            <a:noFill/>
            <a:ln>
              <a:noFill/>
            </a:ln>
          </p:spPr>
        </p:pic>
      </p:grpSp>
      <p:grpSp>
        <p:nvGrpSpPr>
          <p:cNvPr id="140" name="Google Shape;140;g3fb4982c3df_0_105"/>
          <p:cNvGrpSpPr/>
          <p:nvPr/>
        </p:nvGrpSpPr>
        <p:grpSpPr>
          <a:xfrm>
            <a:off x="6276975" y="1123950"/>
            <a:ext cx="5328300" cy="6572250"/>
            <a:chOff x="6276975" y="1123950"/>
            <a:chExt cx="5328300" cy="6572250"/>
          </a:xfrm>
        </p:grpSpPr>
        <p:sp>
          <p:nvSpPr>
            <p:cNvPr id="141" name="Google Shape;141;g3fb4982c3df_0_105"/>
            <p:cNvSpPr/>
            <p:nvPr/>
          </p:nvSpPr>
          <p:spPr>
            <a:xfrm>
              <a:off x="6276975" y="1123950"/>
              <a:ext cx="5036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Dragon Taming</a:t>
              </a:r>
              <a:endParaRPr b="0" i="0" sz="3600" u="none" cap="none" strike="noStrike">
                <a:solidFill>
                  <a:schemeClr val="dk1"/>
                </a:solidFill>
                <a:latin typeface="Calibri"/>
                <a:ea typeface="Calibri"/>
                <a:cs typeface="Calibri"/>
                <a:sym typeface="Calibri"/>
              </a:endParaRPr>
            </a:p>
          </p:txBody>
        </p:sp>
        <p:sp>
          <p:nvSpPr>
            <p:cNvPr id="142" name="Google Shape;142;g3fb4982c3df_0_105"/>
            <p:cNvSpPr/>
            <p:nvPr/>
          </p:nvSpPr>
          <p:spPr>
            <a:xfrm>
              <a:off x="6276975" y="2152650"/>
              <a:ext cx="5328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43" name="Google Shape;143;g3fb4982c3df_0_105"/>
            <p:cNvPicPr preferRelativeResize="0"/>
            <p:nvPr/>
          </p:nvPicPr>
          <p:blipFill rotWithShape="1">
            <a:blip r:embed="rId8">
              <a:alphaModFix/>
            </a:blip>
            <a:srcRect b="0" l="0" r="0" t="0"/>
            <a:stretch/>
          </p:blipFill>
          <p:spPr>
            <a:xfrm>
              <a:off x="6276975" y="3810000"/>
              <a:ext cx="5267325" cy="3886200"/>
            </a:xfrm>
            <a:prstGeom prst="rect">
              <a:avLst/>
            </a:prstGeom>
            <a:noFill/>
            <a:ln>
              <a:noFill/>
            </a:ln>
          </p:spPr>
        </p:pic>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48" name="Shape 148"/>
        <p:cNvGrpSpPr/>
        <p:nvPr/>
      </p:nvGrpSpPr>
      <p:grpSpPr>
        <a:xfrm>
          <a:off x="0" y="0"/>
          <a:ext cx="0" cy="0"/>
          <a:chOff x="0" y="0"/>
          <a:chExt cx="0" cy="0"/>
        </a:xfrm>
      </p:grpSpPr>
      <p:sp>
        <p:nvSpPr>
          <p:cNvPr id="149" name="Google Shape;149;g3fb4982c3df_0_127"/>
          <p:cNvSpPr/>
          <p:nvPr/>
        </p:nvSpPr>
        <p:spPr>
          <a:xfrm>
            <a:off x="0" y="0"/>
            <a:ext cx="18288000" cy="10287000"/>
          </a:xfrm>
          <a:prstGeom prst="rect">
            <a:avLst/>
          </a:prstGeom>
          <a:solidFill>
            <a:srgbClr val="BAE0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50" name="Google Shape;150;g3fb4982c3df_0_127"/>
          <p:cNvPicPr preferRelativeResize="0"/>
          <p:nvPr/>
        </p:nvPicPr>
        <p:blipFill rotWithShape="1">
          <a:blip r:embed="rId3">
            <a:alphaModFix/>
          </a:blip>
          <a:srcRect b="0" l="0" r="0" t="0"/>
          <a:stretch/>
        </p:blipFill>
        <p:spPr>
          <a:xfrm rot="-5400000">
            <a:off x="4800599" y="-2924176"/>
            <a:ext cx="8686800" cy="16135350"/>
          </a:xfrm>
          <a:prstGeom prst="rect">
            <a:avLst/>
          </a:prstGeom>
          <a:noFill/>
          <a:ln>
            <a:noFill/>
          </a:ln>
        </p:spPr>
      </p:pic>
      <p:grpSp>
        <p:nvGrpSpPr>
          <p:cNvPr id="151" name="Google Shape;151;g3fb4982c3df_0_127"/>
          <p:cNvGrpSpPr/>
          <p:nvPr/>
        </p:nvGrpSpPr>
        <p:grpSpPr>
          <a:xfrm>
            <a:off x="17640300" y="7994925"/>
            <a:ext cx="596549" cy="2063476"/>
            <a:chOff x="17640300" y="7994925"/>
            <a:chExt cx="596549" cy="2063476"/>
          </a:xfrm>
        </p:grpSpPr>
        <p:pic>
          <p:nvPicPr>
            <p:cNvPr descr="preencoded.png" id="152" name="Google Shape;152;g3fb4982c3df_0_127"/>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153" name="Google Shape;153;g3fb4982c3df_0_1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54" name="Google Shape;154;g3fb4982c3df_0_127"/>
          <p:cNvPicPr preferRelativeResize="0"/>
          <p:nvPr/>
        </p:nvPicPr>
        <p:blipFill rotWithShape="1">
          <a:blip r:embed="rId5">
            <a:alphaModFix/>
          </a:blip>
          <a:srcRect b="0" l="0" r="0" t="0"/>
          <a:stretch/>
        </p:blipFill>
        <p:spPr>
          <a:xfrm>
            <a:off x="-381000" y="1038225"/>
            <a:ext cx="4474463" cy="3328416"/>
          </a:xfrm>
          <a:prstGeom prst="rect">
            <a:avLst/>
          </a:prstGeom>
          <a:noFill/>
          <a:ln>
            <a:noFill/>
          </a:ln>
        </p:spPr>
      </p:pic>
      <p:grpSp>
        <p:nvGrpSpPr>
          <p:cNvPr id="155" name="Google Shape;155;g3fb4982c3df_0_127"/>
          <p:cNvGrpSpPr/>
          <p:nvPr/>
        </p:nvGrpSpPr>
        <p:grpSpPr>
          <a:xfrm>
            <a:off x="4381500" y="3171825"/>
            <a:ext cx="10321200" cy="5349300"/>
            <a:chOff x="4381500" y="3171825"/>
            <a:chExt cx="10321200" cy="5349300"/>
          </a:xfrm>
        </p:grpSpPr>
        <p:sp>
          <p:nvSpPr>
            <p:cNvPr id="156" name="Google Shape;156;g3fb4982c3df_0_127"/>
            <p:cNvSpPr/>
            <p:nvPr/>
          </p:nvSpPr>
          <p:spPr>
            <a:xfrm>
              <a:off x="4381500" y="3171825"/>
              <a:ext cx="10292700" cy="4731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57" name="Google Shape;157;g3fb4982c3df_0_127"/>
            <p:cNvSpPr/>
            <p:nvPr/>
          </p:nvSpPr>
          <p:spPr>
            <a:xfrm>
              <a:off x="10096500" y="7972425"/>
              <a:ext cx="4606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62" name="Shape 162"/>
        <p:cNvGrpSpPr/>
        <p:nvPr/>
      </p:nvGrpSpPr>
      <p:grpSpPr>
        <a:xfrm>
          <a:off x="0" y="0"/>
          <a:ext cx="0" cy="0"/>
          <a:chOff x="0" y="0"/>
          <a:chExt cx="0" cy="0"/>
        </a:xfrm>
      </p:grpSpPr>
      <p:pic>
        <p:nvPicPr>
          <p:cNvPr descr="preencoded.png" id="163" name="Google Shape;163;g3fb4982c3df_0_140"/>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164" name="Google Shape;164;g3fb4982c3df_0_140"/>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165" name="Google Shape;165;g3fb4982c3df_0_140"/>
          <p:cNvGrpSpPr/>
          <p:nvPr/>
        </p:nvGrpSpPr>
        <p:grpSpPr>
          <a:xfrm>
            <a:off x="17640300" y="7994925"/>
            <a:ext cx="596549" cy="2063476"/>
            <a:chOff x="17640300" y="7994925"/>
            <a:chExt cx="596549" cy="2063476"/>
          </a:xfrm>
        </p:grpSpPr>
        <p:pic>
          <p:nvPicPr>
            <p:cNvPr descr="preencoded.png" id="166" name="Google Shape;166;g3fb4982c3df_0_140"/>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167" name="Google Shape;167;g3fb4982c3df_0_14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8" name="Google Shape;168;g3fb4982c3df_0_140"/>
          <p:cNvPicPr preferRelativeResize="0"/>
          <p:nvPr/>
        </p:nvPicPr>
        <p:blipFill rotWithShape="1">
          <a:blip r:embed="rId6">
            <a:alphaModFix/>
          </a:blip>
          <a:srcRect b="0" l="0" r="0" t="0"/>
          <a:stretch/>
        </p:blipFill>
        <p:spPr>
          <a:xfrm>
            <a:off x="1628775" y="790575"/>
            <a:ext cx="8839200" cy="8667750"/>
          </a:xfrm>
          <a:prstGeom prst="rect">
            <a:avLst/>
          </a:prstGeom>
          <a:noFill/>
          <a:ln>
            <a:noFill/>
          </a:ln>
        </p:spPr>
      </p:pic>
      <p:grpSp>
        <p:nvGrpSpPr>
          <p:cNvPr id="169" name="Google Shape;169;g3fb4982c3df_0_140"/>
          <p:cNvGrpSpPr/>
          <p:nvPr/>
        </p:nvGrpSpPr>
        <p:grpSpPr>
          <a:xfrm>
            <a:off x="12001500" y="2333625"/>
            <a:ext cx="5463600" cy="2278500"/>
            <a:chOff x="12001500" y="2333625"/>
            <a:chExt cx="5463600" cy="2278500"/>
          </a:xfrm>
        </p:grpSpPr>
        <p:sp>
          <p:nvSpPr>
            <p:cNvPr id="170" name="Google Shape;170;g3fb4982c3df_0_140"/>
            <p:cNvSpPr/>
            <p:nvPr/>
          </p:nvSpPr>
          <p:spPr>
            <a:xfrm>
              <a:off x="12001500" y="233362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Dragon Taming Technique</a:t>
              </a:r>
              <a:endParaRPr b="0" i="0" sz="3600" u="none" cap="none" strike="noStrike">
                <a:solidFill>
                  <a:schemeClr val="dk1"/>
                </a:solidFill>
                <a:latin typeface="Calibri"/>
                <a:ea typeface="Calibri"/>
                <a:cs typeface="Calibri"/>
                <a:sym typeface="Calibri"/>
              </a:endParaRPr>
            </a:p>
          </p:txBody>
        </p:sp>
        <p:sp>
          <p:nvSpPr>
            <p:cNvPr id="171" name="Google Shape;171;g3fb4982c3df_0_140"/>
            <p:cNvSpPr/>
            <p:nvPr/>
          </p:nvSpPr>
          <p:spPr>
            <a:xfrm>
              <a:off x="12001500" y="370522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guide to taming and caring for dragons in the realm of magic.</a:t>
              </a:r>
              <a:endParaRPr b="0" i="0" sz="2400" u="none" cap="none" strike="noStrike">
                <a:solidFill>
                  <a:schemeClr val="dk1"/>
                </a:solidFill>
                <a:latin typeface="Calibri"/>
                <a:ea typeface="Calibri"/>
                <a:cs typeface="Calibri"/>
                <a:sym typeface="Calibri"/>
              </a:endParaRPr>
            </a:p>
          </p:txBody>
        </p:sp>
      </p:grpSp>
      <p:grpSp>
        <p:nvGrpSpPr>
          <p:cNvPr id="172" name="Google Shape;172;g3fb4982c3df_0_140"/>
          <p:cNvGrpSpPr/>
          <p:nvPr/>
        </p:nvGrpSpPr>
        <p:grpSpPr>
          <a:xfrm>
            <a:off x="12001500" y="4905375"/>
            <a:ext cx="5463600" cy="2278500"/>
            <a:chOff x="12001500" y="4905375"/>
            <a:chExt cx="5463600" cy="2278500"/>
          </a:xfrm>
        </p:grpSpPr>
        <p:sp>
          <p:nvSpPr>
            <p:cNvPr id="173" name="Google Shape;173;g3fb4982c3df_0_140"/>
            <p:cNvSpPr/>
            <p:nvPr/>
          </p:nvSpPr>
          <p:spPr>
            <a:xfrm>
              <a:off x="12001500" y="4905375"/>
              <a:ext cx="5463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The Art of Unicorn Sighting</a:t>
              </a:r>
              <a:endParaRPr b="0" i="0" sz="3600" u="none" cap="none" strike="noStrike">
                <a:solidFill>
                  <a:schemeClr val="dk1"/>
                </a:solidFill>
                <a:latin typeface="Calibri"/>
                <a:ea typeface="Calibri"/>
                <a:cs typeface="Calibri"/>
                <a:sym typeface="Calibri"/>
              </a:endParaRPr>
            </a:p>
          </p:txBody>
        </p:sp>
        <p:sp>
          <p:nvSpPr>
            <p:cNvPr id="174" name="Google Shape;174;g3fb4982c3df_0_140"/>
            <p:cNvSpPr/>
            <p:nvPr/>
          </p:nvSpPr>
          <p:spPr>
            <a:xfrm>
              <a:off x="12001500" y="6276975"/>
              <a:ext cx="54330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Tips and tricks for spotting the elusive unicorns in their natural habitat.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179" name="Shape 179"/>
        <p:cNvGrpSpPr/>
        <p:nvPr/>
      </p:nvGrpSpPr>
      <p:grpSpPr>
        <a:xfrm>
          <a:off x="0" y="0"/>
          <a:ext cx="0" cy="0"/>
          <a:chOff x="0" y="0"/>
          <a:chExt cx="0" cy="0"/>
        </a:xfrm>
      </p:grpSpPr>
      <p:pic>
        <p:nvPicPr>
          <p:cNvPr descr="preencoded.png" id="180" name="Google Shape;180;g3fb4982c3df_0_156"/>
          <p:cNvPicPr preferRelativeResize="0"/>
          <p:nvPr/>
        </p:nvPicPr>
        <p:blipFill rotWithShape="1">
          <a:blip r:embed="rId3">
            <a:alphaModFix/>
          </a:blip>
          <a:srcRect b="0" l="0" r="0" t="0"/>
          <a:stretch/>
        </p:blipFill>
        <p:spPr>
          <a:xfrm rot="10800000">
            <a:off x="13611225" y="7229475"/>
            <a:ext cx="4676775" cy="4191000"/>
          </a:xfrm>
          <a:prstGeom prst="rect">
            <a:avLst/>
          </a:prstGeom>
          <a:noFill/>
          <a:ln>
            <a:noFill/>
          </a:ln>
        </p:spPr>
      </p:pic>
      <p:pic>
        <p:nvPicPr>
          <p:cNvPr descr="preencoded.png" id="181" name="Google Shape;181;g3fb4982c3df_0_156"/>
          <p:cNvPicPr preferRelativeResize="0"/>
          <p:nvPr/>
        </p:nvPicPr>
        <p:blipFill rotWithShape="1">
          <a:blip r:embed="rId4">
            <a:alphaModFix/>
          </a:blip>
          <a:srcRect b="0" l="0" r="0" t="0"/>
          <a:stretch/>
        </p:blipFill>
        <p:spPr>
          <a:xfrm rot="10800000">
            <a:off x="381000" y="-1238249"/>
            <a:ext cx="3457575" cy="6934198"/>
          </a:xfrm>
          <a:prstGeom prst="rect">
            <a:avLst/>
          </a:prstGeom>
          <a:noFill/>
          <a:ln>
            <a:noFill/>
          </a:ln>
        </p:spPr>
      </p:pic>
      <p:sp>
        <p:nvSpPr>
          <p:cNvPr id="182" name="Google Shape;182;g3fb4982c3df_0_156"/>
          <p:cNvSpPr/>
          <p:nvPr/>
        </p:nvSpPr>
        <p:spPr>
          <a:xfrm>
            <a:off x="1619250" y="828675"/>
            <a:ext cx="15059100" cy="2171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The Magic of Dragons:</a:t>
            </a:r>
            <a:endParaRPr b="0" i="0" sz="6000" u="none" cap="none" strike="noStrike">
              <a:solidFill>
                <a:schemeClr val="dk1"/>
              </a:solidFill>
              <a:latin typeface="Calibri"/>
              <a:ea typeface="Calibri"/>
              <a:cs typeface="Calibri"/>
              <a:sym typeface="Calibri"/>
            </a:endParaRPr>
          </a:p>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A Research</a:t>
            </a:r>
            <a:endParaRPr b="0" i="0" sz="6000" u="none" cap="none" strike="noStrike">
              <a:solidFill>
                <a:schemeClr val="dk1"/>
              </a:solidFill>
              <a:latin typeface="Calibri"/>
              <a:ea typeface="Calibri"/>
              <a:cs typeface="Calibri"/>
              <a:sym typeface="Calibri"/>
            </a:endParaRPr>
          </a:p>
        </p:txBody>
      </p:sp>
      <p:grpSp>
        <p:nvGrpSpPr>
          <p:cNvPr id="183" name="Google Shape;183;g3fb4982c3df_0_156"/>
          <p:cNvGrpSpPr/>
          <p:nvPr/>
        </p:nvGrpSpPr>
        <p:grpSpPr>
          <a:xfrm>
            <a:off x="10735628" y="3019425"/>
            <a:ext cx="5036700" cy="5781675"/>
            <a:chOff x="10735628" y="3019425"/>
            <a:chExt cx="5036700" cy="5781675"/>
          </a:xfrm>
        </p:grpSpPr>
        <p:pic>
          <p:nvPicPr>
            <p:cNvPr descr="preencoded.png" id="184" name="Google Shape;184;g3fb4982c3df_0_156"/>
            <p:cNvPicPr preferRelativeResize="0"/>
            <p:nvPr/>
          </p:nvPicPr>
          <p:blipFill rotWithShape="1">
            <a:blip r:embed="rId5">
              <a:alphaModFix/>
            </a:blip>
            <a:srcRect b="0" l="0" r="0" t="0"/>
            <a:stretch/>
          </p:blipFill>
          <p:spPr>
            <a:xfrm>
              <a:off x="10763250" y="3819525"/>
              <a:ext cx="4981575" cy="4981575"/>
            </a:xfrm>
            <a:prstGeom prst="rect">
              <a:avLst/>
            </a:prstGeom>
            <a:noFill/>
            <a:ln>
              <a:noFill/>
            </a:ln>
          </p:spPr>
        </p:pic>
        <p:pic>
          <p:nvPicPr>
            <p:cNvPr descr="preencoded.png" id="185" name="Google Shape;185;g3fb4982c3df_0_156"/>
            <p:cNvPicPr preferRelativeResize="0"/>
            <p:nvPr/>
          </p:nvPicPr>
          <p:blipFill rotWithShape="1">
            <a:blip r:embed="rId6">
              <a:alphaModFix/>
            </a:blip>
            <a:srcRect b="0" l="0" r="0" t="0"/>
            <a:stretch/>
          </p:blipFill>
          <p:spPr>
            <a:xfrm>
              <a:off x="10763248" y="3819525"/>
              <a:ext cx="4981578" cy="4981575"/>
            </a:xfrm>
            <a:prstGeom prst="rect">
              <a:avLst/>
            </a:prstGeom>
            <a:noFill/>
            <a:ln>
              <a:noFill/>
            </a:ln>
          </p:spPr>
        </p:pic>
        <p:sp>
          <p:nvSpPr>
            <p:cNvPr id="186" name="Google Shape;186;g3fb4982c3df_0_156"/>
            <p:cNvSpPr/>
            <p:nvPr/>
          </p:nvSpPr>
          <p:spPr>
            <a:xfrm>
              <a:off x="11820525" y="4867275"/>
              <a:ext cx="2876700" cy="2876700"/>
            </a:xfrm>
            <a:prstGeom prst="ellipse">
              <a:avLst/>
            </a:prstGeom>
            <a:solidFill>
              <a:srgbClr val="FFFF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7" name="Google Shape;187;g3fb4982c3df_0_156"/>
            <p:cNvPicPr preferRelativeResize="0"/>
            <p:nvPr/>
          </p:nvPicPr>
          <p:blipFill rotWithShape="1">
            <a:blip r:embed="rId7">
              <a:alphaModFix/>
            </a:blip>
            <a:srcRect b="0" l="0" r="0" t="0"/>
            <a:stretch/>
          </p:blipFill>
          <p:spPr>
            <a:xfrm>
              <a:off x="12746501" y="5376863"/>
              <a:ext cx="1024599" cy="1057275"/>
            </a:xfrm>
            <a:prstGeom prst="rect">
              <a:avLst/>
            </a:prstGeom>
            <a:noFill/>
            <a:ln>
              <a:noFill/>
            </a:ln>
          </p:spPr>
        </p:pic>
        <p:sp>
          <p:nvSpPr>
            <p:cNvPr id="188" name="Google Shape;188;g3fb4982c3df_0_156"/>
            <p:cNvSpPr/>
            <p:nvPr/>
          </p:nvSpPr>
          <p:spPr>
            <a:xfrm>
              <a:off x="10735628" y="3019425"/>
              <a:ext cx="5036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Dragon Taming</a:t>
              </a:r>
              <a:endParaRPr b="0" i="0" sz="3600" u="none" cap="none" strike="noStrike">
                <a:solidFill>
                  <a:schemeClr val="dk1"/>
                </a:solidFill>
                <a:latin typeface="Calibri"/>
                <a:ea typeface="Calibri"/>
                <a:cs typeface="Calibri"/>
                <a:sym typeface="Calibri"/>
              </a:endParaRPr>
            </a:p>
          </p:txBody>
        </p:sp>
        <p:sp>
          <p:nvSpPr>
            <p:cNvPr id="189" name="Google Shape;189;g3fb4982c3df_0_156"/>
            <p:cNvSpPr/>
            <p:nvPr/>
          </p:nvSpPr>
          <p:spPr>
            <a:xfrm>
              <a:off x="11889105" y="6662738"/>
              <a:ext cx="27393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Unicorn </a:t>
              </a:r>
              <a:endParaRPr b="0" i="0" sz="3600" u="none" cap="none" strike="noStrike">
                <a:solidFill>
                  <a:schemeClr val="dk1"/>
                </a:solidFill>
                <a:latin typeface="Calibri"/>
                <a:ea typeface="Calibri"/>
                <a:cs typeface="Calibri"/>
                <a:sym typeface="Calibri"/>
              </a:endParaRPr>
            </a:p>
          </p:txBody>
        </p:sp>
      </p:grpSp>
      <p:grpSp>
        <p:nvGrpSpPr>
          <p:cNvPr id="190" name="Google Shape;190;g3fb4982c3df_0_156"/>
          <p:cNvGrpSpPr/>
          <p:nvPr/>
        </p:nvGrpSpPr>
        <p:grpSpPr>
          <a:xfrm>
            <a:off x="17640300" y="7994925"/>
            <a:ext cx="596549" cy="2063476"/>
            <a:chOff x="17640300" y="7994925"/>
            <a:chExt cx="596549" cy="2063476"/>
          </a:xfrm>
        </p:grpSpPr>
        <p:pic>
          <p:nvPicPr>
            <p:cNvPr descr="preencoded.png" id="191" name="Google Shape;191;g3fb4982c3df_0_15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92" name="Google Shape;192;g3fb4982c3df_0_15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93" name="Google Shape;193;g3fb4982c3df_0_156"/>
          <p:cNvGrpSpPr/>
          <p:nvPr/>
        </p:nvGrpSpPr>
        <p:grpSpPr>
          <a:xfrm>
            <a:off x="2362200" y="3238500"/>
            <a:ext cx="2806200" cy="2430900"/>
            <a:chOff x="2362200" y="3238500"/>
            <a:chExt cx="2806200" cy="2430900"/>
          </a:xfrm>
        </p:grpSpPr>
        <p:sp>
          <p:nvSpPr>
            <p:cNvPr id="194" name="Google Shape;194;g3fb4982c3df_0_156"/>
            <p:cNvSpPr/>
            <p:nvPr/>
          </p:nvSpPr>
          <p:spPr>
            <a:xfrm>
              <a:off x="2362200"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Archery</a:t>
              </a:r>
              <a:endParaRPr b="0" i="0" sz="3600" u="none" cap="none" strike="noStrike">
                <a:solidFill>
                  <a:schemeClr val="dk1"/>
                </a:solidFill>
                <a:latin typeface="Calibri"/>
                <a:ea typeface="Calibri"/>
                <a:cs typeface="Calibri"/>
                <a:sym typeface="Calibri"/>
              </a:endParaRPr>
            </a:p>
          </p:txBody>
        </p:sp>
        <p:sp>
          <p:nvSpPr>
            <p:cNvPr id="195" name="Google Shape;195;g3fb4982c3df_0_156"/>
            <p:cNvSpPr/>
            <p:nvPr/>
          </p:nvSpPr>
          <p:spPr>
            <a:xfrm>
              <a:off x="2362200"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6" name="Google Shape;196;g3fb4982c3df_0_156"/>
          <p:cNvGrpSpPr/>
          <p:nvPr/>
        </p:nvGrpSpPr>
        <p:grpSpPr>
          <a:xfrm>
            <a:off x="6276975" y="6410325"/>
            <a:ext cx="2806200" cy="2430900"/>
            <a:chOff x="6276975" y="6410325"/>
            <a:chExt cx="2806200" cy="2430900"/>
          </a:xfrm>
        </p:grpSpPr>
        <p:sp>
          <p:nvSpPr>
            <p:cNvPr id="197" name="Google Shape;197;g3fb4982c3df_0_156"/>
            <p:cNvSpPr/>
            <p:nvPr/>
          </p:nvSpPr>
          <p:spPr>
            <a:xfrm>
              <a:off x="6276975"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Unicorn</a:t>
              </a:r>
              <a:endParaRPr b="0" i="0" sz="3600" u="none" cap="none" strike="noStrike">
                <a:solidFill>
                  <a:schemeClr val="dk1"/>
                </a:solidFill>
                <a:latin typeface="Calibri"/>
                <a:ea typeface="Calibri"/>
                <a:cs typeface="Calibri"/>
                <a:sym typeface="Calibri"/>
              </a:endParaRPr>
            </a:p>
          </p:txBody>
        </p:sp>
        <p:sp>
          <p:nvSpPr>
            <p:cNvPr id="198" name="Google Shape;198;g3fb4982c3df_0_156"/>
            <p:cNvSpPr/>
            <p:nvPr/>
          </p:nvSpPr>
          <p:spPr>
            <a:xfrm>
              <a:off x="6276975"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grpSp>
      <p:grpSp>
        <p:nvGrpSpPr>
          <p:cNvPr id="199" name="Google Shape;199;g3fb4982c3df_0_156"/>
          <p:cNvGrpSpPr/>
          <p:nvPr/>
        </p:nvGrpSpPr>
        <p:grpSpPr>
          <a:xfrm>
            <a:off x="6276975" y="3238500"/>
            <a:ext cx="2806200" cy="2430900"/>
            <a:chOff x="6276975" y="3238500"/>
            <a:chExt cx="2806200" cy="2430900"/>
          </a:xfrm>
        </p:grpSpPr>
        <p:sp>
          <p:nvSpPr>
            <p:cNvPr id="200" name="Google Shape;200;g3fb4982c3df_0_156"/>
            <p:cNvSpPr/>
            <p:nvPr/>
          </p:nvSpPr>
          <p:spPr>
            <a:xfrm>
              <a:off x="6276975" y="3238500"/>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Music</a:t>
              </a:r>
              <a:endParaRPr b="0" i="0" sz="3600" u="none" cap="none" strike="noStrike">
                <a:solidFill>
                  <a:schemeClr val="dk1"/>
                </a:solidFill>
                <a:latin typeface="Calibri"/>
                <a:ea typeface="Calibri"/>
                <a:cs typeface="Calibri"/>
                <a:sym typeface="Calibri"/>
              </a:endParaRPr>
            </a:p>
          </p:txBody>
        </p:sp>
        <p:sp>
          <p:nvSpPr>
            <p:cNvPr id="201" name="Google Shape;201;g3fb4982c3df_0_156"/>
            <p:cNvSpPr/>
            <p:nvPr/>
          </p:nvSpPr>
          <p:spPr>
            <a:xfrm>
              <a:off x="6276975" y="3962400"/>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grpSp>
      <p:grpSp>
        <p:nvGrpSpPr>
          <p:cNvPr id="202" name="Google Shape;202;g3fb4982c3df_0_156"/>
          <p:cNvGrpSpPr/>
          <p:nvPr/>
        </p:nvGrpSpPr>
        <p:grpSpPr>
          <a:xfrm>
            <a:off x="2362200" y="6410325"/>
            <a:ext cx="2806200" cy="2430900"/>
            <a:chOff x="2362200" y="6410325"/>
            <a:chExt cx="2806200" cy="2430900"/>
          </a:xfrm>
        </p:grpSpPr>
        <p:sp>
          <p:nvSpPr>
            <p:cNvPr id="203" name="Google Shape;203;g3fb4982c3df_0_156"/>
            <p:cNvSpPr/>
            <p:nvPr/>
          </p:nvSpPr>
          <p:spPr>
            <a:xfrm>
              <a:off x="2362200" y="6410325"/>
              <a:ext cx="2806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Life</a:t>
              </a:r>
              <a:endParaRPr b="0" i="0" sz="3600" u="none" cap="none" strike="noStrike">
                <a:solidFill>
                  <a:schemeClr val="dk1"/>
                </a:solidFill>
                <a:latin typeface="Calibri"/>
                <a:ea typeface="Calibri"/>
                <a:cs typeface="Calibri"/>
                <a:sym typeface="Calibri"/>
              </a:endParaRPr>
            </a:p>
          </p:txBody>
        </p:sp>
        <p:sp>
          <p:nvSpPr>
            <p:cNvPr id="204" name="Google Shape;204;g3fb4982c3df_0_156"/>
            <p:cNvSpPr/>
            <p:nvPr/>
          </p:nvSpPr>
          <p:spPr>
            <a:xfrm>
              <a:off x="2362200" y="7134225"/>
              <a:ext cx="2775600" cy="1707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209" name="Shape 209"/>
        <p:cNvGrpSpPr/>
        <p:nvPr/>
      </p:nvGrpSpPr>
      <p:grpSpPr>
        <a:xfrm>
          <a:off x="0" y="0"/>
          <a:ext cx="0" cy="0"/>
          <a:chOff x="0" y="0"/>
          <a:chExt cx="0" cy="0"/>
        </a:xfrm>
      </p:grpSpPr>
      <p:pic>
        <p:nvPicPr>
          <p:cNvPr descr="preencoded.png" id="210" name="Google Shape;210;g3fb4982c3df_0_185"/>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211" name="Google Shape;211;g3fb4982c3df_0_185"/>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212" name="Google Shape;212;g3fb4982c3df_0_185"/>
          <p:cNvGrpSpPr/>
          <p:nvPr/>
        </p:nvGrpSpPr>
        <p:grpSpPr>
          <a:xfrm>
            <a:off x="17640300" y="7994925"/>
            <a:ext cx="596549" cy="2063476"/>
            <a:chOff x="17640300" y="7994925"/>
            <a:chExt cx="596549" cy="2063476"/>
          </a:xfrm>
        </p:grpSpPr>
        <p:pic>
          <p:nvPicPr>
            <p:cNvPr descr="preencoded.png" id="213" name="Google Shape;213;g3fb4982c3df_0_18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14" name="Google Shape;214;g3fb4982c3df_0_18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15" name="Google Shape;215;g3fb4982c3df_0_185"/>
          <p:cNvSpPr/>
          <p:nvPr/>
        </p:nvSpPr>
        <p:spPr>
          <a:xfrm>
            <a:off x="6829425" y="352425"/>
            <a:ext cx="6667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Pricing Plan</a:t>
            </a:r>
            <a:endParaRPr b="0" i="0" sz="6000" u="none" cap="none" strike="noStrike">
              <a:solidFill>
                <a:schemeClr val="dk1"/>
              </a:solidFill>
              <a:latin typeface="Calibri"/>
              <a:ea typeface="Calibri"/>
              <a:cs typeface="Calibri"/>
              <a:sym typeface="Calibri"/>
            </a:endParaRPr>
          </a:p>
        </p:txBody>
      </p:sp>
      <p:grpSp>
        <p:nvGrpSpPr>
          <p:cNvPr id="216" name="Google Shape;216;g3fb4982c3df_0_185"/>
          <p:cNvGrpSpPr/>
          <p:nvPr/>
        </p:nvGrpSpPr>
        <p:grpSpPr>
          <a:xfrm>
            <a:off x="1333500" y="1866900"/>
            <a:ext cx="15630450" cy="7077000"/>
            <a:chOff x="1333500" y="1866900"/>
            <a:chExt cx="15630450" cy="7077000"/>
          </a:xfrm>
        </p:grpSpPr>
        <p:sp>
          <p:nvSpPr>
            <p:cNvPr id="217" name="Google Shape;217;g3fb4982c3df_0_185"/>
            <p:cNvSpPr/>
            <p:nvPr/>
          </p:nvSpPr>
          <p:spPr>
            <a:xfrm>
              <a:off x="1333500" y="1866900"/>
              <a:ext cx="4829100" cy="7077000"/>
            </a:xfrm>
            <a:prstGeom prst="roundRect">
              <a:avLst>
                <a:gd fmla="val 1195"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8" name="Google Shape;218;g3fb4982c3df_0_185"/>
            <p:cNvPicPr preferRelativeResize="0"/>
            <p:nvPr/>
          </p:nvPicPr>
          <p:blipFill rotWithShape="1">
            <a:blip r:embed="rId6">
              <a:alphaModFix/>
            </a:blip>
            <a:srcRect b="0" l="0" r="0" t="0"/>
            <a:stretch/>
          </p:blipFill>
          <p:spPr>
            <a:xfrm>
              <a:off x="3235788" y="2209800"/>
              <a:ext cx="1024599" cy="1057275"/>
            </a:xfrm>
            <a:prstGeom prst="rect">
              <a:avLst/>
            </a:prstGeom>
            <a:noFill/>
            <a:ln>
              <a:noFill/>
            </a:ln>
          </p:spPr>
        </p:pic>
        <p:sp>
          <p:nvSpPr>
            <p:cNvPr id="219" name="Google Shape;219;g3fb4982c3df_0_185"/>
            <p:cNvSpPr/>
            <p:nvPr/>
          </p:nvSpPr>
          <p:spPr>
            <a:xfrm>
              <a:off x="6734175" y="1866900"/>
              <a:ext cx="4829100" cy="7077000"/>
            </a:xfrm>
            <a:prstGeom prst="roundRect">
              <a:avLst>
                <a:gd fmla="val 1195"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0" name="Google Shape;220;g3fb4982c3df_0_185"/>
            <p:cNvPicPr preferRelativeResize="0"/>
            <p:nvPr/>
          </p:nvPicPr>
          <p:blipFill rotWithShape="1">
            <a:blip r:embed="rId7">
              <a:alphaModFix/>
            </a:blip>
            <a:srcRect b="0" l="0" r="0" t="0"/>
            <a:stretch/>
          </p:blipFill>
          <p:spPr>
            <a:xfrm>
              <a:off x="8624371" y="2209800"/>
              <a:ext cx="1048784" cy="1057275"/>
            </a:xfrm>
            <a:prstGeom prst="rect">
              <a:avLst/>
            </a:prstGeom>
            <a:noFill/>
            <a:ln>
              <a:noFill/>
            </a:ln>
          </p:spPr>
        </p:pic>
        <p:sp>
          <p:nvSpPr>
            <p:cNvPr id="221" name="Google Shape;221;g3fb4982c3df_0_185"/>
            <p:cNvSpPr/>
            <p:nvPr/>
          </p:nvSpPr>
          <p:spPr>
            <a:xfrm>
              <a:off x="12134850" y="1866900"/>
              <a:ext cx="4829100" cy="7077000"/>
            </a:xfrm>
            <a:prstGeom prst="roundRect">
              <a:avLst>
                <a:gd fmla="val 1195"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22" name="Google Shape;222;g3fb4982c3df_0_185"/>
            <p:cNvPicPr preferRelativeResize="0"/>
            <p:nvPr/>
          </p:nvPicPr>
          <p:blipFill rotWithShape="1">
            <a:blip r:embed="rId8">
              <a:alphaModFix/>
            </a:blip>
            <a:srcRect b="0" l="0" r="0" t="0"/>
            <a:stretch/>
          </p:blipFill>
          <p:spPr>
            <a:xfrm>
              <a:off x="14149162" y="2209800"/>
              <a:ext cx="800550" cy="1057275"/>
            </a:xfrm>
            <a:prstGeom prst="rect">
              <a:avLst/>
            </a:prstGeom>
            <a:noFill/>
            <a:ln>
              <a:noFill/>
            </a:ln>
          </p:spPr>
        </p:pic>
        <p:sp>
          <p:nvSpPr>
            <p:cNvPr id="223" name="Google Shape;223;g3fb4982c3df_0_185"/>
            <p:cNvSpPr/>
            <p:nvPr/>
          </p:nvSpPr>
          <p:spPr>
            <a:xfrm>
              <a:off x="2791778" y="3495675"/>
              <a:ext cx="1912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Basic</a:t>
              </a:r>
              <a:endParaRPr b="0" i="0" sz="3600" u="none" cap="none" strike="noStrike">
                <a:solidFill>
                  <a:schemeClr val="dk1"/>
                </a:solidFill>
                <a:latin typeface="Calibri"/>
                <a:ea typeface="Calibri"/>
                <a:cs typeface="Calibri"/>
                <a:sym typeface="Calibri"/>
              </a:endParaRPr>
            </a:p>
          </p:txBody>
        </p:sp>
        <p:sp>
          <p:nvSpPr>
            <p:cNvPr id="224" name="Google Shape;224;g3fb4982c3df_0_185"/>
            <p:cNvSpPr/>
            <p:nvPr/>
          </p:nvSpPr>
          <p:spPr>
            <a:xfrm>
              <a:off x="167640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25" name="Google Shape;225;g3fb4982c3df_0_185"/>
            <p:cNvSpPr/>
            <p:nvPr/>
          </p:nvSpPr>
          <p:spPr>
            <a:xfrm>
              <a:off x="2001203" y="8029575"/>
              <a:ext cx="3493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$10/month</a:t>
              </a:r>
              <a:endParaRPr b="0" i="0" sz="3600" u="none" cap="none" strike="noStrike">
                <a:solidFill>
                  <a:schemeClr val="dk1"/>
                </a:solidFill>
                <a:latin typeface="Calibri"/>
                <a:ea typeface="Calibri"/>
                <a:cs typeface="Calibri"/>
                <a:sym typeface="Calibri"/>
              </a:endParaRPr>
            </a:p>
          </p:txBody>
        </p:sp>
        <p:sp>
          <p:nvSpPr>
            <p:cNvPr id="226" name="Google Shape;226;g3fb4982c3df_0_185"/>
            <p:cNvSpPr/>
            <p:nvPr/>
          </p:nvSpPr>
          <p:spPr>
            <a:xfrm>
              <a:off x="8325803" y="3495675"/>
              <a:ext cx="1645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Elite</a:t>
              </a:r>
              <a:endParaRPr b="0" i="0" sz="3600" u="none" cap="none" strike="noStrike">
                <a:solidFill>
                  <a:schemeClr val="dk1"/>
                </a:solidFill>
                <a:latin typeface="Calibri"/>
                <a:ea typeface="Calibri"/>
                <a:cs typeface="Calibri"/>
                <a:sym typeface="Calibri"/>
              </a:endParaRPr>
            </a:p>
          </p:txBody>
        </p:sp>
        <p:sp>
          <p:nvSpPr>
            <p:cNvPr id="227" name="Google Shape;227;g3fb4982c3df_0_185"/>
            <p:cNvSpPr/>
            <p:nvPr/>
          </p:nvSpPr>
          <p:spPr>
            <a:xfrm>
              <a:off x="7077075"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8" name="Google Shape;228;g3fb4982c3df_0_185"/>
            <p:cNvSpPr/>
            <p:nvPr/>
          </p:nvSpPr>
          <p:spPr>
            <a:xfrm>
              <a:off x="7339965" y="8029575"/>
              <a:ext cx="36177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$50/month</a:t>
              </a:r>
              <a:endParaRPr b="0" i="0" sz="3600" u="none" cap="none" strike="noStrike">
                <a:solidFill>
                  <a:schemeClr val="dk1"/>
                </a:solidFill>
                <a:latin typeface="Calibri"/>
                <a:ea typeface="Calibri"/>
                <a:cs typeface="Calibri"/>
                <a:sym typeface="Calibri"/>
              </a:endParaRPr>
            </a:p>
          </p:txBody>
        </p:sp>
        <p:sp>
          <p:nvSpPr>
            <p:cNvPr id="229" name="Google Shape;229;g3fb4982c3df_0_185"/>
            <p:cNvSpPr/>
            <p:nvPr/>
          </p:nvSpPr>
          <p:spPr>
            <a:xfrm>
              <a:off x="12778740" y="3495675"/>
              <a:ext cx="3541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00000"/>
                </a:buClr>
                <a:buSzPts val="3600"/>
                <a:buFont typeface="Vast Shadow"/>
                <a:buNone/>
              </a:pPr>
              <a:r>
                <a:rPr b="0" i="0" lang="en-US" sz="3600" u="none" cap="none" strike="noStrike">
                  <a:solidFill>
                    <a:srgbClr val="000000"/>
                  </a:solidFill>
                  <a:latin typeface="Vast Shadow"/>
                  <a:ea typeface="Vast Shadow"/>
                  <a:cs typeface="Vast Shadow"/>
                  <a:sym typeface="Vast Shadow"/>
                </a:rPr>
                <a:t>Legendary</a:t>
              </a:r>
              <a:endParaRPr b="0" i="0" sz="3600" u="none" cap="none" strike="noStrike">
                <a:solidFill>
                  <a:schemeClr val="dk1"/>
                </a:solidFill>
                <a:latin typeface="Calibri"/>
                <a:ea typeface="Calibri"/>
                <a:cs typeface="Calibri"/>
                <a:sym typeface="Calibri"/>
              </a:endParaRPr>
            </a:p>
          </p:txBody>
        </p:sp>
        <p:sp>
          <p:nvSpPr>
            <p:cNvPr id="230" name="Google Shape;230;g3fb4982c3df_0_185"/>
            <p:cNvSpPr/>
            <p:nvPr/>
          </p:nvSpPr>
          <p:spPr>
            <a:xfrm>
              <a:off x="12477750" y="4295775"/>
              <a:ext cx="4204200" cy="36120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31" name="Google Shape;231;g3fb4982c3df_0_185"/>
            <p:cNvSpPr/>
            <p:nvPr/>
          </p:nvSpPr>
          <p:spPr>
            <a:xfrm>
              <a:off x="12612052" y="8029575"/>
              <a:ext cx="3874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236" name="Shape 236"/>
        <p:cNvGrpSpPr/>
        <p:nvPr/>
      </p:nvGrpSpPr>
      <p:grpSpPr>
        <a:xfrm>
          <a:off x="0" y="0"/>
          <a:ext cx="0" cy="0"/>
          <a:chOff x="0" y="0"/>
          <a:chExt cx="0" cy="0"/>
        </a:xfrm>
      </p:grpSpPr>
      <p:sp>
        <p:nvSpPr>
          <p:cNvPr id="237" name="Google Shape;237;g3fb4982c3df_0_211"/>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38" name="Google Shape;238;g3fb4982c3df_0_211"/>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239" name="Google Shape;239;g3fb4982c3df_0_211"/>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240" name="Google Shape;240;g3fb4982c3df_0_211"/>
          <p:cNvGrpSpPr/>
          <p:nvPr/>
        </p:nvGrpSpPr>
        <p:grpSpPr>
          <a:xfrm>
            <a:off x="17640300" y="7994925"/>
            <a:ext cx="596549" cy="2063476"/>
            <a:chOff x="17640300" y="7994925"/>
            <a:chExt cx="596549" cy="2063476"/>
          </a:xfrm>
        </p:grpSpPr>
        <p:pic>
          <p:nvPicPr>
            <p:cNvPr descr="preencoded.png" id="241" name="Google Shape;241;g3fb4982c3df_0_21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42" name="Google Shape;242;g3fb4982c3df_0_21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3" name="Google Shape;243;g3fb4982c3df_0_211"/>
          <p:cNvGrpSpPr/>
          <p:nvPr/>
        </p:nvGrpSpPr>
        <p:grpSpPr>
          <a:xfrm>
            <a:off x="742950" y="1181100"/>
            <a:ext cx="16811625" cy="7841100"/>
            <a:chOff x="742950" y="1181100"/>
            <a:chExt cx="16811625" cy="7841100"/>
          </a:xfrm>
        </p:grpSpPr>
        <p:sp>
          <p:nvSpPr>
            <p:cNvPr id="244" name="Google Shape;244;g3fb4982c3df_0_211"/>
            <p:cNvSpPr/>
            <p:nvPr/>
          </p:nvSpPr>
          <p:spPr>
            <a:xfrm>
              <a:off x="952500" y="1181100"/>
              <a:ext cx="4229100" cy="4229100"/>
            </a:xfrm>
            <a:prstGeom prst="ellipse">
              <a:avLst/>
            </a:prstGeom>
            <a:noFill/>
            <a:ln cap="flat" cmpd="sng" w="1047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5" name="Google Shape;245;g3fb4982c3df_0_211"/>
            <p:cNvPicPr preferRelativeResize="0"/>
            <p:nvPr/>
          </p:nvPicPr>
          <p:blipFill rotWithShape="1">
            <a:blip r:embed="rId6">
              <a:alphaModFix/>
            </a:blip>
            <a:srcRect b="0" l="0" r="0" t="0"/>
            <a:stretch/>
          </p:blipFill>
          <p:spPr>
            <a:xfrm>
              <a:off x="2520960" y="2749562"/>
              <a:ext cx="1092180" cy="1092182"/>
            </a:xfrm>
            <a:prstGeom prst="rect">
              <a:avLst/>
            </a:prstGeom>
            <a:noFill/>
            <a:ln>
              <a:noFill/>
            </a:ln>
          </p:spPr>
        </p:pic>
        <p:sp>
          <p:nvSpPr>
            <p:cNvPr id="246" name="Google Shape;246;g3fb4982c3df_0_211"/>
            <p:cNvSpPr/>
            <p:nvPr/>
          </p:nvSpPr>
          <p:spPr>
            <a:xfrm>
              <a:off x="5076825" y="1181100"/>
              <a:ext cx="4229100" cy="4229100"/>
            </a:xfrm>
            <a:prstGeom prst="ellipse">
              <a:avLst/>
            </a:prstGeom>
            <a:noFill/>
            <a:ln cap="flat" cmpd="sng" w="1047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7" name="Google Shape;247;g3fb4982c3df_0_211"/>
            <p:cNvPicPr preferRelativeResize="0"/>
            <p:nvPr/>
          </p:nvPicPr>
          <p:blipFill rotWithShape="1">
            <a:blip r:embed="rId7">
              <a:alphaModFix/>
            </a:blip>
            <a:srcRect b="0" l="0" r="0" t="0"/>
            <a:stretch/>
          </p:blipFill>
          <p:spPr>
            <a:xfrm>
              <a:off x="6734175" y="2838450"/>
              <a:ext cx="894080" cy="892810"/>
            </a:xfrm>
            <a:prstGeom prst="rect">
              <a:avLst/>
            </a:prstGeom>
            <a:noFill/>
            <a:ln>
              <a:noFill/>
            </a:ln>
          </p:spPr>
        </p:pic>
        <p:sp>
          <p:nvSpPr>
            <p:cNvPr id="248" name="Google Shape;248;g3fb4982c3df_0_211"/>
            <p:cNvSpPr/>
            <p:nvPr/>
          </p:nvSpPr>
          <p:spPr>
            <a:xfrm>
              <a:off x="9201150" y="1181100"/>
              <a:ext cx="4229100" cy="4229100"/>
            </a:xfrm>
            <a:prstGeom prst="ellipse">
              <a:avLst/>
            </a:prstGeom>
            <a:noFill/>
            <a:ln cap="flat" cmpd="sng" w="1047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49" name="Google Shape;249;g3fb4982c3df_0_211"/>
            <p:cNvPicPr preferRelativeResize="0"/>
            <p:nvPr/>
          </p:nvPicPr>
          <p:blipFill rotWithShape="1">
            <a:blip r:embed="rId8">
              <a:alphaModFix/>
            </a:blip>
            <a:srcRect b="0" l="0" r="0" t="0"/>
            <a:stretch/>
          </p:blipFill>
          <p:spPr>
            <a:xfrm>
              <a:off x="10782281" y="2689622"/>
              <a:ext cx="1139446" cy="1139446"/>
            </a:xfrm>
            <a:prstGeom prst="rect">
              <a:avLst/>
            </a:prstGeom>
            <a:noFill/>
            <a:ln>
              <a:noFill/>
            </a:ln>
          </p:spPr>
        </p:pic>
        <p:sp>
          <p:nvSpPr>
            <p:cNvPr id="250" name="Google Shape;250;g3fb4982c3df_0_211"/>
            <p:cNvSpPr/>
            <p:nvPr/>
          </p:nvSpPr>
          <p:spPr>
            <a:xfrm>
              <a:off x="13325475" y="1181100"/>
              <a:ext cx="4229100" cy="4229100"/>
            </a:xfrm>
            <a:prstGeom prst="ellipse">
              <a:avLst/>
            </a:prstGeom>
            <a:noFill/>
            <a:ln cap="flat" cmpd="sng" w="104775">
              <a:solidFill>
                <a:srgbClr val="FFFF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51" name="Google Shape;251;g3fb4982c3df_0_211"/>
            <p:cNvPicPr preferRelativeResize="0"/>
            <p:nvPr/>
          </p:nvPicPr>
          <p:blipFill rotWithShape="1">
            <a:blip r:embed="rId9">
              <a:alphaModFix/>
            </a:blip>
            <a:srcRect b="0" l="0" r="0" t="0"/>
            <a:stretch/>
          </p:blipFill>
          <p:spPr>
            <a:xfrm>
              <a:off x="14906626" y="2686047"/>
              <a:ext cx="1117600" cy="1219200"/>
            </a:xfrm>
            <a:prstGeom prst="rect">
              <a:avLst/>
            </a:prstGeom>
            <a:noFill/>
            <a:ln>
              <a:noFill/>
            </a:ln>
          </p:spPr>
        </p:pic>
        <p:sp>
          <p:nvSpPr>
            <p:cNvPr id="252" name="Google Shape;252;g3fb4982c3df_0_211"/>
            <p:cNvSpPr/>
            <p:nvPr/>
          </p:nvSpPr>
          <p:spPr>
            <a:xfrm>
              <a:off x="742950" y="2876550"/>
              <a:ext cx="838200" cy="838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g3fb4982c3df_0_211"/>
            <p:cNvSpPr/>
            <p:nvPr/>
          </p:nvSpPr>
          <p:spPr>
            <a:xfrm>
              <a:off x="4738241" y="2876550"/>
              <a:ext cx="1015800" cy="838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g3fb4982c3df_0_211"/>
            <p:cNvSpPr/>
            <p:nvPr/>
          </p:nvSpPr>
          <p:spPr>
            <a:xfrm>
              <a:off x="8896350" y="2876550"/>
              <a:ext cx="838200" cy="838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g3fb4982c3df_0_211"/>
            <p:cNvSpPr/>
            <p:nvPr/>
          </p:nvSpPr>
          <p:spPr>
            <a:xfrm>
              <a:off x="12973050" y="2876550"/>
              <a:ext cx="838200" cy="8382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g3fb4982c3df_0_211"/>
            <p:cNvSpPr/>
            <p:nvPr/>
          </p:nvSpPr>
          <p:spPr>
            <a:xfrm>
              <a:off x="823913" y="2819400"/>
              <a:ext cx="9429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Vast Shadow"/>
                <a:buNone/>
              </a:pPr>
              <a:r>
                <a:rPr b="0" i="0" lang="en-US" sz="6000" u="none" cap="none" strike="noStrike">
                  <a:solidFill>
                    <a:srgbClr val="FFFFFF"/>
                  </a:solidFill>
                  <a:latin typeface="Vast Shadow"/>
                  <a:ea typeface="Vast Shadow"/>
                  <a:cs typeface="Vast Shadow"/>
                  <a:sym typeface="Vast Shadow"/>
                </a:rPr>
                <a:t>S</a:t>
              </a:r>
              <a:endParaRPr b="0" i="0" sz="6000" u="none" cap="none" strike="noStrike">
                <a:solidFill>
                  <a:schemeClr val="dk1"/>
                </a:solidFill>
                <a:latin typeface="Calibri"/>
                <a:ea typeface="Calibri"/>
                <a:cs typeface="Calibri"/>
                <a:sym typeface="Calibri"/>
              </a:endParaRPr>
            </a:p>
          </p:txBody>
        </p:sp>
        <p:sp>
          <p:nvSpPr>
            <p:cNvPr id="257" name="Google Shape;257;g3fb4982c3df_0_211"/>
            <p:cNvSpPr/>
            <p:nvPr/>
          </p:nvSpPr>
          <p:spPr>
            <a:xfrm>
              <a:off x="4719638" y="2819400"/>
              <a:ext cx="13050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Vast Shadow"/>
                <a:buNone/>
              </a:pPr>
              <a:r>
                <a:rPr b="0" i="0" lang="en-US" sz="6000" u="none" cap="none" strike="noStrike">
                  <a:solidFill>
                    <a:srgbClr val="FFFFFF"/>
                  </a:solidFill>
                  <a:latin typeface="Vast Shadow"/>
                  <a:ea typeface="Vast Shadow"/>
                  <a:cs typeface="Vast Shadow"/>
                  <a:sym typeface="Vast Shadow"/>
                </a:rPr>
                <a:t>W</a:t>
              </a:r>
              <a:endParaRPr b="0" i="0" sz="6000" u="none" cap="none" strike="noStrike">
                <a:solidFill>
                  <a:schemeClr val="dk1"/>
                </a:solidFill>
                <a:latin typeface="Calibri"/>
                <a:ea typeface="Calibri"/>
                <a:cs typeface="Calibri"/>
                <a:sym typeface="Calibri"/>
              </a:endParaRPr>
            </a:p>
          </p:txBody>
        </p:sp>
        <p:sp>
          <p:nvSpPr>
            <p:cNvPr id="258" name="Google Shape;258;g3fb4982c3df_0_211"/>
            <p:cNvSpPr/>
            <p:nvPr/>
          </p:nvSpPr>
          <p:spPr>
            <a:xfrm>
              <a:off x="8958263" y="2819400"/>
              <a:ext cx="9810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Vast Shadow"/>
                <a:buNone/>
              </a:pPr>
              <a:r>
                <a:rPr b="0" i="0" lang="en-US" sz="6000" u="none" cap="none" strike="noStrike">
                  <a:solidFill>
                    <a:srgbClr val="FFFFFF"/>
                  </a:solidFill>
                  <a:latin typeface="Vast Shadow"/>
                  <a:ea typeface="Vast Shadow"/>
                  <a:cs typeface="Vast Shadow"/>
                  <a:sym typeface="Vast Shadow"/>
                </a:rPr>
                <a:t>O</a:t>
              </a:r>
              <a:endParaRPr b="0" i="0" sz="6000" u="none" cap="none" strike="noStrike">
                <a:solidFill>
                  <a:schemeClr val="dk1"/>
                </a:solidFill>
                <a:latin typeface="Calibri"/>
                <a:ea typeface="Calibri"/>
                <a:cs typeface="Calibri"/>
                <a:sym typeface="Calibri"/>
              </a:endParaRPr>
            </a:p>
          </p:txBody>
        </p:sp>
        <p:sp>
          <p:nvSpPr>
            <p:cNvPr id="259" name="Google Shape;259;g3fb4982c3df_0_211"/>
            <p:cNvSpPr/>
            <p:nvPr/>
          </p:nvSpPr>
          <p:spPr>
            <a:xfrm>
              <a:off x="13030200" y="2819400"/>
              <a:ext cx="990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6000"/>
                <a:buFont typeface="Vast Shadow"/>
                <a:buNone/>
              </a:pPr>
              <a:r>
                <a:rPr b="0" i="0" lang="en-US" sz="6000" u="none" cap="none" strike="noStrike">
                  <a:solidFill>
                    <a:srgbClr val="FFFFFF"/>
                  </a:solidFill>
                  <a:latin typeface="Vast Shadow"/>
                  <a:ea typeface="Vast Shadow"/>
                  <a:cs typeface="Vast Shadow"/>
                  <a:sym typeface="Vast Shadow"/>
                </a:rPr>
                <a:t>T</a:t>
              </a:r>
              <a:endParaRPr b="0" i="0" sz="6000" u="none" cap="none" strike="noStrike">
                <a:solidFill>
                  <a:schemeClr val="dk1"/>
                </a:solidFill>
                <a:latin typeface="Calibri"/>
                <a:ea typeface="Calibri"/>
                <a:cs typeface="Calibri"/>
                <a:sym typeface="Calibri"/>
              </a:endParaRPr>
            </a:p>
          </p:txBody>
        </p:sp>
        <p:sp>
          <p:nvSpPr>
            <p:cNvPr id="260" name="Google Shape;260;g3fb4982c3df_0_211"/>
            <p:cNvSpPr/>
            <p:nvPr/>
          </p:nvSpPr>
          <p:spPr>
            <a:xfrm>
              <a:off x="95250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Eclipse</a:t>
              </a:r>
              <a:endParaRPr b="0" i="0" sz="2700" u="none" cap="none" strike="noStrike">
                <a:solidFill>
                  <a:schemeClr val="dk1"/>
                </a:solidFill>
                <a:latin typeface="Calibri"/>
                <a:ea typeface="Calibri"/>
                <a:cs typeface="Calibri"/>
                <a:sym typeface="Calibri"/>
              </a:endParaRPr>
            </a:p>
          </p:txBody>
        </p:sp>
        <p:sp>
          <p:nvSpPr>
            <p:cNvPr id="261" name="Google Shape;261;g3fb4982c3df_0_211"/>
            <p:cNvSpPr/>
            <p:nvPr/>
          </p:nvSpPr>
          <p:spPr>
            <a:xfrm>
              <a:off x="95250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2" name="Google Shape;262;g3fb4982c3df_0_211"/>
            <p:cNvSpPr/>
            <p:nvPr/>
          </p:nvSpPr>
          <p:spPr>
            <a:xfrm>
              <a:off x="95250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Quest</a:t>
              </a:r>
              <a:endParaRPr b="0" i="0" sz="2700" u="none" cap="none" strike="noStrike">
                <a:solidFill>
                  <a:schemeClr val="dk1"/>
                </a:solidFill>
                <a:latin typeface="Calibri"/>
                <a:ea typeface="Calibri"/>
                <a:cs typeface="Calibri"/>
                <a:sym typeface="Calibri"/>
              </a:endParaRPr>
            </a:p>
          </p:txBody>
        </p:sp>
        <p:sp>
          <p:nvSpPr>
            <p:cNvPr id="263" name="Google Shape;263;g3fb4982c3df_0_211"/>
            <p:cNvSpPr/>
            <p:nvPr/>
          </p:nvSpPr>
          <p:spPr>
            <a:xfrm>
              <a:off x="95250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64" name="Google Shape;264;g3fb4982c3df_0_211"/>
            <p:cNvSpPr/>
            <p:nvPr/>
          </p:nvSpPr>
          <p:spPr>
            <a:xfrm>
              <a:off x="507682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Eclipse</a:t>
              </a:r>
              <a:endParaRPr b="0" i="0" sz="2700" u="none" cap="none" strike="noStrike">
                <a:solidFill>
                  <a:schemeClr val="dk1"/>
                </a:solidFill>
                <a:latin typeface="Calibri"/>
                <a:ea typeface="Calibri"/>
                <a:cs typeface="Calibri"/>
                <a:sym typeface="Calibri"/>
              </a:endParaRPr>
            </a:p>
          </p:txBody>
        </p:sp>
        <p:sp>
          <p:nvSpPr>
            <p:cNvPr id="265" name="Google Shape;265;g3fb4982c3df_0_211"/>
            <p:cNvSpPr/>
            <p:nvPr/>
          </p:nvSpPr>
          <p:spPr>
            <a:xfrm>
              <a:off x="507682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66" name="Google Shape;266;g3fb4982c3df_0_211"/>
            <p:cNvSpPr/>
            <p:nvPr/>
          </p:nvSpPr>
          <p:spPr>
            <a:xfrm>
              <a:off x="507682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Quest</a:t>
              </a:r>
              <a:endParaRPr b="0" i="0" sz="2700" u="none" cap="none" strike="noStrike">
                <a:solidFill>
                  <a:schemeClr val="dk1"/>
                </a:solidFill>
                <a:latin typeface="Calibri"/>
                <a:ea typeface="Calibri"/>
                <a:cs typeface="Calibri"/>
                <a:sym typeface="Calibri"/>
              </a:endParaRPr>
            </a:p>
          </p:txBody>
        </p:sp>
        <p:sp>
          <p:nvSpPr>
            <p:cNvPr id="267" name="Google Shape;267;g3fb4982c3df_0_211"/>
            <p:cNvSpPr/>
            <p:nvPr/>
          </p:nvSpPr>
          <p:spPr>
            <a:xfrm>
              <a:off x="507682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68" name="Google Shape;268;g3fb4982c3df_0_211"/>
            <p:cNvSpPr/>
            <p:nvPr/>
          </p:nvSpPr>
          <p:spPr>
            <a:xfrm>
              <a:off x="9201150"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Eclipse</a:t>
              </a:r>
              <a:endParaRPr b="0" i="0" sz="2700" u="none" cap="none" strike="noStrike">
                <a:solidFill>
                  <a:schemeClr val="dk1"/>
                </a:solidFill>
                <a:latin typeface="Calibri"/>
                <a:ea typeface="Calibri"/>
                <a:cs typeface="Calibri"/>
                <a:sym typeface="Calibri"/>
              </a:endParaRPr>
            </a:p>
          </p:txBody>
        </p:sp>
        <p:sp>
          <p:nvSpPr>
            <p:cNvPr id="269" name="Google Shape;269;g3fb4982c3df_0_211"/>
            <p:cNvSpPr/>
            <p:nvPr/>
          </p:nvSpPr>
          <p:spPr>
            <a:xfrm>
              <a:off x="9201150"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0" name="Google Shape;270;g3fb4982c3df_0_211"/>
            <p:cNvSpPr/>
            <p:nvPr/>
          </p:nvSpPr>
          <p:spPr>
            <a:xfrm>
              <a:off x="9201150"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Quest</a:t>
              </a:r>
              <a:endParaRPr b="0" i="0" sz="2700" u="none" cap="none" strike="noStrike">
                <a:solidFill>
                  <a:schemeClr val="dk1"/>
                </a:solidFill>
                <a:latin typeface="Calibri"/>
                <a:ea typeface="Calibri"/>
                <a:cs typeface="Calibri"/>
                <a:sym typeface="Calibri"/>
              </a:endParaRPr>
            </a:p>
          </p:txBody>
        </p:sp>
        <p:sp>
          <p:nvSpPr>
            <p:cNvPr id="271" name="Google Shape;271;g3fb4982c3df_0_211"/>
            <p:cNvSpPr/>
            <p:nvPr/>
          </p:nvSpPr>
          <p:spPr>
            <a:xfrm>
              <a:off x="9201150"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sp>
          <p:nvSpPr>
            <p:cNvPr id="272" name="Google Shape;272;g3fb4982c3df_0_211"/>
            <p:cNvSpPr/>
            <p:nvPr/>
          </p:nvSpPr>
          <p:spPr>
            <a:xfrm>
              <a:off x="13325475" y="5848350"/>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Eclipse</a:t>
              </a:r>
              <a:endParaRPr b="0" i="0" sz="2700" u="none" cap="none" strike="noStrike">
                <a:solidFill>
                  <a:schemeClr val="dk1"/>
                </a:solidFill>
                <a:latin typeface="Calibri"/>
                <a:ea typeface="Calibri"/>
                <a:cs typeface="Calibri"/>
                <a:sym typeface="Calibri"/>
              </a:endParaRPr>
            </a:p>
          </p:txBody>
        </p:sp>
        <p:sp>
          <p:nvSpPr>
            <p:cNvPr id="273" name="Google Shape;273;g3fb4982c3df_0_211"/>
            <p:cNvSpPr/>
            <p:nvPr/>
          </p:nvSpPr>
          <p:spPr>
            <a:xfrm>
              <a:off x="13325475" y="6429375"/>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Rare event causes unpredictable magic.</a:t>
              </a:r>
              <a:endParaRPr b="0" i="0" sz="2400" u="none" cap="none" strike="noStrike">
                <a:solidFill>
                  <a:schemeClr val="dk1"/>
                </a:solidFill>
                <a:latin typeface="Calibri"/>
                <a:ea typeface="Calibri"/>
                <a:cs typeface="Calibri"/>
                <a:sym typeface="Calibri"/>
              </a:endParaRPr>
            </a:p>
          </p:txBody>
        </p:sp>
        <p:sp>
          <p:nvSpPr>
            <p:cNvPr id="274" name="Google Shape;274;g3fb4982c3df_0_211"/>
            <p:cNvSpPr/>
            <p:nvPr/>
          </p:nvSpPr>
          <p:spPr>
            <a:xfrm>
              <a:off x="13325475" y="7534275"/>
              <a:ext cx="3621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Quest</a:t>
              </a:r>
              <a:endParaRPr b="0" i="0" sz="2700" u="none" cap="none" strike="noStrike">
                <a:solidFill>
                  <a:schemeClr val="dk1"/>
                </a:solidFill>
                <a:latin typeface="Calibri"/>
                <a:ea typeface="Calibri"/>
                <a:cs typeface="Calibri"/>
                <a:sym typeface="Calibri"/>
              </a:endParaRPr>
            </a:p>
          </p:txBody>
        </p:sp>
        <p:sp>
          <p:nvSpPr>
            <p:cNvPr id="275" name="Google Shape;275;g3fb4982c3df_0_211"/>
            <p:cNvSpPr/>
            <p:nvPr/>
          </p:nvSpPr>
          <p:spPr>
            <a:xfrm>
              <a:off x="13325475" y="8115300"/>
              <a:ext cx="36138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Adventurers seek immortal artifact.</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280" name="Shape 280"/>
        <p:cNvGrpSpPr/>
        <p:nvPr/>
      </p:nvGrpSpPr>
      <p:grpSpPr>
        <a:xfrm>
          <a:off x="0" y="0"/>
          <a:ext cx="0" cy="0"/>
          <a:chOff x="0" y="0"/>
          <a:chExt cx="0" cy="0"/>
        </a:xfrm>
      </p:grpSpPr>
      <p:pic>
        <p:nvPicPr>
          <p:cNvPr descr="preencoded.png" id="281" name="Google Shape;281;g3fb4982c3df_0_254"/>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282" name="Google Shape;282;g3fb4982c3df_0_254"/>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283" name="Google Shape;283;g3fb4982c3df_0_254"/>
          <p:cNvGrpSpPr/>
          <p:nvPr/>
        </p:nvGrpSpPr>
        <p:grpSpPr>
          <a:xfrm>
            <a:off x="17640300" y="7994925"/>
            <a:ext cx="596549" cy="2063476"/>
            <a:chOff x="17640300" y="7994925"/>
            <a:chExt cx="596549" cy="2063476"/>
          </a:xfrm>
        </p:grpSpPr>
        <p:pic>
          <p:nvPicPr>
            <p:cNvPr descr="preencoded.png" id="284" name="Google Shape;284;g3fb4982c3df_0_25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285" name="Google Shape;285;g3fb4982c3df_0_25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86" name="Google Shape;286;g3fb4982c3df_0_254"/>
          <p:cNvPicPr preferRelativeResize="0"/>
          <p:nvPr/>
        </p:nvPicPr>
        <p:blipFill rotWithShape="1">
          <a:blip r:embed="rId6">
            <a:alphaModFix/>
          </a:blip>
          <a:srcRect b="0" l="0" r="0" t="0"/>
          <a:stretch/>
        </p:blipFill>
        <p:spPr>
          <a:xfrm>
            <a:off x="742950" y="885825"/>
            <a:ext cx="8629650" cy="8524875"/>
          </a:xfrm>
          <a:prstGeom prst="rect">
            <a:avLst/>
          </a:prstGeom>
          <a:noFill/>
          <a:ln>
            <a:noFill/>
          </a:ln>
        </p:spPr>
      </p:pic>
      <p:sp>
        <p:nvSpPr>
          <p:cNvPr id="287" name="Google Shape;287;g3fb4982c3df_0_254"/>
          <p:cNvSpPr/>
          <p:nvPr/>
        </p:nvSpPr>
        <p:spPr>
          <a:xfrm>
            <a:off x="10906125" y="1238250"/>
            <a:ext cx="6772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Vast Shadow"/>
              <a:buNone/>
            </a:pPr>
            <a:r>
              <a:rPr b="0" i="0" lang="en-US" sz="6000" u="none" cap="none" strike="noStrike">
                <a:solidFill>
                  <a:srgbClr val="0E0E0E"/>
                </a:solidFill>
                <a:latin typeface="Vast Shadow"/>
                <a:ea typeface="Vast Shadow"/>
                <a:cs typeface="Vast Shadow"/>
                <a:sym typeface="Vast Shadow"/>
              </a:rPr>
              <a:t>Some Data</a:t>
            </a:r>
            <a:endParaRPr b="0" i="0" sz="6000" u="none" cap="none" strike="noStrike">
              <a:solidFill>
                <a:schemeClr val="dk1"/>
              </a:solidFill>
              <a:latin typeface="Calibri"/>
              <a:ea typeface="Calibri"/>
              <a:cs typeface="Calibri"/>
              <a:sym typeface="Calibri"/>
            </a:endParaRPr>
          </a:p>
        </p:txBody>
      </p:sp>
      <p:sp>
        <p:nvSpPr>
          <p:cNvPr id="288" name="Google Shape;288;g3fb4982c3df_0_254"/>
          <p:cNvSpPr/>
          <p:nvPr/>
        </p:nvSpPr>
        <p:spPr>
          <a:xfrm>
            <a:off x="10906125" y="2657475"/>
            <a:ext cx="37224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75%</a:t>
            </a:r>
            <a:endParaRPr b="0" i="0" sz="9600" u="none" cap="none" strike="noStrike">
              <a:solidFill>
                <a:schemeClr val="dk1"/>
              </a:solidFill>
              <a:latin typeface="Calibri"/>
              <a:ea typeface="Calibri"/>
              <a:cs typeface="Calibri"/>
              <a:sym typeface="Calibri"/>
            </a:endParaRPr>
          </a:p>
        </p:txBody>
      </p:sp>
      <p:grpSp>
        <p:nvGrpSpPr>
          <p:cNvPr id="289" name="Google Shape;289;g3fb4982c3df_0_254"/>
          <p:cNvGrpSpPr/>
          <p:nvPr/>
        </p:nvGrpSpPr>
        <p:grpSpPr>
          <a:xfrm>
            <a:off x="10906125" y="4410075"/>
            <a:ext cx="5974200" cy="1011525"/>
            <a:chOff x="10906125" y="4410075"/>
            <a:chExt cx="5974200" cy="1011525"/>
          </a:xfrm>
        </p:grpSpPr>
        <p:sp>
          <p:nvSpPr>
            <p:cNvPr id="290" name="Google Shape;290;g3fb4982c3df_0_254"/>
            <p:cNvSpPr/>
            <p:nvPr/>
          </p:nvSpPr>
          <p:spPr>
            <a:xfrm>
              <a:off x="10906125" y="4410075"/>
              <a:ext cx="59742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Enchanted Creatures</a:t>
              </a:r>
              <a:endParaRPr b="0" i="0" sz="2700" u="none" cap="none" strike="noStrike">
                <a:solidFill>
                  <a:schemeClr val="dk1"/>
                </a:solidFill>
                <a:latin typeface="Calibri"/>
                <a:ea typeface="Calibri"/>
                <a:cs typeface="Calibri"/>
                <a:sym typeface="Calibri"/>
              </a:endParaRPr>
            </a:p>
          </p:txBody>
        </p:sp>
        <p:sp>
          <p:nvSpPr>
            <p:cNvPr id="291" name="Google Shape;291;g3fb4982c3df_0_254"/>
            <p:cNvSpPr/>
            <p:nvPr/>
          </p:nvSpPr>
          <p:spPr>
            <a:xfrm>
              <a:off x="10906125" y="4914900"/>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2" name="Google Shape;292;g3fb4982c3df_0_254"/>
          <p:cNvSpPr/>
          <p:nvPr/>
        </p:nvSpPr>
        <p:spPr>
          <a:xfrm>
            <a:off x="10906125" y="5772150"/>
            <a:ext cx="38271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60%</a:t>
            </a:r>
            <a:endParaRPr b="0" i="0" sz="9600" u="none" cap="none" strike="noStrike">
              <a:solidFill>
                <a:schemeClr val="dk1"/>
              </a:solidFill>
              <a:latin typeface="Calibri"/>
              <a:ea typeface="Calibri"/>
              <a:cs typeface="Calibri"/>
              <a:sym typeface="Calibri"/>
            </a:endParaRPr>
          </a:p>
        </p:txBody>
      </p:sp>
      <p:grpSp>
        <p:nvGrpSpPr>
          <p:cNvPr id="293" name="Google Shape;293;g3fb4982c3df_0_254"/>
          <p:cNvGrpSpPr/>
          <p:nvPr/>
        </p:nvGrpSpPr>
        <p:grpSpPr>
          <a:xfrm>
            <a:off x="10906125" y="7524750"/>
            <a:ext cx="5974200" cy="1440150"/>
            <a:chOff x="10906125" y="7524750"/>
            <a:chExt cx="5974200" cy="1440150"/>
          </a:xfrm>
        </p:grpSpPr>
        <p:sp>
          <p:nvSpPr>
            <p:cNvPr id="294" name="Google Shape;294;g3fb4982c3df_0_254"/>
            <p:cNvSpPr/>
            <p:nvPr/>
          </p:nvSpPr>
          <p:spPr>
            <a:xfrm>
              <a:off x="10906125" y="7524750"/>
              <a:ext cx="5974200" cy="97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Magic-Wielding Individuals</a:t>
              </a:r>
              <a:endParaRPr b="0" i="0" sz="2700" u="none" cap="none" strike="noStrike">
                <a:solidFill>
                  <a:schemeClr val="dk1"/>
                </a:solidFill>
                <a:latin typeface="Calibri"/>
                <a:ea typeface="Calibri"/>
                <a:cs typeface="Calibri"/>
                <a:sym typeface="Calibri"/>
              </a:endParaRPr>
            </a:p>
          </p:txBody>
        </p:sp>
        <p:sp>
          <p:nvSpPr>
            <p:cNvPr id="295" name="Google Shape;295;g3fb4982c3df_0_254"/>
            <p:cNvSpPr/>
            <p:nvPr/>
          </p:nvSpPr>
          <p:spPr>
            <a:xfrm>
              <a:off x="10906125" y="8458200"/>
              <a:ext cx="59664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practice the art of illusions.</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300" name="Shape 300"/>
        <p:cNvGrpSpPr/>
        <p:nvPr/>
      </p:nvGrpSpPr>
      <p:grpSpPr>
        <a:xfrm>
          <a:off x="0" y="0"/>
          <a:ext cx="0" cy="0"/>
          <a:chOff x="0" y="0"/>
          <a:chExt cx="0" cy="0"/>
        </a:xfrm>
      </p:grpSpPr>
      <p:sp>
        <p:nvSpPr>
          <p:cNvPr id="301" name="Google Shape;301;g3fb4982c3df_0_273"/>
          <p:cNvSpPr/>
          <p:nvPr/>
        </p:nvSpPr>
        <p:spPr>
          <a:xfrm>
            <a:off x="0" y="0"/>
            <a:ext cx="18288000" cy="10287000"/>
          </a:xfrm>
          <a:prstGeom prst="rect">
            <a:avLst/>
          </a:prstGeom>
          <a:solidFill>
            <a:srgbClr val="BAE0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02" name="Google Shape;302;g3fb4982c3df_0_273"/>
          <p:cNvPicPr preferRelativeResize="0"/>
          <p:nvPr/>
        </p:nvPicPr>
        <p:blipFill rotWithShape="1">
          <a:blip r:embed="rId3">
            <a:alphaModFix/>
          </a:blip>
          <a:srcRect b="0" l="0" r="0" t="0"/>
          <a:stretch/>
        </p:blipFill>
        <p:spPr>
          <a:xfrm rot="-5400000">
            <a:off x="4800599" y="-2924176"/>
            <a:ext cx="8686800" cy="16135350"/>
          </a:xfrm>
          <a:prstGeom prst="rect">
            <a:avLst/>
          </a:prstGeom>
          <a:noFill/>
          <a:ln>
            <a:noFill/>
          </a:ln>
        </p:spPr>
      </p:pic>
      <p:grpSp>
        <p:nvGrpSpPr>
          <p:cNvPr id="303" name="Google Shape;303;g3fb4982c3df_0_273"/>
          <p:cNvGrpSpPr/>
          <p:nvPr/>
        </p:nvGrpSpPr>
        <p:grpSpPr>
          <a:xfrm>
            <a:off x="17640300" y="7994925"/>
            <a:ext cx="596549" cy="2063476"/>
            <a:chOff x="17640300" y="7994925"/>
            <a:chExt cx="596549" cy="2063476"/>
          </a:xfrm>
        </p:grpSpPr>
        <p:pic>
          <p:nvPicPr>
            <p:cNvPr descr="preencoded.png" id="304" name="Google Shape;304;g3fb4982c3df_0_27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305" name="Google Shape;305;g3fb4982c3df_0_27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06" name="Google Shape;306;g3fb4982c3df_0_273"/>
          <p:cNvGrpSpPr/>
          <p:nvPr/>
        </p:nvGrpSpPr>
        <p:grpSpPr>
          <a:xfrm>
            <a:off x="2838450" y="2552700"/>
            <a:ext cx="12601500" cy="5012175"/>
            <a:chOff x="2838450" y="2552700"/>
            <a:chExt cx="12601500" cy="5012175"/>
          </a:xfrm>
        </p:grpSpPr>
        <p:grpSp>
          <p:nvGrpSpPr>
            <p:cNvPr id="307" name="Google Shape;307;g3fb4982c3df_0_273"/>
            <p:cNvGrpSpPr/>
            <p:nvPr/>
          </p:nvGrpSpPr>
          <p:grpSpPr>
            <a:xfrm>
              <a:off x="2838450" y="2552700"/>
              <a:ext cx="12601500" cy="4013700"/>
              <a:chOff x="2838450" y="2552700"/>
              <a:chExt cx="12601500" cy="4013700"/>
            </a:xfrm>
          </p:grpSpPr>
          <p:sp>
            <p:nvSpPr>
              <p:cNvPr id="308" name="Google Shape;308;g3fb4982c3df_0_273"/>
              <p:cNvSpPr/>
              <p:nvPr/>
            </p:nvSpPr>
            <p:spPr>
              <a:xfrm>
                <a:off x="2838450" y="2552700"/>
                <a:ext cx="126015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Vast Shadow"/>
                  <a:buNone/>
                </a:pPr>
                <a:r>
                  <a:rPr b="0" i="0" lang="en-US" sz="18000" u="none" cap="none" strike="noStrike">
                    <a:solidFill>
                      <a:srgbClr val="272727"/>
                    </a:solidFill>
                    <a:latin typeface="Vast Shadow"/>
                    <a:ea typeface="Vast Shadow"/>
                    <a:cs typeface="Vast Shadow"/>
                    <a:sym typeface="Vast Shadow"/>
                  </a:rPr>
                  <a:t>234,567</a:t>
                </a:r>
                <a:endParaRPr b="0" i="0" sz="18000" u="none" cap="none" strike="noStrike">
                  <a:solidFill>
                    <a:schemeClr val="dk1"/>
                  </a:solidFill>
                  <a:latin typeface="Calibri"/>
                  <a:ea typeface="Calibri"/>
                  <a:cs typeface="Calibri"/>
                  <a:sym typeface="Calibri"/>
                </a:endParaRPr>
              </a:p>
            </p:txBody>
          </p:sp>
          <p:sp>
            <p:nvSpPr>
              <p:cNvPr id="309" name="Google Shape;309;g3fb4982c3df_0_273"/>
              <p:cNvSpPr/>
              <p:nvPr/>
            </p:nvSpPr>
            <p:spPr>
              <a:xfrm>
                <a:off x="3168015" y="5562600"/>
                <a:ext cx="11942400" cy="10038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DM Sans"/>
                  <a:buNone/>
                </a:pPr>
                <a:r>
                  <a:rPr b="1" i="0" lang="en-US" sz="4800" u="none" cap="none" strike="noStrike">
                    <a:solidFill>
                      <a:srgbClr val="0E0E0E"/>
                    </a:solidFill>
                    <a:latin typeface="DM Sans"/>
                    <a:ea typeface="DM Sans"/>
                    <a:cs typeface="DM Sans"/>
                    <a:sym typeface="DM Sans"/>
                  </a:rPr>
                  <a:t>UNICORN SIGHTINGS</a:t>
                </a:r>
                <a:endParaRPr b="0" i="0" sz="4800" u="none" cap="none" strike="noStrike">
                  <a:solidFill>
                    <a:schemeClr val="dk1"/>
                  </a:solidFill>
                  <a:latin typeface="Calibri"/>
                  <a:ea typeface="Calibri"/>
                  <a:cs typeface="Calibri"/>
                  <a:sym typeface="Calibri"/>
                </a:endParaRPr>
              </a:p>
            </p:txBody>
          </p:sp>
        </p:grpSp>
        <p:sp>
          <p:nvSpPr>
            <p:cNvPr id="310" name="Google Shape;310;g3fb4982c3df_0_273"/>
            <p:cNvSpPr/>
            <p:nvPr/>
          </p:nvSpPr>
          <p:spPr>
            <a:xfrm>
              <a:off x="5632133" y="6657975"/>
              <a:ext cx="70143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315" name="Shape 315"/>
        <p:cNvGrpSpPr/>
        <p:nvPr/>
      </p:nvGrpSpPr>
      <p:grpSpPr>
        <a:xfrm>
          <a:off x="0" y="0"/>
          <a:ext cx="0" cy="0"/>
          <a:chOff x="0" y="0"/>
          <a:chExt cx="0" cy="0"/>
        </a:xfrm>
      </p:grpSpPr>
      <p:sp>
        <p:nvSpPr>
          <p:cNvPr id="316" name="Google Shape;316;g3fb4982c3df_0_287"/>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317" name="Google Shape;317;g3fb4982c3df_0_287"/>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318" name="Google Shape;318;g3fb4982c3df_0_287"/>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319" name="Google Shape;319;g3fb4982c3df_0_287"/>
          <p:cNvGrpSpPr/>
          <p:nvPr/>
        </p:nvGrpSpPr>
        <p:grpSpPr>
          <a:xfrm>
            <a:off x="17640300" y="7994925"/>
            <a:ext cx="596549" cy="2063476"/>
            <a:chOff x="17640300" y="7994925"/>
            <a:chExt cx="596549" cy="2063476"/>
          </a:xfrm>
        </p:grpSpPr>
        <p:pic>
          <p:nvPicPr>
            <p:cNvPr descr="preencoded.png" id="320" name="Google Shape;320;g3fb4982c3df_0_28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21" name="Google Shape;321;g3fb4982c3df_0_28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22" name="Google Shape;322;g3fb4982c3df_0_287"/>
          <p:cNvSpPr/>
          <p:nvPr/>
        </p:nvSpPr>
        <p:spPr>
          <a:xfrm>
            <a:off x="1538288" y="2447925"/>
            <a:ext cx="83421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233 Coins</a:t>
            </a:r>
            <a:endParaRPr b="0" i="0" sz="9600" u="none" cap="none" strike="noStrike">
              <a:solidFill>
                <a:schemeClr val="dk1"/>
              </a:solidFill>
              <a:latin typeface="Calibri"/>
              <a:ea typeface="Calibri"/>
              <a:cs typeface="Calibri"/>
              <a:sym typeface="Calibri"/>
            </a:endParaRPr>
          </a:p>
        </p:txBody>
      </p:sp>
      <p:sp>
        <p:nvSpPr>
          <p:cNvPr id="323" name="Google Shape;323;g3fb4982c3df_0_287"/>
          <p:cNvSpPr/>
          <p:nvPr/>
        </p:nvSpPr>
        <p:spPr>
          <a:xfrm>
            <a:off x="2512695" y="39719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Treasure Found</a:t>
            </a:r>
            <a:endParaRPr b="0" i="0" sz="2400" u="none" cap="none" strike="noStrike">
              <a:solidFill>
                <a:schemeClr val="dk1"/>
              </a:solidFill>
              <a:latin typeface="Calibri"/>
              <a:ea typeface="Calibri"/>
              <a:cs typeface="Calibri"/>
              <a:sym typeface="Calibri"/>
            </a:endParaRPr>
          </a:p>
        </p:txBody>
      </p:sp>
      <p:sp>
        <p:nvSpPr>
          <p:cNvPr id="324" name="Google Shape;324;g3fb4982c3df_0_287"/>
          <p:cNvSpPr/>
          <p:nvPr/>
        </p:nvSpPr>
        <p:spPr>
          <a:xfrm>
            <a:off x="1281113" y="5238750"/>
            <a:ext cx="88563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456 Hours</a:t>
            </a:r>
            <a:endParaRPr b="0" i="0" sz="9600" u="none" cap="none" strike="noStrike">
              <a:solidFill>
                <a:schemeClr val="dk1"/>
              </a:solidFill>
              <a:latin typeface="Calibri"/>
              <a:ea typeface="Calibri"/>
              <a:cs typeface="Calibri"/>
              <a:sym typeface="Calibri"/>
            </a:endParaRPr>
          </a:p>
        </p:txBody>
      </p:sp>
      <p:sp>
        <p:nvSpPr>
          <p:cNvPr id="325" name="Google Shape;325;g3fb4982c3df_0_287"/>
          <p:cNvSpPr/>
          <p:nvPr/>
        </p:nvSpPr>
        <p:spPr>
          <a:xfrm>
            <a:off x="2512695" y="676275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Duration of Spell Casting</a:t>
            </a:r>
            <a:endParaRPr b="0" i="0" sz="2400" u="none" cap="none" strike="noStrike">
              <a:solidFill>
                <a:schemeClr val="dk1"/>
              </a:solidFill>
              <a:latin typeface="Calibri"/>
              <a:ea typeface="Calibri"/>
              <a:cs typeface="Calibri"/>
              <a:sym typeface="Calibri"/>
            </a:endParaRPr>
          </a:p>
        </p:txBody>
      </p:sp>
      <p:sp>
        <p:nvSpPr>
          <p:cNvPr id="326" name="Google Shape;326;g3fb4982c3df_0_287"/>
          <p:cNvSpPr/>
          <p:nvPr/>
        </p:nvSpPr>
        <p:spPr>
          <a:xfrm>
            <a:off x="12144375" y="2447925"/>
            <a:ext cx="37986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85%</a:t>
            </a:r>
            <a:endParaRPr b="0" i="0" sz="9600" u="none" cap="none" strike="noStrike">
              <a:solidFill>
                <a:schemeClr val="dk1"/>
              </a:solidFill>
              <a:latin typeface="Calibri"/>
              <a:ea typeface="Calibri"/>
              <a:cs typeface="Calibri"/>
              <a:sym typeface="Calibri"/>
            </a:endParaRPr>
          </a:p>
        </p:txBody>
      </p:sp>
      <p:sp>
        <p:nvSpPr>
          <p:cNvPr id="327" name="Google Shape;327;g3fb4982c3df_0_287"/>
          <p:cNvSpPr/>
          <p:nvPr/>
        </p:nvSpPr>
        <p:spPr>
          <a:xfrm>
            <a:off x="10847070" y="3971925"/>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Wished Granted</a:t>
            </a:r>
            <a:endParaRPr b="0" i="0" sz="2400" u="none" cap="none" strike="noStrike">
              <a:solidFill>
                <a:schemeClr val="dk1"/>
              </a:solidFill>
              <a:latin typeface="Calibri"/>
              <a:ea typeface="Calibri"/>
              <a:cs typeface="Calibri"/>
              <a:sym typeface="Calibri"/>
            </a:endParaRPr>
          </a:p>
        </p:txBody>
      </p:sp>
      <p:sp>
        <p:nvSpPr>
          <p:cNvPr id="328" name="Google Shape;328;g3fb4982c3df_0_287"/>
          <p:cNvSpPr/>
          <p:nvPr/>
        </p:nvSpPr>
        <p:spPr>
          <a:xfrm>
            <a:off x="10734675" y="5238750"/>
            <a:ext cx="66180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st Shadow"/>
              <a:buNone/>
            </a:pPr>
            <a:r>
              <a:rPr b="0" i="0" lang="en-US" sz="9600" u="none" cap="none" strike="noStrike">
                <a:solidFill>
                  <a:srgbClr val="272727"/>
                </a:solidFill>
                <a:latin typeface="Vast Shadow"/>
                <a:ea typeface="Vast Shadow"/>
                <a:cs typeface="Vast Shadow"/>
                <a:sym typeface="Vast Shadow"/>
              </a:rPr>
              <a:t>323 Km</a:t>
            </a:r>
            <a:endParaRPr b="0" i="0" sz="9600" u="none" cap="none" strike="noStrike">
              <a:solidFill>
                <a:schemeClr val="dk1"/>
              </a:solidFill>
              <a:latin typeface="Calibri"/>
              <a:ea typeface="Calibri"/>
              <a:cs typeface="Calibri"/>
              <a:sym typeface="Calibri"/>
            </a:endParaRPr>
          </a:p>
        </p:txBody>
      </p:sp>
      <p:sp>
        <p:nvSpPr>
          <p:cNvPr id="329" name="Google Shape;329;g3fb4982c3df_0_287"/>
          <p:cNvSpPr/>
          <p:nvPr/>
        </p:nvSpPr>
        <p:spPr>
          <a:xfrm>
            <a:off x="10847070" y="6762750"/>
            <a:ext cx="59664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334" name="Shape 334"/>
        <p:cNvGrpSpPr/>
        <p:nvPr/>
      </p:nvGrpSpPr>
      <p:grpSpPr>
        <a:xfrm>
          <a:off x="0" y="0"/>
          <a:ext cx="0" cy="0"/>
          <a:chOff x="0" y="0"/>
          <a:chExt cx="0" cy="0"/>
        </a:xfrm>
      </p:grpSpPr>
      <p:pic>
        <p:nvPicPr>
          <p:cNvPr descr="preencoded.png" id="335" name="Google Shape;335;g3fb4982c3df_0_305"/>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336" name="Google Shape;336;g3fb4982c3df_0_305"/>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337" name="Google Shape;337;g3fb4982c3df_0_305"/>
          <p:cNvGrpSpPr/>
          <p:nvPr/>
        </p:nvGrpSpPr>
        <p:grpSpPr>
          <a:xfrm>
            <a:off x="17640300" y="7994925"/>
            <a:ext cx="596549" cy="2063476"/>
            <a:chOff x="17640300" y="7994925"/>
            <a:chExt cx="596549" cy="2063476"/>
          </a:xfrm>
        </p:grpSpPr>
        <p:pic>
          <p:nvPicPr>
            <p:cNvPr descr="preencoded.png" id="338" name="Google Shape;338;g3fb4982c3df_0_305"/>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339" name="Google Shape;339;g3fb4982c3df_0_30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40" name="Google Shape;340;g3fb4982c3df_0_305"/>
          <p:cNvSpPr/>
          <p:nvPr/>
        </p:nvSpPr>
        <p:spPr>
          <a:xfrm>
            <a:off x="5181600" y="857250"/>
            <a:ext cx="79152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Some Graph</a:t>
            </a:r>
            <a:endParaRPr b="0" i="0" sz="6000" u="none" cap="none" strike="noStrike">
              <a:solidFill>
                <a:schemeClr val="dk1"/>
              </a:solidFill>
              <a:latin typeface="Calibri"/>
              <a:ea typeface="Calibri"/>
              <a:cs typeface="Calibri"/>
              <a:sym typeface="Calibri"/>
            </a:endParaRPr>
          </a:p>
        </p:txBody>
      </p:sp>
      <p:grpSp>
        <p:nvGrpSpPr>
          <p:cNvPr id="341" name="Google Shape;341;g3fb4982c3df_0_305"/>
          <p:cNvGrpSpPr/>
          <p:nvPr/>
        </p:nvGrpSpPr>
        <p:grpSpPr>
          <a:xfrm>
            <a:off x="2038350" y="2824588"/>
            <a:ext cx="6709939" cy="4712767"/>
            <a:chOff x="2038350" y="2824588"/>
            <a:chExt cx="6709939" cy="4712767"/>
          </a:xfrm>
        </p:grpSpPr>
        <p:pic>
          <p:nvPicPr>
            <p:cNvPr descr="preencoded.png" id="342" name="Google Shape;342;g3fb4982c3df_0_305"/>
            <p:cNvPicPr preferRelativeResize="0"/>
            <p:nvPr/>
          </p:nvPicPr>
          <p:blipFill rotWithShape="1">
            <a:blip r:embed="rId6">
              <a:alphaModFix/>
            </a:blip>
            <a:srcRect b="0" l="0" r="0" t="0"/>
            <a:stretch/>
          </p:blipFill>
          <p:spPr>
            <a:xfrm>
              <a:off x="2530372" y="2824588"/>
              <a:ext cx="6217917" cy="4133250"/>
            </a:xfrm>
            <a:prstGeom prst="rect">
              <a:avLst/>
            </a:prstGeom>
            <a:noFill/>
            <a:ln>
              <a:noFill/>
            </a:ln>
          </p:spPr>
        </p:pic>
        <p:pic>
          <p:nvPicPr>
            <p:cNvPr descr="preencoded.png" id="343" name="Google Shape;343;g3fb4982c3df_0_305"/>
            <p:cNvPicPr preferRelativeResize="0"/>
            <p:nvPr/>
          </p:nvPicPr>
          <p:blipFill rotWithShape="1">
            <a:blip r:embed="rId7">
              <a:alphaModFix/>
            </a:blip>
            <a:srcRect b="0" l="0" r="0" t="0"/>
            <a:stretch/>
          </p:blipFill>
          <p:spPr>
            <a:xfrm>
              <a:off x="3384152" y="3139083"/>
              <a:ext cx="8673" cy="3943830"/>
            </a:xfrm>
            <a:prstGeom prst="rect">
              <a:avLst/>
            </a:prstGeom>
            <a:noFill/>
            <a:ln>
              <a:noFill/>
            </a:ln>
          </p:spPr>
        </p:pic>
        <p:pic>
          <p:nvPicPr>
            <p:cNvPr descr="preencoded.png" id="344" name="Google Shape;344;g3fb4982c3df_0_305"/>
            <p:cNvPicPr preferRelativeResize="0"/>
            <p:nvPr/>
          </p:nvPicPr>
          <p:blipFill rotWithShape="1">
            <a:blip r:embed="rId7">
              <a:alphaModFix/>
            </a:blip>
            <a:srcRect b="0" l="0" r="0" t="0"/>
            <a:stretch/>
          </p:blipFill>
          <p:spPr>
            <a:xfrm>
              <a:off x="4237930" y="3139083"/>
              <a:ext cx="8673" cy="3943830"/>
            </a:xfrm>
            <a:prstGeom prst="rect">
              <a:avLst/>
            </a:prstGeom>
            <a:noFill/>
            <a:ln>
              <a:noFill/>
            </a:ln>
          </p:spPr>
        </p:pic>
        <p:pic>
          <p:nvPicPr>
            <p:cNvPr descr="preencoded.png" id="345" name="Google Shape;345;g3fb4982c3df_0_305"/>
            <p:cNvPicPr preferRelativeResize="0"/>
            <p:nvPr/>
          </p:nvPicPr>
          <p:blipFill rotWithShape="1">
            <a:blip r:embed="rId7">
              <a:alphaModFix/>
            </a:blip>
            <a:srcRect b="0" l="0" r="0" t="0"/>
            <a:stretch/>
          </p:blipFill>
          <p:spPr>
            <a:xfrm>
              <a:off x="5091711" y="3139083"/>
              <a:ext cx="8673" cy="3943830"/>
            </a:xfrm>
            <a:prstGeom prst="rect">
              <a:avLst/>
            </a:prstGeom>
            <a:noFill/>
            <a:ln>
              <a:noFill/>
            </a:ln>
          </p:spPr>
        </p:pic>
        <p:pic>
          <p:nvPicPr>
            <p:cNvPr descr="preencoded.png" id="346" name="Google Shape;346;g3fb4982c3df_0_305"/>
            <p:cNvPicPr preferRelativeResize="0"/>
            <p:nvPr/>
          </p:nvPicPr>
          <p:blipFill rotWithShape="1">
            <a:blip r:embed="rId7">
              <a:alphaModFix/>
            </a:blip>
            <a:srcRect b="0" l="0" r="0" t="0"/>
            <a:stretch/>
          </p:blipFill>
          <p:spPr>
            <a:xfrm>
              <a:off x="5945489" y="3139083"/>
              <a:ext cx="8673" cy="3943830"/>
            </a:xfrm>
            <a:prstGeom prst="rect">
              <a:avLst/>
            </a:prstGeom>
            <a:noFill/>
            <a:ln>
              <a:noFill/>
            </a:ln>
          </p:spPr>
        </p:pic>
        <p:pic>
          <p:nvPicPr>
            <p:cNvPr descr="preencoded.png" id="347" name="Google Shape;347;g3fb4982c3df_0_305"/>
            <p:cNvPicPr preferRelativeResize="0"/>
            <p:nvPr/>
          </p:nvPicPr>
          <p:blipFill rotWithShape="1">
            <a:blip r:embed="rId7">
              <a:alphaModFix/>
            </a:blip>
            <a:srcRect b="0" l="0" r="0" t="0"/>
            <a:stretch/>
          </p:blipFill>
          <p:spPr>
            <a:xfrm>
              <a:off x="6799271" y="3139083"/>
              <a:ext cx="8673" cy="3943830"/>
            </a:xfrm>
            <a:prstGeom prst="rect">
              <a:avLst/>
            </a:prstGeom>
            <a:noFill/>
            <a:ln>
              <a:noFill/>
            </a:ln>
          </p:spPr>
        </p:pic>
        <p:pic>
          <p:nvPicPr>
            <p:cNvPr descr="preencoded.png" id="348" name="Google Shape;348;g3fb4982c3df_0_305"/>
            <p:cNvPicPr preferRelativeResize="0"/>
            <p:nvPr/>
          </p:nvPicPr>
          <p:blipFill rotWithShape="1">
            <a:blip r:embed="rId7">
              <a:alphaModFix/>
            </a:blip>
            <a:srcRect b="0" l="0" r="0" t="0"/>
            <a:stretch/>
          </p:blipFill>
          <p:spPr>
            <a:xfrm>
              <a:off x="7653049" y="3139083"/>
              <a:ext cx="8673" cy="3943830"/>
            </a:xfrm>
            <a:prstGeom prst="rect">
              <a:avLst/>
            </a:prstGeom>
            <a:noFill/>
            <a:ln>
              <a:noFill/>
            </a:ln>
          </p:spPr>
        </p:pic>
        <p:pic>
          <p:nvPicPr>
            <p:cNvPr descr="preencoded.png" id="349" name="Google Shape;349;g3fb4982c3df_0_305"/>
            <p:cNvPicPr preferRelativeResize="0"/>
            <p:nvPr/>
          </p:nvPicPr>
          <p:blipFill rotWithShape="1">
            <a:blip r:embed="rId7">
              <a:alphaModFix/>
            </a:blip>
            <a:srcRect b="0" l="0" r="0" t="0"/>
            <a:stretch/>
          </p:blipFill>
          <p:spPr>
            <a:xfrm>
              <a:off x="8506828" y="3139083"/>
              <a:ext cx="8673" cy="3943830"/>
            </a:xfrm>
            <a:prstGeom prst="rect">
              <a:avLst/>
            </a:prstGeom>
            <a:noFill/>
            <a:ln>
              <a:noFill/>
            </a:ln>
          </p:spPr>
        </p:pic>
        <p:pic>
          <p:nvPicPr>
            <p:cNvPr descr="preencoded.png" id="350" name="Google Shape;350;g3fb4982c3df_0_305"/>
            <p:cNvPicPr preferRelativeResize="0"/>
            <p:nvPr/>
          </p:nvPicPr>
          <p:blipFill rotWithShape="1">
            <a:blip r:embed="rId8">
              <a:alphaModFix/>
            </a:blip>
            <a:srcRect b="0" l="0" r="0" t="0"/>
            <a:stretch/>
          </p:blipFill>
          <p:spPr>
            <a:xfrm>
              <a:off x="2516122" y="4106724"/>
              <a:ext cx="6036870" cy="1780186"/>
            </a:xfrm>
            <a:prstGeom prst="rect">
              <a:avLst/>
            </a:prstGeom>
            <a:noFill/>
            <a:ln>
              <a:noFill/>
            </a:ln>
          </p:spPr>
        </p:pic>
        <p:pic>
          <p:nvPicPr>
            <p:cNvPr descr="preencoded.png" id="351" name="Google Shape;351;g3fb4982c3df_0_305"/>
            <p:cNvPicPr preferRelativeResize="0"/>
            <p:nvPr/>
          </p:nvPicPr>
          <p:blipFill rotWithShape="1">
            <a:blip r:embed="rId9">
              <a:alphaModFix/>
            </a:blip>
            <a:srcRect b="0" l="0" r="0" t="0"/>
            <a:stretch/>
          </p:blipFill>
          <p:spPr>
            <a:xfrm>
              <a:off x="2526404" y="4773581"/>
              <a:ext cx="6032267" cy="1701393"/>
            </a:xfrm>
            <a:prstGeom prst="rect">
              <a:avLst/>
            </a:prstGeom>
            <a:noFill/>
            <a:ln>
              <a:noFill/>
            </a:ln>
          </p:spPr>
        </p:pic>
        <p:pic>
          <p:nvPicPr>
            <p:cNvPr descr="preencoded.png" id="352" name="Google Shape;352;g3fb4982c3df_0_305"/>
            <p:cNvPicPr preferRelativeResize="0"/>
            <p:nvPr/>
          </p:nvPicPr>
          <p:blipFill rotWithShape="1">
            <a:blip r:embed="rId10">
              <a:alphaModFix/>
            </a:blip>
            <a:srcRect b="0" l="0" r="0" t="0"/>
            <a:stretch/>
          </p:blipFill>
          <p:spPr>
            <a:xfrm>
              <a:off x="3330897" y="4541732"/>
              <a:ext cx="115179" cy="115178"/>
            </a:xfrm>
            <a:prstGeom prst="rect">
              <a:avLst/>
            </a:prstGeom>
            <a:noFill/>
            <a:ln>
              <a:noFill/>
            </a:ln>
          </p:spPr>
        </p:pic>
        <p:pic>
          <p:nvPicPr>
            <p:cNvPr descr="preencoded.png" id="353" name="Google Shape;353;g3fb4982c3df_0_305"/>
            <p:cNvPicPr preferRelativeResize="0"/>
            <p:nvPr/>
          </p:nvPicPr>
          <p:blipFill rotWithShape="1">
            <a:blip r:embed="rId11">
              <a:alphaModFix/>
            </a:blip>
            <a:srcRect b="0" l="0" r="0" t="0"/>
            <a:stretch/>
          </p:blipFill>
          <p:spPr>
            <a:xfrm>
              <a:off x="3330897" y="5235848"/>
              <a:ext cx="115179" cy="115179"/>
            </a:xfrm>
            <a:prstGeom prst="rect">
              <a:avLst/>
            </a:prstGeom>
            <a:noFill/>
            <a:ln>
              <a:noFill/>
            </a:ln>
          </p:spPr>
        </p:pic>
        <p:pic>
          <p:nvPicPr>
            <p:cNvPr descr="preencoded.png" id="354" name="Google Shape;354;g3fb4982c3df_0_305"/>
            <p:cNvPicPr preferRelativeResize="0"/>
            <p:nvPr/>
          </p:nvPicPr>
          <p:blipFill rotWithShape="1">
            <a:blip r:embed="rId10">
              <a:alphaModFix/>
            </a:blip>
            <a:srcRect b="0" l="0" r="0" t="0"/>
            <a:stretch/>
          </p:blipFill>
          <p:spPr>
            <a:xfrm>
              <a:off x="4184677" y="4238458"/>
              <a:ext cx="115179" cy="115179"/>
            </a:xfrm>
            <a:prstGeom prst="rect">
              <a:avLst/>
            </a:prstGeom>
            <a:noFill/>
            <a:ln>
              <a:noFill/>
            </a:ln>
          </p:spPr>
        </p:pic>
        <p:pic>
          <p:nvPicPr>
            <p:cNvPr descr="preencoded.png" id="355" name="Google Shape;355;g3fb4982c3df_0_305"/>
            <p:cNvPicPr preferRelativeResize="0"/>
            <p:nvPr/>
          </p:nvPicPr>
          <p:blipFill rotWithShape="1">
            <a:blip r:embed="rId12">
              <a:alphaModFix/>
            </a:blip>
            <a:srcRect b="0" l="0" r="0" t="0"/>
            <a:stretch/>
          </p:blipFill>
          <p:spPr>
            <a:xfrm>
              <a:off x="4184677" y="5561633"/>
              <a:ext cx="115179" cy="115179"/>
            </a:xfrm>
            <a:prstGeom prst="rect">
              <a:avLst/>
            </a:prstGeom>
            <a:noFill/>
            <a:ln>
              <a:noFill/>
            </a:ln>
          </p:spPr>
        </p:pic>
        <p:pic>
          <p:nvPicPr>
            <p:cNvPr descr="preencoded.png" id="356" name="Google Shape;356;g3fb4982c3df_0_305"/>
            <p:cNvPicPr preferRelativeResize="0"/>
            <p:nvPr/>
          </p:nvPicPr>
          <p:blipFill rotWithShape="1">
            <a:blip r:embed="rId13">
              <a:alphaModFix/>
            </a:blip>
            <a:srcRect b="0" l="0" r="0" t="0"/>
            <a:stretch/>
          </p:blipFill>
          <p:spPr>
            <a:xfrm>
              <a:off x="5038458" y="5799609"/>
              <a:ext cx="115179" cy="115179"/>
            </a:xfrm>
            <a:prstGeom prst="rect">
              <a:avLst/>
            </a:prstGeom>
            <a:noFill/>
            <a:ln>
              <a:noFill/>
            </a:ln>
          </p:spPr>
        </p:pic>
        <p:pic>
          <p:nvPicPr>
            <p:cNvPr descr="preencoded.png" id="357" name="Google Shape;357;g3fb4982c3df_0_305"/>
            <p:cNvPicPr preferRelativeResize="0"/>
            <p:nvPr/>
          </p:nvPicPr>
          <p:blipFill rotWithShape="1">
            <a:blip r:embed="rId13">
              <a:alphaModFix/>
            </a:blip>
            <a:srcRect b="0" l="0" r="0" t="0"/>
            <a:stretch/>
          </p:blipFill>
          <p:spPr>
            <a:xfrm>
              <a:off x="5038458" y="4733869"/>
              <a:ext cx="115179" cy="115179"/>
            </a:xfrm>
            <a:prstGeom prst="rect">
              <a:avLst/>
            </a:prstGeom>
            <a:noFill/>
            <a:ln>
              <a:noFill/>
            </a:ln>
          </p:spPr>
        </p:pic>
        <p:pic>
          <p:nvPicPr>
            <p:cNvPr descr="preencoded.png" id="358" name="Google Shape;358;g3fb4982c3df_0_305"/>
            <p:cNvPicPr preferRelativeResize="0"/>
            <p:nvPr/>
          </p:nvPicPr>
          <p:blipFill rotWithShape="1">
            <a:blip r:embed="rId10">
              <a:alphaModFix/>
            </a:blip>
            <a:srcRect b="0" l="0" r="0" t="0"/>
            <a:stretch/>
          </p:blipFill>
          <p:spPr>
            <a:xfrm>
              <a:off x="5895705" y="5049924"/>
              <a:ext cx="115179" cy="115179"/>
            </a:xfrm>
            <a:prstGeom prst="rect">
              <a:avLst/>
            </a:prstGeom>
            <a:noFill/>
            <a:ln>
              <a:noFill/>
            </a:ln>
          </p:spPr>
        </p:pic>
        <p:pic>
          <p:nvPicPr>
            <p:cNvPr descr="preencoded.png" id="359" name="Google Shape;359;g3fb4982c3df_0_305"/>
            <p:cNvPicPr preferRelativeResize="0"/>
            <p:nvPr/>
          </p:nvPicPr>
          <p:blipFill rotWithShape="1">
            <a:blip r:embed="rId10">
              <a:alphaModFix/>
            </a:blip>
            <a:srcRect b="0" l="0" r="0" t="0"/>
            <a:stretch/>
          </p:blipFill>
          <p:spPr>
            <a:xfrm>
              <a:off x="5895705" y="4815483"/>
              <a:ext cx="115179" cy="115179"/>
            </a:xfrm>
            <a:prstGeom prst="rect">
              <a:avLst/>
            </a:prstGeom>
            <a:noFill/>
            <a:ln>
              <a:noFill/>
            </a:ln>
          </p:spPr>
        </p:pic>
        <p:pic>
          <p:nvPicPr>
            <p:cNvPr descr="preencoded.png" id="360" name="Google Shape;360;g3fb4982c3df_0_305"/>
            <p:cNvPicPr preferRelativeResize="0"/>
            <p:nvPr/>
          </p:nvPicPr>
          <p:blipFill rotWithShape="1">
            <a:blip r:embed="rId10">
              <a:alphaModFix/>
            </a:blip>
            <a:srcRect b="0" l="0" r="0" t="0"/>
            <a:stretch/>
          </p:blipFill>
          <p:spPr>
            <a:xfrm>
              <a:off x="6746016" y="5750682"/>
              <a:ext cx="115179" cy="115178"/>
            </a:xfrm>
            <a:prstGeom prst="rect">
              <a:avLst/>
            </a:prstGeom>
            <a:noFill/>
            <a:ln>
              <a:noFill/>
            </a:ln>
          </p:spPr>
        </p:pic>
        <p:pic>
          <p:nvPicPr>
            <p:cNvPr descr="preencoded.png" id="361" name="Google Shape;361;g3fb4982c3df_0_305"/>
            <p:cNvPicPr preferRelativeResize="0"/>
            <p:nvPr/>
          </p:nvPicPr>
          <p:blipFill rotWithShape="1">
            <a:blip r:embed="rId11">
              <a:alphaModFix/>
            </a:blip>
            <a:srcRect b="0" l="0" r="0" t="0"/>
            <a:stretch/>
          </p:blipFill>
          <p:spPr>
            <a:xfrm>
              <a:off x="6746016" y="5307657"/>
              <a:ext cx="115179" cy="115178"/>
            </a:xfrm>
            <a:prstGeom prst="rect">
              <a:avLst/>
            </a:prstGeom>
            <a:noFill/>
            <a:ln>
              <a:noFill/>
            </a:ln>
          </p:spPr>
        </p:pic>
        <p:pic>
          <p:nvPicPr>
            <p:cNvPr descr="preencoded.png" id="362" name="Google Shape;362;g3fb4982c3df_0_305"/>
            <p:cNvPicPr preferRelativeResize="0"/>
            <p:nvPr/>
          </p:nvPicPr>
          <p:blipFill rotWithShape="1">
            <a:blip r:embed="rId10">
              <a:alphaModFix/>
            </a:blip>
            <a:srcRect b="0" l="0" r="0" t="0"/>
            <a:stretch/>
          </p:blipFill>
          <p:spPr>
            <a:xfrm>
              <a:off x="7603266" y="5229337"/>
              <a:ext cx="115179" cy="115179"/>
            </a:xfrm>
            <a:prstGeom prst="rect">
              <a:avLst/>
            </a:prstGeom>
            <a:noFill/>
            <a:ln>
              <a:noFill/>
            </a:ln>
          </p:spPr>
        </p:pic>
        <p:pic>
          <p:nvPicPr>
            <p:cNvPr descr="preencoded.png" id="363" name="Google Shape;363;g3fb4982c3df_0_305"/>
            <p:cNvPicPr preferRelativeResize="0"/>
            <p:nvPr/>
          </p:nvPicPr>
          <p:blipFill rotWithShape="1">
            <a:blip r:embed="rId11">
              <a:alphaModFix/>
            </a:blip>
            <a:srcRect b="0" l="0" r="0" t="0"/>
            <a:stretch/>
          </p:blipFill>
          <p:spPr>
            <a:xfrm>
              <a:off x="7603266" y="4929578"/>
              <a:ext cx="115179" cy="115179"/>
            </a:xfrm>
            <a:prstGeom prst="rect">
              <a:avLst/>
            </a:prstGeom>
            <a:noFill/>
            <a:ln>
              <a:noFill/>
            </a:ln>
          </p:spPr>
        </p:pic>
        <p:sp>
          <p:nvSpPr>
            <p:cNvPr id="364" name="Google Shape;364;g3fb4982c3df_0_305"/>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65" name="Google Shape;365;g3fb4982c3df_0_305"/>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66" name="Google Shape;366;g3fb4982c3df_0_305"/>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67" name="Google Shape;367;g3fb4982c3df_0_305"/>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68" name="Google Shape;368;g3fb4982c3df_0_305"/>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69" name="Google Shape;369;g3fb4982c3df_0_305"/>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70" name="Google Shape;370;g3fb4982c3df_0_305"/>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71" name="Google Shape;371;g3fb4982c3df_0_305"/>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72" name="Google Shape;372;g3fb4982c3df_0_305"/>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639"/>
                <a:buFont typeface="Lato"/>
                <a:buNone/>
              </a:pPr>
              <a:r>
                <a:rPr b="0" i="0" lang="en-US" sz="1639" u="none" cap="none" strike="noStrike">
                  <a:solidFill>
                    <a:srgbClr val="000000"/>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73" name="Google Shape;373;g3fb4982c3df_0_305"/>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74" name="Google Shape;374;g3fb4982c3df_0_305"/>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75" name="Google Shape;375;g3fb4982c3df_0_305"/>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76" name="Google Shape;376;g3fb4982c3df_0_305"/>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77" name="Google Shape;377;g3fb4982c3df_0_305"/>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78" name="Google Shape;378;g3fb4982c3df_0_305"/>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79" name="Google Shape;379;g3fb4982c3df_0_305"/>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80" name="Google Shape;380;g3fb4982c3df_0_305"/>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81" name="Google Shape;381;g3fb4982c3df_0_305"/>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382" name="Google Shape;382;g3fb4982c3df_0_305"/>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366"/>
                <a:buFont typeface="Lato"/>
                <a:buNone/>
              </a:pPr>
              <a:r>
                <a:rPr b="0" i="0" lang="en-US" sz="1366" u="none" cap="none" strike="noStrike">
                  <a:solidFill>
                    <a:srgbClr val="000000"/>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383" name="Google Shape;383;g3fb4982c3df_0_305"/>
          <p:cNvGrpSpPr/>
          <p:nvPr/>
        </p:nvGrpSpPr>
        <p:grpSpPr>
          <a:xfrm>
            <a:off x="10801350" y="3143250"/>
            <a:ext cx="4181476" cy="4181456"/>
            <a:chOff x="10801350" y="3143250"/>
            <a:chExt cx="4181476" cy="4181456"/>
          </a:xfrm>
        </p:grpSpPr>
        <p:pic>
          <p:nvPicPr>
            <p:cNvPr descr="preencoded.png" id="384" name="Google Shape;384;g3fb4982c3df_0_305"/>
            <p:cNvPicPr preferRelativeResize="0"/>
            <p:nvPr/>
          </p:nvPicPr>
          <p:blipFill rotWithShape="1">
            <a:blip r:embed="rId14">
              <a:alphaModFix/>
            </a:blip>
            <a:srcRect b="0" l="0" r="0" t="0"/>
            <a:stretch/>
          </p:blipFill>
          <p:spPr>
            <a:xfrm>
              <a:off x="12892088" y="3143250"/>
              <a:ext cx="2090738" cy="3569103"/>
            </a:xfrm>
            <a:prstGeom prst="rect">
              <a:avLst/>
            </a:prstGeom>
            <a:noFill/>
            <a:ln>
              <a:noFill/>
            </a:ln>
          </p:spPr>
        </p:pic>
        <p:pic>
          <p:nvPicPr>
            <p:cNvPr descr="preencoded.png" id="385" name="Google Shape;385;g3fb4982c3df_0_305"/>
            <p:cNvPicPr preferRelativeResize="0"/>
            <p:nvPr/>
          </p:nvPicPr>
          <p:blipFill rotWithShape="1">
            <a:blip r:embed="rId15">
              <a:alphaModFix/>
            </a:blip>
            <a:srcRect b="0" l="0" r="0" t="0"/>
            <a:stretch/>
          </p:blipFill>
          <p:spPr>
            <a:xfrm>
              <a:off x="11413713" y="6268845"/>
              <a:ext cx="2956750" cy="1055861"/>
            </a:xfrm>
            <a:prstGeom prst="rect">
              <a:avLst/>
            </a:prstGeom>
            <a:noFill/>
            <a:ln>
              <a:noFill/>
            </a:ln>
          </p:spPr>
        </p:pic>
        <p:pic>
          <p:nvPicPr>
            <p:cNvPr descr="preencoded.png" id="386" name="Google Shape;386;g3fb4982c3df_0_305"/>
            <p:cNvPicPr preferRelativeResize="0"/>
            <p:nvPr/>
          </p:nvPicPr>
          <p:blipFill rotWithShape="1">
            <a:blip r:embed="rId16">
              <a:alphaModFix/>
            </a:blip>
            <a:srcRect b="0" l="0" r="0" t="0"/>
            <a:stretch/>
          </p:blipFill>
          <p:spPr>
            <a:xfrm>
              <a:off x="10801350" y="3143250"/>
              <a:ext cx="2090738" cy="3569103"/>
            </a:xfrm>
            <a:prstGeom prst="rect">
              <a:avLst/>
            </a:prstGeom>
            <a:noFill/>
            <a:ln>
              <a:noFill/>
            </a:ln>
          </p:spPr>
        </p:pic>
        <p:sp>
          <p:nvSpPr>
            <p:cNvPr id="387" name="Google Shape;387;g3fb4982c3df_0_305"/>
            <p:cNvSpPr/>
            <p:nvPr/>
          </p:nvSpPr>
          <p:spPr>
            <a:xfrm>
              <a:off x="11896725" y="4748213"/>
              <a:ext cx="2160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34.574</a:t>
              </a:r>
              <a:endParaRPr b="0" i="0" sz="3600" u="none" cap="none" strike="noStrike">
                <a:solidFill>
                  <a:schemeClr val="dk1"/>
                </a:solidFill>
                <a:latin typeface="Calibri"/>
                <a:ea typeface="Calibri"/>
                <a:cs typeface="Calibri"/>
                <a:sym typeface="Calibri"/>
              </a:endParaRPr>
            </a:p>
          </p:txBody>
        </p:sp>
        <p:sp>
          <p:nvSpPr>
            <p:cNvPr id="388" name="Google Shape;388;g3fb4982c3df_0_305"/>
            <p:cNvSpPr/>
            <p:nvPr/>
          </p:nvSpPr>
          <p:spPr>
            <a:xfrm>
              <a:off x="12558713" y="5319713"/>
              <a:ext cx="783000" cy="50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Total</a:t>
              </a:r>
              <a:endParaRPr b="0" i="0" sz="2400" u="none" cap="none" strike="noStrike">
                <a:solidFill>
                  <a:schemeClr val="dk1"/>
                </a:solidFill>
                <a:latin typeface="Calibri"/>
                <a:ea typeface="Calibri"/>
                <a:cs typeface="Calibri"/>
                <a:sym typeface="Calibri"/>
              </a:endParaRPr>
            </a:p>
          </p:txBody>
        </p:sp>
      </p:grpSp>
      <p:grpSp>
        <p:nvGrpSpPr>
          <p:cNvPr id="389" name="Google Shape;389;g3fb4982c3df_0_305"/>
          <p:cNvGrpSpPr/>
          <p:nvPr/>
        </p:nvGrpSpPr>
        <p:grpSpPr>
          <a:xfrm>
            <a:off x="9898380" y="7886700"/>
            <a:ext cx="5997000" cy="1554600"/>
            <a:chOff x="9898380" y="7886700"/>
            <a:chExt cx="5997000" cy="1554600"/>
          </a:xfrm>
        </p:grpSpPr>
        <p:sp>
          <p:nvSpPr>
            <p:cNvPr id="390" name="Google Shape;390;g3fb4982c3df_0_305"/>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Treasure Found</a:t>
              </a:r>
              <a:endParaRPr b="0" i="0" sz="3600" u="none" cap="none" strike="noStrike">
                <a:solidFill>
                  <a:schemeClr val="dk1"/>
                </a:solidFill>
                <a:latin typeface="Calibri"/>
                <a:ea typeface="Calibri"/>
                <a:cs typeface="Calibri"/>
                <a:sym typeface="Calibri"/>
              </a:endParaRPr>
            </a:p>
          </p:txBody>
        </p:sp>
        <p:sp>
          <p:nvSpPr>
            <p:cNvPr id="391" name="Google Shape;391;g3fb4982c3df_0_305"/>
            <p:cNvSpPr/>
            <p:nvPr/>
          </p:nvSpPr>
          <p:spPr>
            <a:xfrm>
              <a:off x="9913620" y="85344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392" name="Google Shape;392;g3fb4982c3df_0_305"/>
          <p:cNvGrpSpPr/>
          <p:nvPr/>
        </p:nvGrpSpPr>
        <p:grpSpPr>
          <a:xfrm>
            <a:off x="2392680" y="7886700"/>
            <a:ext cx="5997000" cy="2126100"/>
            <a:chOff x="2392680" y="7886700"/>
            <a:chExt cx="5997000" cy="2126100"/>
          </a:xfrm>
        </p:grpSpPr>
        <p:sp>
          <p:nvSpPr>
            <p:cNvPr id="393" name="Google Shape;393;g3fb4982c3df_0_305"/>
            <p:cNvSpPr/>
            <p:nvPr/>
          </p:nvSpPr>
          <p:spPr>
            <a:xfrm>
              <a:off x="2392680" y="7886700"/>
              <a:ext cx="5997000" cy="1302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Spellcasting Progress</a:t>
              </a:r>
              <a:endParaRPr b="0" i="0" sz="3600" u="none" cap="none" strike="noStrike">
                <a:solidFill>
                  <a:schemeClr val="dk1"/>
                </a:solidFill>
                <a:latin typeface="Calibri"/>
                <a:ea typeface="Calibri"/>
                <a:cs typeface="Calibri"/>
                <a:sym typeface="Calibri"/>
              </a:endParaRPr>
            </a:p>
          </p:txBody>
        </p:sp>
        <p:sp>
          <p:nvSpPr>
            <p:cNvPr id="394" name="Google Shape;394;g3fb4982c3df_0_305"/>
            <p:cNvSpPr/>
            <p:nvPr/>
          </p:nvSpPr>
          <p:spPr>
            <a:xfrm>
              <a:off x="2407920" y="9105900"/>
              <a:ext cx="5966400" cy="9069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399" name="Shape 399"/>
        <p:cNvGrpSpPr/>
        <p:nvPr/>
      </p:nvGrpSpPr>
      <p:grpSpPr>
        <a:xfrm>
          <a:off x="0" y="0"/>
          <a:ext cx="0" cy="0"/>
          <a:chOff x="0" y="0"/>
          <a:chExt cx="0" cy="0"/>
        </a:xfrm>
      </p:grpSpPr>
      <p:pic>
        <p:nvPicPr>
          <p:cNvPr descr="preencoded.png" id="400" name="Google Shape;400;g3fb4982c3df_0_369"/>
          <p:cNvPicPr preferRelativeResize="0"/>
          <p:nvPr/>
        </p:nvPicPr>
        <p:blipFill rotWithShape="1">
          <a:blip r:embed="rId3">
            <a:alphaModFix/>
          </a:blip>
          <a:srcRect b="0" l="0" r="0" t="0"/>
          <a:stretch/>
        </p:blipFill>
        <p:spPr>
          <a:xfrm>
            <a:off x="0" y="7229475"/>
            <a:ext cx="4676775" cy="4191000"/>
          </a:xfrm>
          <a:prstGeom prst="rect">
            <a:avLst/>
          </a:prstGeom>
          <a:noFill/>
          <a:ln>
            <a:noFill/>
          </a:ln>
        </p:spPr>
      </p:pic>
      <p:pic>
        <p:nvPicPr>
          <p:cNvPr descr="preencoded.png" id="401" name="Google Shape;401;g3fb4982c3df_0_369"/>
          <p:cNvPicPr preferRelativeResize="0"/>
          <p:nvPr/>
        </p:nvPicPr>
        <p:blipFill rotWithShape="1">
          <a:blip r:embed="rId4">
            <a:alphaModFix/>
          </a:blip>
          <a:srcRect b="0" l="0" r="0" t="0"/>
          <a:stretch/>
        </p:blipFill>
        <p:spPr>
          <a:xfrm>
            <a:off x="14449425" y="-1238250"/>
            <a:ext cx="3457575" cy="6934198"/>
          </a:xfrm>
          <a:prstGeom prst="rect">
            <a:avLst/>
          </a:prstGeom>
          <a:noFill/>
          <a:ln>
            <a:noFill/>
          </a:ln>
        </p:spPr>
      </p:pic>
      <p:grpSp>
        <p:nvGrpSpPr>
          <p:cNvPr id="402" name="Google Shape;402;g3fb4982c3df_0_369"/>
          <p:cNvGrpSpPr/>
          <p:nvPr/>
        </p:nvGrpSpPr>
        <p:grpSpPr>
          <a:xfrm>
            <a:off x="17640300" y="7994925"/>
            <a:ext cx="596549" cy="2063476"/>
            <a:chOff x="17640300" y="7994925"/>
            <a:chExt cx="596549" cy="2063476"/>
          </a:xfrm>
        </p:grpSpPr>
        <p:pic>
          <p:nvPicPr>
            <p:cNvPr descr="preencoded.png" id="403" name="Google Shape;403;g3fb4982c3df_0_369"/>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04" name="Google Shape;404;g3fb4982c3df_0_36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05" name="Google Shape;405;g3fb4982c3df_0_369"/>
          <p:cNvGrpSpPr/>
          <p:nvPr/>
        </p:nvGrpSpPr>
        <p:grpSpPr>
          <a:xfrm>
            <a:off x="10086975" y="5153025"/>
            <a:ext cx="6644700" cy="1630800"/>
            <a:chOff x="10086975" y="5153025"/>
            <a:chExt cx="6644700" cy="1630800"/>
          </a:xfrm>
        </p:grpSpPr>
        <p:sp>
          <p:nvSpPr>
            <p:cNvPr id="406" name="Google Shape;406;g3fb4982c3df_0_369"/>
            <p:cNvSpPr/>
            <p:nvPr/>
          </p:nvSpPr>
          <p:spPr>
            <a:xfrm>
              <a:off x="10086975" y="51530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A web application</a:t>
              </a:r>
              <a:endParaRPr b="0" i="0" sz="3600" u="none" cap="none" strike="noStrike">
                <a:solidFill>
                  <a:schemeClr val="dk1"/>
                </a:solidFill>
                <a:latin typeface="Calibri"/>
                <a:ea typeface="Calibri"/>
                <a:cs typeface="Calibri"/>
                <a:sym typeface="Calibri"/>
              </a:endParaRPr>
            </a:p>
          </p:txBody>
        </p:sp>
        <p:sp>
          <p:nvSpPr>
            <p:cNvPr id="407" name="Google Shape;407;g3fb4982c3df_0_369"/>
            <p:cNvSpPr/>
            <p:nvPr/>
          </p:nvSpPr>
          <p:spPr>
            <a:xfrm>
              <a:off x="10086975" y="5876925"/>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08" name="Google Shape;408;g3fb4982c3df_0_369"/>
          <p:cNvPicPr preferRelativeResize="0"/>
          <p:nvPr/>
        </p:nvPicPr>
        <p:blipFill rotWithShape="1">
          <a:blip r:embed="rId6">
            <a:alphaModFix/>
          </a:blip>
          <a:srcRect b="0" l="0" r="0" t="0"/>
          <a:stretch/>
        </p:blipFill>
        <p:spPr>
          <a:xfrm>
            <a:off x="190500" y="2438400"/>
            <a:ext cx="10325100" cy="6124575"/>
          </a:xfrm>
          <a:prstGeom prst="rect">
            <a:avLst/>
          </a:prstGeom>
          <a:noFill/>
          <a:ln>
            <a:noFill/>
          </a:ln>
        </p:spPr>
      </p:pic>
      <p:pic>
        <p:nvPicPr>
          <p:cNvPr descr="preencoded.png" id="409" name="Google Shape;409;g3fb4982c3df_0_369"/>
          <p:cNvPicPr preferRelativeResize="0"/>
          <p:nvPr/>
        </p:nvPicPr>
        <p:blipFill rotWithShape="1">
          <a:blip r:embed="rId7">
            <a:alphaModFix/>
          </a:blip>
          <a:srcRect b="0" l="0" r="0" t="0"/>
          <a:stretch/>
        </p:blipFill>
        <p:spPr>
          <a:xfrm>
            <a:off x="1638300" y="2695575"/>
            <a:ext cx="7419975" cy="4867275"/>
          </a:xfrm>
          <a:prstGeom prst="rect">
            <a:avLst/>
          </a:prstGeom>
          <a:noFill/>
          <a:ln>
            <a:noFill/>
          </a:ln>
        </p:spPr>
      </p:pic>
      <p:sp>
        <p:nvSpPr>
          <p:cNvPr id="410" name="Google Shape;410;g3fb4982c3df_0_369"/>
          <p:cNvSpPr/>
          <p:nvPr/>
        </p:nvSpPr>
        <p:spPr>
          <a:xfrm>
            <a:off x="10029825" y="2695575"/>
            <a:ext cx="79152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15" name="Shape 415"/>
        <p:cNvGrpSpPr/>
        <p:nvPr/>
      </p:nvGrpSpPr>
      <p:grpSpPr>
        <a:xfrm>
          <a:off x="0" y="0"/>
          <a:ext cx="0" cy="0"/>
          <a:chOff x="0" y="0"/>
          <a:chExt cx="0" cy="0"/>
        </a:xfrm>
      </p:grpSpPr>
      <p:sp>
        <p:nvSpPr>
          <p:cNvPr id="416" name="Google Shape;416;g3fb4982c3df_0_384"/>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17" name="Google Shape;417;g3fb4982c3df_0_384"/>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418" name="Google Shape;418;g3fb4982c3df_0_384"/>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419" name="Google Shape;419;g3fb4982c3df_0_384"/>
          <p:cNvGrpSpPr/>
          <p:nvPr/>
        </p:nvGrpSpPr>
        <p:grpSpPr>
          <a:xfrm>
            <a:off x="17640300" y="7994925"/>
            <a:ext cx="596549" cy="2063476"/>
            <a:chOff x="17640300" y="7994925"/>
            <a:chExt cx="596549" cy="2063476"/>
          </a:xfrm>
        </p:grpSpPr>
        <p:pic>
          <p:nvPicPr>
            <p:cNvPr descr="preencoded.png" id="420" name="Google Shape;420;g3fb4982c3df_0_384"/>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21" name="Google Shape;421;g3fb4982c3df_0_3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2" name="Google Shape;422;g3fb4982c3df_0_384"/>
          <p:cNvGrpSpPr/>
          <p:nvPr/>
        </p:nvGrpSpPr>
        <p:grpSpPr>
          <a:xfrm>
            <a:off x="2209800" y="3467100"/>
            <a:ext cx="6644700" cy="1630800"/>
            <a:chOff x="2209800" y="3467100"/>
            <a:chExt cx="6644700" cy="1630800"/>
          </a:xfrm>
        </p:grpSpPr>
        <p:sp>
          <p:nvSpPr>
            <p:cNvPr id="423" name="Google Shape;423;g3fb4982c3df_0_384"/>
            <p:cNvSpPr/>
            <p:nvPr/>
          </p:nvSpPr>
          <p:spPr>
            <a:xfrm>
              <a:off x="2209800" y="3467100"/>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An mobile app</a:t>
              </a:r>
              <a:endParaRPr b="0" i="0" sz="3600" u="none" cap="none" strike="noStrike">
                <a:solidFill>
                  <a:schemeClr val="dk1"/>
                </a:solidFill>
                <a:latin typeface="Calibri"/>
                <a:ea typeface="Calibri"/>
                <a:cs typeface="Calibri"/>
                <a:sym typeface="Calibri"/>
              </a:endParaRPr>
            </a:p>
          </p:txBody>
        </p:sp>
        <p:sp>
          <p:nvSpPr>
            <p:cNvPr id="424" name="Google Shape;424;g3fb4982c3df_0_384"/>
            <p:cNvSpPr/>
            <p:nvPr/>
          </p:nvSpPr>
          <p:spPr>
            <a:xfrm>
              <a:off x="2209800" y="4191000"/>
              <a:ext cx="66141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25" name="Google Shape;425;g3fb4982c3df_0_384"/>
          <p:cNvSpPr/>
          <p:nvPr/>
        </p:nvSpPr>
        <p:spPr>
          <a:xfrm>
            <a:off x="2209800" y="5743575"/>
            <a:ext cx="6776100" cy="27165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Live your fantasy dreams</a:t>
            </a:r>
            <a:endParaRPr b="0" i="0" sz="2400" u="none" cap="none" strike="noStrike">
              <a:solidFill>
                <a:schemeClr val="dk1"/>
              </a:solidFill>
              <a:latin typeface="Calibri"/>
              <a:ea typeface="Calibri"/>
              <a:cs typeface="Calibri"/>
              <a:sym typeface="Calibri"/>
            </a:endParaRPr>
          </a:p>
        </p:txBody>
      </p:sp>
      <p:sp>
        <p:nvSpPr>
          <p:cNvPr id="426" name="Google Shape;426;g3fb4982c3df_0_384"/>
          <p:cNvSpPr/>
          <p:nvPr/>
        </p:nvSpPr>
        <p:spPr>
          <a:xfrm>
            <a:off x="2171700" y="1390650"/>
            <a:ext cx="95727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27" name="Google Shape;427;g3fb4982c3df_0_384"/>
          <p:cNvPicPr preferRelativeResize="0"/>
          <p:nvPr/>
        </p:nvPicPr>
        <p:blipFill rotWithShape="1">
          <a:blip r:embed="rId6">
            <a:alphaModFix/>
          </a:blip>
          <a:srcRect b="0" l="0" r="0" t="0"/>
          <a:stretch/>
        </p:blipFill>
        <p:spPr>
          <a:xfrm>
            <a:off x="11591925" y="771525"/>
            <a:ext cx="4105275" cy="8886825"/>
          </a:xfrm>
          <a:prstGeom prst="rect">
            <a:avLst/>
          </a:prstGeom>
          <a:noFill/>
          <a:ln>
            <a:noFill/>
          </a:ln>
        </p:spPr>
      </p:pic>
      <p:pic>
        <p:nvPicPr>
          <p:cNvPr descr="preencoded.png" id="428" name="Google Shape;428;g3fb4982c3df_0_384"/>
          <p:cNvPicPr preferRelativeResize="0"/>
          <p:nvPr/>
        </p:nvPicPr>
        <p:blipFill rotWithShape="1">
          <a:blip r:embed="rId7">
            <a:alphaModFix/>
          </a:blip>
          <a:srcRect b="0" l="0" r="0" t="0"/>
          <a:stretch/>
        </p:blipFill>
        <p:spPr>
          <a:xfrm>
            <a:off x="11734800" y="1323975"/>
            <a:ext cx="3829050" cy="809625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33" name="Shape 433"/>
        <p:cNvGrpSpPr/>
        <p:nvPr/>
      </p:nvGrpSpPr>
      <p:grpSpPr>
        <a:xfrm>
          <a:off x="0" y="0"/>
          <a:ext cx="0" cy="0"/>
          <a:chOff x="0" y="0"/>
          <a:chExt cx="0" cy="0"/>
        </a:xfrm>
      </p:grpSpPr>
      <p:pic>
        <p:nvPicPr>
          <p:cNvPr descr="preencoded.png" id="434" name="Google Shape;434;g3fb4982c3df_0_401"/>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435" name="Google Shape;435;g3fb4982c3df_0_401"/>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436" name="Google Shape;436;g3fb4982c3df_0_401"/>
          <p:cNvGrpSpPr/>
          <p:nvPr/>
        </p:nvGrpSpPr>
        <p:grpSpPr>
          <a:xfrm>
            <a:off x="17640300" y="7994925"/>
            <a:ext cx="596549" cy="2063476"/>
            <a:chOff x="17640300" y="7994925"/>
            <a:chExt cx="596549" cy="2063476"/>
          </a:xfrm>
        </p:grpSpPr>
        <p:pic>
          <p:nvPicPr>
            <p:cNvPr descr="preencoded.png" id="437" name="Google Shape;437;g3fb4982c3df_0_401"/>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38" name="Google Shape;438;g3fb4982c3df_0_4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39" name="Google Shape;439;g3fb4982c3df_0_401"/>
          <p:cNvGrpSpPr/>
          <p:nvPr/>
        </p:nvGrpSpPr>
        <p:grpSpPr>
          <a:xfrm>
            <a:off x="12658725" y="2143125"/>
            <a:ext cx="4377600" cy="2602200"/>
            <a:chOff x="12658725" y="2143125"/>
            <a:chExt cx="4377600" cy="2602200"/>
          </a:xfrm>
        </p:grpSpPr>
        <p:sp>
          <p:nvSpPr>
            <p:cNvPr id="440" name="Google Shape;440;g3fb4982c3df_0_401"/>
            <p:cNvSpPr/>
            <p:nvPr/>
          </p:nvSpPr>
          <p:spPr>
            <a:xfrm>
              <a:off x="12658725" y="2143125"/>
              <a:ext cx="43776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A web application</a:t>
              </a:r>
              <a:endParaRPr b="0" i="0" sz="3600" u="none" cap="none" strike="noStrike">
                <a:solidFill>
                  <a:schemeClr val="dk1"/>
                </a:solidFill>
                <a:latin typeface="Calibri"/>
                <a:ea typeface="Calibri"/>
                <a:cs typeface="Calibri"/>
                <a:sym typeface="Calibri"/>
              </a:endParaRPr>
            </a:p>
          </p:txBody>
        </p:sp>
        <p:sp>
          <p:nvSpPr>
            <p:cNvPr id="441" name="Google Shape;441;g3fb4982c3df_0_401"/>
            <p:cNvSpPr/>
            <p:nvPr/>
          </p:nvSpPr>
          <p:spPr>
            <a:xfrm>
              <a:off x="12658725" y="3438525"/>
              <a:ext cx="4347300" cy="13068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42" name="Google Shape;442;g3fb4982c3df_0_401"/>
          <p:cNvSpPr/>
          <p:nvPr/>
        </p:nvSpPr>
        <p:spPr>
          <a:xfrm>
            <a:off x="619125" y="1809750"/>
            <a:ext cx="5153100" cy="6934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43" name="Google Shape;443;g3fb4982c3df_0_401"/>
          <p:cNvSpPr/>
          <p:nvPr/>
        </p:nvSpPr>
        <p:spPr>
          <a:xfrm>
            <a:off x="12573000" y="4924425"/>
            <a:ext cx="5204400" cy="3764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Uncover treasures and secret treasures</a:t>
            </a:r>
            <a:endParaRPr b="0" i="0" sz="2400" u="none" cap="none" strike="noStrike">
              <a:solidFill>
                <a:schemeClr val="dk1"/>
              </a:solidFill>
              <a:latin typeface="Calibri"/>
              <a:ea typeface="Calibri"/>
              <a:cs typeface="Calibri"/>
              <a:sym typeface="Calibri"/>
            </a:endParaRPr>
          </a:p>
        </p:txBody>
      </p:sp>
      <p:grpSp>
        <p:nvGrpSpPr>
          <p:cNvPr id="444" name="Google Shape;444;g3fb4982c3df_0_401"/>
          <p:cNvGrpSpPr/>
          <p:nvPr/>
        </p:nvGrpSpPr>
        <p:grpSpPr>
          <a:xfrm>
            <a:off x="5924550" y="561975"/>
            <a:ext cx="6429375" cy="9248775"/>
            <a:chOff x="5924550" y="561975"/>
            <a:chExt cx="6429375" cy="9248775"/>
          </a:xfrm>
        </p:grpSpPr>
        <p:pic>
          <p:nvPicPr>
            <p:cNvPr descr="preencoded.png" id="445" name="Google Shape;445;g3fb4982c3df_0_401"/>
            <p:cNvPicPr preferRelativeResize="0"/>
            <p:nvPr/>
          </p:nvPicPr>
          <p:blipFill rotWithShape="1">
            <a:blip r:embed="rId6">
              <a:alphaModFix/>
            </a:blip>
            <a:srcRect b="0" l="0" r="0" t="0"/>
            <a:stretch/>
          </p:blipFill>
          <p:spPr>
            <a:xfrm>
              <a:off x="5924550" y="561975"/>
              <a:ext cx="6429375" cy="9248775"/>
            </a:xfrm>
            <a:prstGeom prst="rect">
              <a:avLst/>
            </a:prstGeom>
            <a:noFill/>
            <a:ln>
              <a:noFill/>
            </a:ln>
          </p:spPr>
        </p:pic>
        <p:pic>
          <p:nvPicPr>
            <p:cNvPr descr="preencoded.png" id="446" name="Google Shape;446;g3fb4982c3df_0_401"/>
            <p:cNvPicPr preferRelativeResize="0"/>
            <p:nvPr/>
          </p:nvPicPr>
          <p:blipFill rotWithShape="1">
            <a:blip r:embed="rId7">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51" name="Shape 451"/>
        <p:cNvGrpSpPr/>
        <p:nvPr/>
      </p:nvGrpSpPr>
      <p:grpSpPr>
        <a:xfrm>
          <a:off x="0" y="0"/>
          <a:ext cx="0" cy="0"/>
          <a:chOff x="0" y="0"/>
          <a:chExt cx="0" cy="0"/>
        </a:xfrm>
      </p:grpSpPr>
      <p:pic>
        <p:nvPicPr>
          <p:cNvPr descr="preencoded.png" id="452" name="Google Shape;452;g3fb4982c3df_0_418"/>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53" name="Google Shape;453;g3fb4982c3df_0_418"/>
          <p:cNvGrpSpPr/>
          <p:nvPr/>
        </p:nvGrpSpPr>
        <p:grpSpPr>
          <a:xfrm>
            <a:off x="17640300" y="7994925"/>
            <a:ext cx="596549" cy="2063476"/>
            <a:chOff x="17640300" y="7994925"/>
            <a:chExt cx="596549" cy="2063476"/>
          </a:xfrm>
        </p:grpSpPr>
        <p:pic>
          <p:nvPicPr>
            <p:cNvPr descr="preencoded.png" id="454" name="Google Shape;454;g3fb4982c3df_0_418"/>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55" name="Google Shape;455;g3fb4982c3df_0_41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56" name="Google Shape;456;g3fb4982c3df_0_418"/>
          <p:cNvSpPr/>
          <p:nvPr/>
        </p:nvSpPr>
        <p:spPr>
          <a:xfrm>
            <a:off x="11868150" y="523875"/>
            <a:ext cx="5496000"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61" name="Shape 461"/>
        <p:cNvGrpSpPr/>
        <p:nvPr/>
      </p:nvGrpSpPr>
      <p:grpSpPr>
        <a:xfrm>
          <a:off x="0" y="0"/>
          <a:ext cx="0" cy="0"/>
          <a:chOff x="0" y="0"/>
          <a:chExt cx="0" cy="0"/>
        </a:xfrm>
      </p:grpSpPr>
      <p:sp>
        <p:nvSpPr>
          <p:cNvPr id="462" name="Google Shape;462;g3fb4982c3df_0_427"/>
          <p:cNvSpPr/>
          <p:nvPr/>
        </p:nvSpPr>
        <p:spPr>
          <a:xfrm>
            <a:off x="0" y="0"/>
            <a:ext cx="18288000" cy="10287000"/>
          </a:xfrm>
          <a:prstGeom prst="rect">
            <a:avLst/>
          </a:prstGeom>
          <a:solidFill>
            <a:srgbClr val="F0D29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463" name="Google Shape;463;g3fb4982c3df_0_427"/>
          <p:cNvPicPr preferRelativeResize="0"/>
          <p:nvPr/>
        </p:nvPicPr>
        <p:blipFill rotWithShape="1">
          <a:blip r:embed="rId3">
            <a:alphaModFix/>
          </a:blip>
          <a:srcRect b="0" l="0" r="0" t="0"/>
          <a:stretch/>
        </p:blipFill>
        <p:spPr>
          <a:xfrm>
            <a:off x="0" y="6200775"/>
            <a:ext cx="3971925" cy="4086225"/>
          </a:xfrm>
          <a:prstGeom prst="rect">
            <a:avLst/>
          </a:prstGeom>
          <a:noFill/>
          <a:ln>
            <a:noFill/>
          </a:ln>
        </p:spPr>
      </p:pic>
      <p:pic>
        <p:nvPicPr>
          <p:cNvPr descr="preencoded.png" id="464" name="Google Shape;464;g3fb4982c3df_0_427"/>
          <p:cNvPicPr preferRelativeResize="0"/>
          <p:nvPr/>
        </p:nvPicPr>
        <p:blipFill rotWithShape="1">
          <a:blip r:embed="rId4">
            <a:alphaModFix/>
          </a:blip>
          <a:srcRect b="0" l="0" r="0" t="0"/>
          <a:stretch/>
        </p:blipFill>
        <p:spPr>
          <a:xfrm>
            <a:off x="14001750" y="-352425"/>
            <a:ext cx="3362325" cy="3543300"/>
          </a:xfrm>
          <a:prstGeom prst="rect">
            <a:avLst/>
          </a:prstGeom>
          <a:noFill/>
          <a:ln>
            <a:noFill/>
          </a:ln>
        </p:spPr>
      </p:pic>
      <p:grpSp>
        <p:nvGrpSpPr>
          <p:cNvPr id="465" name="Google Shape;465;g3fb4982c3df_0_427"/>
          <p:cNvGrpSpPr/>
          <p:nvPr/>
        </p:nvGrpSpPr>
        <p:grpSpPr>
          <a:xfrm>
            <a:off x="17640300" y="7994925"/>
            <a:ext cx="596549" cy="2063476"/>
            <a:chOff x="17640300" y="7994925"/>
            <a:chExt cx="596549" cy="2063476"/>
          </a:xfrm>
        </p:grpSpPr>
        <p:pic>
          <p:nvPicPr>
            <p:cNvPr descr="preencoded.png" id="466" name="Google Shape;466;g3fb4982c3df_0_427"/>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67" name="Google Shape;467;g3fb4982c3df_0_42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68" name="Google Shape;468;g3fb4982c3df_0_427"/>
          <p:cNvPicPr preferRelativeResize="0"/>
          <p:nvPr/>
        </p:nvPicPr>
        <p:blipFill rotWithShape="1">
          <a:blip r:embed="rId6">
            <a:alphaModFix/>
          </a:blip>
          <a:srcRect b="0" l="0" r="0" t="0"/>
          <a:stretch/>
        </p:blipFill>
        <p:spPr>
          <a:xfrm>
            <a:off x="6391275" y="2857500"/>
            <a:ext cx="10858500" cy="5895975"/>
          </a:xfrm>
          <a:prstGeom prst="rect">
            <a:avLst/>
          </a:prstGeom>
          <a:noFill/>
          <a:ln>
            <a:noFill/>
          </a:ln>
        </p:spPr>
      </p:pic>
      <p:sp>
        <p:nvSpPr>
          <p:cNvPr id="469" name="Google Shape;469;g3fb4982c3df_0_427"/>
          <p:cNvSpPr/>
          <p:nvPr/>
        </p:nvSpPr>
        <p:spPr>
          <a:xfrm>
            <a:off x="904875" y="828675"/>
            <a:ext cx="164877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Fantasy Realm at a Glance</a:t>
            </a:r>
            <a:endParaRPr b="0" i="0" sz="6000" u="none" cap="none" strike="noStrike">
              <a:solidFill>
                <a:schemeClr val="dk1"/>
              </a:solidFill>
              <a:latin typeface="Calibri"/>
              <a:ea typeface="Calibri"/>
              <a:cs typeface="Calibri"/>
              <a:sym typeface="Calibri"/>
            </a:endParaRPr>
          </a:p>
        </p:txBody>
      </p:sp>
      <p:grpSp>
        <p:nvGrpSpPr>
          <p:cNvPr id="470" name="Google Shape;470;g3fb4982c3df_0_427"/>
          <p:cNvGrpSpPr/>
          <p:nvPr/>
        </p:nvGrpSpPr>
        <p:grpSpPr>
          <a:xfrm>
            <a:off x="1285875" y="2571750"/>
            <a:ext cx="5292000" cy="1554600"/>
            <a:chOff x="1285875" y="2571750"/>
            <a:chExt cx="5292000" cy="1554600"/>
          </a:xfrm>
        </p:grpSpPr>
        <p:sp>
          <p:nvSpPr>
            <p:cNvPr id="471" name="Google Shape;471;g3fb4982c3df_0_427"/>
            <p:cNvSpPr/>
            <p:nvPr/>
          </p:nvSpPr>
          <p:spPr>
            <a:xfrm>
              <a:off x="1285875" y="257175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The Forest</a:t>
              </a:r>
              <a:endParaRPr b="0" i="0" sz="3600" u="none" cap="none" strike="noStrike">
                <a:solidFill>
                  <a:schemeClr val="dk1"/>
                </a:solidFill>
                <a:latin typeface="Calibri"/>
                <a:ea typeface="Calibri"/>
                <a:cs typeface="Calibri"/>
                <a:sym typeface="Calibri"/>
              </a:endParaRPr>
            </a:p>
          </p:txBody>
        </p:sp>
        <p:sp>
          <p:nvSpPr>
            <p:cNvPr id="472" name="Google Shape;472;g3fb4982c3df_0_427"/>
            <p:cNvSpPr/>
            <p:nvPr/>
          </p:nvSpPr>
          <p:spPr>
            <a:xfrm>
              <a:off x="1285875" y="321945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magical forest filled with animals and enchanted creatures.</a:t>
              </a:r>
              <a:endParaRPr b="0" i="0" sz="2400" u="none" cap="none" strike="noStrike">
                <a:solidFill>
                  <a:schemeClr val="dk1"/>
                </a:solidFill>
                <a:latin typeface="Calibri"/>
                <a:ea typeface="Calibri"/>
                <a:cs typeface="Calibri"/>
                <a:sym typeface="Calibri"/>
              </a:endParaRPr>
            </a:p>
          </p:txBody>
        </p:sp>
      </p:grpSp>
      <p:grpSp>
        <p:nvGrpSpPr>
          <p:cNvPr id="473" name="Google Shape;473;g3fb4982c3df_0_427"/>
          <p:cNvGrpSpPr/>
          <p:nvPr/>
        </p:nvGrpSpPr>
        <p:grpSpPr>
          <a:xfrm>
            <a:off x="1285875" y="4943475"/>
            <a:ext cx="5292000" cy="1554600"/>
            <a:chOff x="1285875" y="4943475"/>
            <a:chExt cx="5292000" cy="1554600"/>
          </a:xfrm>
        </p:grpSpPr>
        <p:sp>
          <p:nvSpPr>
            <p:cNvPr id="474" name="Google Shape;474;g3fb4982c3df_0_427"/>
            <p:cNvSpPr/>
            <p:nvPr/>
          </p:nvSpPr>
          <p:spPr>
            <a:xfrm>
              <a:off x="1285875" y="4943475"/>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The Caves</a:t>
              </a:r>
              <a:endParaRPr b="0" i="0" sz="3600" u="none" cap="none" strike="noStrike">
                <a:solidFill>
                  <a:schemeClr val="dk1"/>
                </a:solidFill>
                <a:latin typeface="Calibri"/>
                <a:ea typeface="Calibri"/>
                <a:cs typeface="Calibri"/>
                <a:sym typeface="Calibri"/>
              </a:endParaRPr>
            </a:p>
          </p:txBody>
        </p:sp>
        <p:sp>
          <p:nvSpPr>
            <p:cNvPr id="475" name="Google Shape;475;g3fb4982c3df_0_427"/>
            <p:cNvSpPr/>
            <p:nvPr/>
          </p:nvSpPr>
          <p:spPr>
            <a:xfrm>
              <a:off x="1285875" y="5591175"/>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476" name="Google Shape;476;g3fb4982c3df_0_427"/>
          <p:cNvGrpSpPr/>
          <p:nvPr/>
        </p:nvGrpSpPr>
        <p:grpSpPr>
          <a:xfrm>
            <a:off x="1285875" y="7315200"/>
            <a:ext cx="5292000" cy="1554600"/>
            <a:chOff x="1285875" y="7315200"/>
            <a:chExt cx="5292000" cy="1554600"/>
          </a:xfrm>
        </p:grpSpPr>
        <p:sp>
          <p:nvSpPr>
            <p:cNvPr id="477" name="Google Shape;477;g3fb4982c3df_0_427"/>
            <p:cNvSpPr/>
            <p:nvPr/>
          </p:nvSpPr>
          <p:spPr>
            <a:xfrm>
              <a:off x="1285875" y="7315200"/>
              <a:ext cx="5292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The Lair</a:t>
              </a:r>
              <a:endParaRPr b="0" i="0" sz="3600" u="none" cap="none" strike="noStrike">
                <a:solidFill>
                  <a:schemeClr val="dk1"/>
                </a:solidFill>
                <a:latin typeface="Calibri"/>
                <a:ea typeface="Calibri"/>
                <a:cs typeface="Calibri"/>
                <a:sym typeface="Calibri"/>
              </a:endParaRPr>
            </a:p>
          </p:txBody>
        </p:sp>
        <p:sp>
          <p:nvSpPr>
            <p:cNvPr id="478" name="Google Shape;478;g3fb4982c3df_0_427"/>
            <p:cNvSpPr/>
            <p:nvPr/>
          </p:nvSpPr>
          <p:spPr>
            <a:xfrm>
              <a:off x="1285875" y="7962900"/>
              <a:ext cx="5261700" cy="906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 dangerous and mysterious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483" name="Shape 483"/>
        <p:cNvGrpSpPr/>
        <p:nvPr/>
      </p:nvGrpSpPr>
      <p:grpSpPr>
        <a:xfrm>
          <a:off x="0" y="0"/>
          <a:ext cx="0" cy="0"/>
          <a:chOff x="0" y="0"/>
          <a:chExt cx="0" cy="0"/>
        </a:xfrm>
      </p:grpSpPr>
      <p:pic>
        <p:nvPicPr>
          <p:cNvPr descr="preencoded.png" id="484" name="Google Shape;484;g3fb4982c3df_0_448"/>
          <p:cNvPicPr preferRelativeResize="0"/>
          <p:nvPr/>
        </p:nvPicPr>
        <p:blipFill rotWithShape="1">
          <a:blip r:embed="rId3">
            <a:alphaModFix/>
          </a:blip>
          <a:srcRect b="0" l="0" r="0" t="0"/>
          <a:stretch/>
        </p:blipFill>
        <p:spPr>
          <a:xfrm rot="5400000">
            <a:off x="14549437" y="4167188"/>
            <a:ext cx="6191250" cy="1952625"/>
          </a:xfrm>
          <a:prstGeom prst="rect">
            <a:avLst/>
          </a:prstGeom>
          <a:noFill/>
          <a:ln>
            <a:noFill/>
          </a:ln>
        </p:spPr>
      </p:pic>
      <p:pic>
        <p:nvPicPr>
          <p:cNvPr descr="preencoded.png" id="485" name="Google Shape;485;g3fb4982c3df_0_448"/>
          <p:cNvPicPr preferRelativeResize="0"/>
          <p:nvPr/>
        </p:nvPicPr>
        <p:blipFill rotWithShape="1">
          <a:blip r:embed="rId4">
            <a:alphaModFix/>
          </a:blip>
          <a:srcRect b="0" l="0" r="0" t="0"/>
          <a:stretch/>
        </p:blipFill>
        <p:spPr>
          <a:xfrm rot="-5400000">
            <a:off x="-3070145" y="3936918"/>
            <a:ext cx="7921957" cy="2410316"/>
          </a:xfrm>
          <a:prstGeom prst="rect">
            <a:avLst/>
          </a:prstGeom>
          <a:noFill/>
          <a:ln>
            <a:noFill/>
          </a:ln>
        </p:spPr>
      </p:pic>
      <p:grpSp>
        <p:nvGrpSpPr>
          <p:cNvPr id="486" name="Google Shape;486;g3fb4982c3df_0_448"/>
          <p:cNvGrpSpPr/>
          <p:nvPr/>
        </p:nvGrpSpPr>
        <p:grpSpPr>
          <a:xfrm>
            <a:off x="17640300" y="7994925"/>
            <a:ext cx="596549" cy="2063476"/>
            <a:chOff x="17640300" y="7994925"/>
            <a:chExt cx="596549" cy="2063476"/>
          </a:xfrm>
        </p:grpSpPr>
        <p:pic>
          <p:nvPicPr>
            <p:cNvPr descr="preencoded.png" id="487" name="Google Shape;487;g3fb4982c3df_0_44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488" name="Google Shape;488;g3fb4982c3df_0_44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9" name="Google Shape;489;g3fb4982c3df_0_448"/>
          <p:cNvSpPr/>
          <p:nvPr/>
        </p:nvSpPr>
        <p:spPr>
          <a:xfrm>
            <a:off x="4591050" y="828675"/>
            <a:ext cx="9105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The Timeline</a:t>
            </a:r>
            <a:endParaRPr b="0" i="0" sz="6000" u="none" cap="none" strike="noStrike">
              <a:solidFill>
                <a:schemeClr val="dk1"/>
              </a:solidFill>
              <a:latin typeface="Calibri"/>
              <a:ea typeface="Calibri"/>
              <a:cs typeface="Calibri"/>
              <a:sym typeface="Calibri"/>
            </a:endParaRPr>
          </a:p>
        </p:txBody>
      </p:sp>
      <p:grpSp>
        <p:nvGrpSpPr>
          <p:cNvPr id="490" name="Google Shape;490;g3fb4982c3df_0_448"/>
          <p:cNvGrpSpPr/>
          <p:nvPr/>
        </p:nvGrpSpPr>
        <p:grpSpPr>
          <a:xfrm>
            <a:off x="-1" y="2466975"/>
            <a:ext cx="18288000" cy="7250550"/>
            <a:chOff x="-1" y="2466975"/>
            <a:chExt cx="18288000" cy="7250550"/>
          </a:xfrm>
        </p:grpSpPr>
        <p:cxnSp>
          <p:nvCxnSpPr>
            <p:cNvPr id="491" name="Google Shape;491;g3fb4982c3df_0_448"/>
            <p:cNvCxnSpPr/>
            <p:nvPr/>
          </p:nvCxnSpPr>
          <p:spPr>
            <a:xfrm>
              <a:off x="-1" y="5938838"/>
              <a:ext cx="18288000" cy="0"/>
            </a:xfrm>
            <a:prstGeom prst="straightConnector1">
              <a:avLst/>
            </a:prstGeom>
            <a:noFill/>
            <a:ln cap="flat" cmpd="sng" w="9525">
              <a:solidFill>
                <a:srgbClr val="4D4D4D"/>
              </a:solidFill>
              <a:prstDash val="solid"/>
              <a:round/>
              <a:headEnd len="sm" w="sm" type="none"/>
              <a:tailEnd len="sm" w="sm" type="none"/>
            </a:ln>
          </p:spPr>
        </p:cxnSp>
        <p:grpSp>
          <p:nvGrpSpPr>
            <p:cNvPr id="492" name="Google Shape;492;g3fb4982c3df_0_448"/>
            <p:cNvGrpSpPr/>
            <p:nvPr/>
          </p:nvGrpSpPr>
          <p:grpSpPr>
            <a:xfrm>
              <a:off x="933525" y="3762375"/>
              <a:ext cx="142800" cy="2181331"/>
              <a:chOff x="933525" y="3762375"/>
              <a:chExt cx="142800" cy="2181331"/>
            </a:xfrm>
          </p:grpSpPr>
          <p:sp>
            <p:nvSpPr>
              <p:cNvPr id="493" name="Google Shape;493;g3fb4982c3df_0_448"/>
              <p:cNvSpPr/>
              <p:nvPr/>
            </p:nvSpPr>
            <p:spPr>
              <a:xfrm rot="5400000">
                <a:off x="933525" y="3762375"/>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4" name="Google Shape;494;g3fb4982c3df_0_448"/>
              <p:cNvCxnSpPr/>
              <p:nvPr/>
            </p:nvCxnSpPr>
            <p:spPr>
              <a:xfrm rot="5400000">
                <a:off x="-4837" y="4924456"/>
                <a:ext cx="2038500" cy="0"/>
              </a:xfrm>
              <a:prstGeom prst="straightConnector1">
                <a:avLst/>
              </a:prstGeom>
              <a:noFill/>
              <a:ln cap="flat" cmpd="sng" w="19050">
                <a:solidFill>
                  <a:srgbClr val="000000"/>
                </a:solidFill>
                <a:prstDash val="solid"/>
                <a:round/>
                <a:headEnd len="sm" w="sm" type="none"/>
                <a:tailEnd len="sm" w="sm" type="none"/>
              </a:ln>
            </p:spPr>
          </p:cxnSp>
        </p:grpSp>
        <p:grpSp>
          <p:nvGrpSpPr>
            <p:cNvPr id="495" name="Google Shape;495;g3fb4982c3df_0_448"/>
            <p:cNvGrpSpPr/>
            <p:nvPr/>
          </p:nvGrpSpPr>
          <p:grpSpPr>
            <a:xfrm>
              <a:off x="9420300" y="2628900"/>
              <a:ext cx="142800" cy="3314747"/>
              <a:chOff x="9420300" y="2628900"/>
              <a:chExt cx="142800" cy="3314747"/>
            </a:xfrm>
          </p:grpSpPr>
          <p:sp>
            <p:nvSpPr>
              <p:cNvPr id="496" name="Google Shape;496;g3fb4982c3df_0_448"/>
              <p:cNvSpPr/>
              <p:nvPr/>
            </p:nvSpPr>
            <p:spPr>
              <a:xfrm rot="5400000">
                <a:off x="9420300" y="26289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97" name="Google Shape;497;g3fb4982c3df_0_448"/>
              <p:cNvCxnSpPr/>
              <p:nvPr/>
            </p:nvCxnSpPr>
            <p:spPr>
              <a:xfrm rot="5400000">
                <a:off x="7915237" y="4357697"/>
                <a:ext cx="3171900" cy="0"/>
              </a:xfrm>
              <a:prstGeom prst="straightConnector1">
                <a:avLst/>
              </a:prstGeom>
              <a:noFill/>
              <a:ln cap="flat" cmpd="sng" w="19050">
                <a:solidFill>
                  <a:srgbClr val="000000"/>
                </a:solidFill>
                <a:prstDash val="solid"/>
                <a:round/>
                <a:headEnd len="sm" w="sm" type="none"/>
                <a:tailEnd len="sm" w="sm" type="none"/>
              </a:ln>
            </p:spPr>
          </p:cxnSp>
        </p:grpSp>
        <p:grpSp>
          <p:nvGrpSpPr>
            <p:cNvPr id="498" name="Google Shape;498;g3fb4982c3df_0_448"/>
            <p:cNvGrpSpPr/>
            <p:nvPr/>
          </p:nvGrpSpPr>
          <p:grpSpPr>
            <a:xfrm>
              <a:off x="5162550" y="5943551"/>
              <a:ext cx="142800" cy="3771949"/>
              <a:chOff x="5162550" y="5943551"/>
              <a:chExt cx="142800" cy="3771949"/>
            </a:xfrm>
          </p:grpSpPr>
          <p:sp>
            <p:nvSpPr>
              <p:cNvPr id="499" name="Google Shape;499;g3fb4982c3df_0_448"/>
              <p:cNvSpPr/>
              <p:nvPr/>
            </p:nvSpPr>
            <p:spPr>
              <a:xfrm rot="-5400000">
                <a:off x="5162550" y="95727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0" name="Google Shape;500;g3fb4982c3df_0_448"/>
              <p:cNvCxnSpPr/>
              <p:nvPr/>
            </p:nvCxnSpPr>
            <p:spPr>
              <a:xfrm rot="-5400000">
                <a:off x="3428963" y="7758101"/>
                <a:ext cx="3629100" cy="0"/>
              </a:xfrm>
              <a:prstGeom prst="straightConnector1">
                <a:avLst/>
              </a:prstGeom>
              <a:noFill/>
              <a:ln cap="flat" cmpd="sng" w="19050">
                <a:solidFill>
                  <a:srgbClr val="000000"/>
                </a:solidFill>
                <a:prstDash val="solid"/>
                <a:round/>
                <a:headEnd len="sm" w="sm" type="none"/>
                <a:tailEnd len="sm" w="sm" type="none"/>
              </a:ln>
            </p:spPr>
          </p:cxnSp>
        </p:grpSp>
        <p:grpSp>
          <p:nvGrpSpPr>
            <p:cNvPr id="501" name="Google Shape;501;g3fb4982c3df_0_448"/>
            <p:cNvGrpSpPr/>
            <p:nvPr/>
          </p:nvGrpSpPr>
          <p:grpSpPr>
            <a:xfrm>
              <a:off x="13658850" y="5943568"/>
              <a:ext cx="142800" cy="2286032"/>
              <a:chOff x="13658850" y="5943568"/>
              <a:chExt cx="142800" cy="2286032"/>
            </a:xfrm>
          </p:grpSpPr>
          <p:sp>
            <p:nvSpPr>
              <p:cNvPr id="502" name="Google Shape;502;g3fb4982c3df_0_448"/>
              <p:cNvSpPr/>
              <p:nvPr/>
            </p:nvSpPr>
            <p:spPr>
              <a:xfrm rot="-5400000">
                <a:off x="13658850" y="8086800"/>
                <a:ext cx="142800" cy="142800"/>
              </a:xfrm>
              <a:prstGeom prst="ellipse">
                <a:avLst/>
              </a:prstGeom>
              <a:noFill/>
              <a:ln cap="flat" cmpd="sng" w="1905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3" name="Google Shape;503;g3fb4982c3df_0_448"/>
              <p:cNvCxnSpPr/>
              <p:nvPr/>
            </p:nvCxnSpPr>
            <p:spPr>
              <a:xfrm rot="-5400000">
                <a:off x="12668213" y="7015168"/>
                <a:ext cx="2143200" cy="0"/>
              </a:xfrm>
              <a:prstGeom prst="straightConnector1">
                <a:avLst/>
              </a:prstGeom>
              <a:noFill/>
              <a:ln cap="flat" cmpd="sng" w="19050">
                <a:solidFill>
                  <a:srgbClr val="000000"/>
                </a:solidFill>
                <a:prstDash val="solid"/>
                <a:round/>
                <a:headEnd len="sm" w="sm" type="none"/>
                <a:tailEnd len="sm" w="sm" type="none"/>
              </a:ln>
            </p:spPr>
          </p:cxnSp>
        </p:grpSp>
        <p:grpSp>
          <p:nvGrpSpPr>
            <p:cNvPr id="504" name="Google Shape;504;g3fb4982c3df_0_448"/>
            <p:cNvGrpSpPr/>
            <p:nvPr/>
          </p:nvGrpSpPr>
          <p:grpSpPr>
            <a:xfrm>
              <a:off x="1304925" y="3581400"/>
              <a:ext cx="3497700" cy="2192625"/>
              <a:chOff x="1304925" y="3581400"/>
              <a:chExt cx="3497700" cy="2192625"/>
            </a:xfrm>
          </p:grpSpPr>
          <p:sp>
            <p:nvSpPr>
              <p:cNvPr id="505" name="Google Shape;505;g3fb4982c3df_0_448"/>
              <p:cNvSpPr/>
              <p:nvPr/>
            </p:nvSpPr>
            <p:spPr>
              <a:xfrm>
                <a:off x="1304925" y="35814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War</a:t>
                </a:r>
                <a:endParaRPr b="0" i="0" sz="2700" u="none" cap="none" strike="noStrike">
                  <a:solidFill>
                    <a:schemeClr val="dk1"/>
                  </a:solidFill>
                  <a:latin typeface="Calibri"/>
                  <a:ea typeface="Calibri"/>
                  <a:cs typeface="Calibri"/>
                  <a:sym typeface="Calibri"/>
                </a:endParaRPr>
              </a:p>
            </p:txBody>
          </p:sp>
          <p:sp>
            <p:nvSpPr>
              <p:cNvPr id="506" name="Google Shape;506;g3fb4982c3df_0_448"/>
              <p:cNvSpPr/>
              <p:nvPr/>
            </p:nvSpPr>
            <p:spPr>
              <a:xfrm>
                <a:off x="1304925" y="41624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Eclipse</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Quest for artifact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Volcano disaster</a:t>
                </a:r>
                <a:endParaRPr b="0" i="0" sz="2400" u="none" cap="none" strike="noStrike">
                  <a:solidFill>
                    <a:schemeClr val="dk1"/>
                  </a:solidFill>
                  <a:latin typeface="Calibri"/>
                  <a:ea typeface="Calibri"/>
                  <a:cs typeface="Calibri"/>
                  <a:sym typeface="Calibri"/>
                </a:endParaRPr>
              </a:p>
            </p:txBody>
          </p:sp>
        </p:grpSp>
        <p:grpSp>
          <p:nvGrpSpPr>
            <p:cNvPr id="507" name="Google Shape;507;g3fb4982c3df_0_448"/>
            <p:cNvGrpSpPr/>
            <p:nvPr/>
          </p:nvGrpSpPr>
          <p:grpSpPr>
            <a:xfrm>
              <a:off x="9801225" y="2466975"/>
              <a:ext cx="3497700" cy="3821550"/>
              <a:chOff x="9801225" y="2466975"/>
              <a:chExt cx="3497700" cy="3821550"/>
            </a:xfrm>
          </p:grpSpPr>
          <p:sp>
            <p:nvSpPr>
              <p:cNvPr id="508" name="Google Shape;508;g3fb4982c3df_0_448"/>
              <p:cNvSpPr/>
              <p:nvPr/>
            </p:nvSpPr>
            <p:spPr>
              <a:xfrm>
                <a:off x="9801225" y="2466975"/>
                <a:ext cx="3497700" cy="97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Transformation</a:t>
                </a:r>
                <a:endParaRPr b="0" i="0" sz="2700" u="none" cap="none" strike="noStrike">
                  <a:solidFill>
                    <a:schemeClr val="dk1"/>
                  </a:solidFill>
                  <a:latin typeface="Calibri"/>
                  <a:ea typeface="Calibri"/>
                  <a:cs typeface="Calibri"/>
                  <a:sym typeface="Calibri"/>
                </a:endParaRPr>
              </a:p>
            </p:txBody>
          </p:sp>
          <p:sp>
            <p:nvSpPr>
              <p:cNvPr id="509" name="Google Shape;509;g3fb4982c3df_0_448"/>
              <p:cNvSpPr/>
              <p:nvPr/>
            </p:nvSpPr>
            <p:spPr>
              <a:xfrm>
                <a:off x="9801225" y="3476625"/>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Kingdoms clash in conflict.</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Peasant discovers magical powers.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Plot to assassinate leader uncovered.</a:t>
                </a:r>
                <a:endParaRPr b="0" i="0" sz="2400" u="none" cap="none" strike="noStrike">
                  <a:solidFill>
                    <a:schemeClr val="dk1"/>
                  </a:solidFill>
                  <a:latin typeface="Calibri"/>
                  <a:ea typeface="Calibri"/>
                  <a:cs typeface="Calibri"/>
                  <a:sym typeface="Calibri"/>
                </a:endParaRPr>
              </a:p>
            </p:txBody>
          </p:sp>
        </p:grpSp>
        <p:grpSp>
          <p:nvGrpSpPr>
            <p:cNvPr id="510" name="Google Shape;510;g3fb4982c3df_0_448"/>
            <p:cNvGrpSpPr/>
            <p:nvPr/>
          </p:nvGrpSpPr>
          <p:grpSpPr>
            <a:xfrm>
              <a:off x="5562600" y="6324600"/>
              <a:ext cx="3497700" cy="3392925"/>
              <a:chOff x="5562600" y="6324600"/>
              <a:chExt cx="3497700" cy="3392925"/>
            </a:xfrm>
          </p:grpSpPr>
          <p:sp>
            <p:nvSpPr>
              <p:cNvPr id="511" name="Google Shape;511;g3fb4982c3df_0_448"/>
              <p:cNvSpPr/>
              <p:nvPr/>
            </p:nvSpPr>
            <p:spPr>
              <a:xfrm>
                <a:off x="55626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Rise</a:t>
                </a:r>
                <a:endParaRPr b="0" i="0" sz="2700" u="none" cap="none" strike="noStrike">
                  <a:solidFill>
                    <a:schemeClr val="dk1"/>
                  </a:solidFill>
                  <a:latin typeface="Calibri"/>
                  <a:ea typeface="Calibri"/>
                  <a:cs typeface="Calibri"/>
                  <a:sym typeface="Calibri"/>
                </a:endParaRPr>
              </a:p>
            </p:txBody>
          </p:sp>
          <p:sp>
            <p:nvSpPr>
              <p:cNvPr id="512" name="Google Shape;512;g3fb4982c3df_0_448"/>
              <p:cNvSpPr/>
              <p:nvPr/>
            </p:nvSpPr>
            <p:spPr>
              <a:xfrm>
                <a:off x="5562600" y="6905625"/>
                <a:ext cx="3489900" cy="28119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Humans acquire Crystal </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Shimmering City established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City expands, conquers neighbors.</a:t>
                </a:r>
                <a:endParaRPr b="0" i="0" sz="2400" u="none" cap="none" strike="noStrike">
                  <a:solidFill>
                    <a:schemeClr val="dk1"/>
                  </a:solidFill>
                  <a:latin typeface="Calibri"/>
                  <a:ea typeface="Calibri"/>
                  <a:cs typeface="Calibri"/>
                  <a:sym typeface="Calibri"/>
                </a:endParaRPr>
              </a:p>
            </p:txBody>
          </p:sp>
        </p:grpSp>
        <p:grpSp>
          <p:nvGrpSpPr>
            <p:cNvPr id="513" name="Google Shape;513;g3fb4982c3df_0_448"/>
            <p:cNvGrpSpPr/>
            <p:nvPr/>
          </p:nvGrpSpPr>
          <p:grpSpPr>
            <a:xfrm>
              <a:off x="14058900" y="6324600"/>
              <a:ext cx="3497700" cy="2192625"/>
              <a:chOff x="14058900" y="6324600"/>
              <a:chExt cx="3497700" cy="2192625"/>
            </a:xfrm>
          </p:grpSpPr>
          <p:sp>
            <p:nvSpPr>
              <p:cNvPr id="514" name="Google Shape;514;g3fb4982c3df_0_448"/>
              <p:cNvSpPr/>
              <p:nvPr/>
            </p:nvSpPr>
            <p:spPr>
              <a:xfrm>
                <a:off x="14058900" y="632460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st Shadow"/>
                  <a:buNone/>
                </a:pPr>
                <a:r>
                  <a:rPr b="0" i="0" lang="en-US" sz="2700" u="none" cap="none" strike="noStrike">
                    <a:solidFill>
                      <a:srgbClr val="0E0E0E"/>
                    </a:solidFill>
                    <a:latin typeface="Vast Shadow"/>
                    <a:ea typeface="Vast Shadow"/>
                    <a:cs typeface="Vast Shadow"/>
                    <a:sym typeface="Vast Shadow"/>
                  </a:rPr>
                  <a:t>Invasion</a:t>
                </a:r>
                <a:endParaRPr b="0" i="0" sz="2700" u="none" cap="none" strike="noStrike">
                  <a:solidFill>
                    <a:schemeClr val="dk1"/>
                  </a:solidFill>
                  <a:latin typeface="Calibri"/>
                  <a:ea typeface="Calibri"/>
                  <a:cs typeface="Calibri"/>
                  <a:sym typeface="Calibri"/>
                </a:endParaRPr>
              </a:p>
            </p:txBody>
          </p:sp>
          <p:sp>
            <p:nvSpPr>
              <p:cNvPr id="515" name="Google Shape;515;g3fb4982c3df_0_448"/>
              <p:cNvSpPr/>
              <p:nvPr/>
            </p:nvSpPr>
            <p:spPr>
              <a:xfrm>
                <a:off x="14058900" y="6905625"/>
                <a:ext cx="3489900" cy="161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Kingdom invaded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Betrayal</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DM Sans"/>
                  <a:buChar char="•"/>
                </a:pPr>
                <a:r>
                  <a:rPr b="0" i="0" lang="en-US" sz="2400" u="none" cap="none" strike="noStrike">
                    <a:solidFill>
                      <a:srgbClr val="0E0E0E"/>
                    </a:solidFill>
                    <a:latin typeface="DM Sans"/>
                    <a:ea typeface="DM Sans"/>
                    <a:cs typeface="DM Sans"/>
                    <a:sym typeface="DM Sans"/>
                  </a:rPr>
                  <a:t>Hero's festival</a:t>
                </a:r>
                <a:endParaRPr b="0" i="0" sz="2400" u="none" cap="none" strike="noStrike">
                  <a:solidFill>
                    <a:schemeClr val="dk1"/>
                  </a:solidFill>
                  <a:latin typeface="Calibri"/>
                  <a:ea typeface="Calibri"/>
                  <a:cs typeface="Calibri"/>
                  <a:sym typeface="Calibri"/>
                </a:endParaRPr>
              </a:p>
            </p:txBody>
          </p:sp>
        </p:grpSp>
        <p:sp>
          <p:nvSpPr>
            <p:cNvPr id="516" name="Google Shape;516;g3fb4982c3df_0_448"/>
            <p:cNvSpPr/>
            <p:nvPr/>
          </p:nvSpPr>
          <p:spPr>
            <a:xfrm rot="-5400000">
              <a:off x="466725" y="6118800"/>
              <a:ext cx="12345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Vast Shadow"/>
                <a:buNone/>
              </a:pPr>
              <a:r>
                <a:rPr b="0" i="0" lang="en-US" sz="2700" u="none" cap="none" strike="noStrike">
                  <a:solidFill>
                    <a:srgbClr val="000000"/>
                  </a:solidFill>
                  <a:latin typeface="Vast Shadow"/>
                  <a:ea typeface="Vast Shadow"/>
                  <a:cs typeface="Vast Shadow"/>
                  <a:sym typeface="Vast Shadow"/>
                </a:rPr>
                <a:t>2020</a:t>
              </a:r>
              <a:endParaRPr b="0" i="0" sz="2700" u="none" cap="none" strike="noStrike">
                <a:solidFill>
                  <a:schemeClr val="dk1"/>
                </a:solidFill>
                <a:latin typeface="Calibri"/>
                <a:ea typeface="Calibri"/>
                <a:cs typeface="Calibri"/>
                <a:sym typeface="Calibri"/>
              </a:endParaRPr>
            </a:p>
          </p:txBody>
        </p:sp>
        <p:sp>
          <p:nvSpPr>
            <p:cNvPr id="517" name="Google Shape;517;g3fb4982c3df_0_448"/>
            <p:cNvSpPr/>
            <p:nvPr/>
          </p:nvSpPr>
          <p:spPr>
            <a:xfrm rot="-5400000">
              <a:off x="8963100" y="6128400"/>
              <a:ext cx="1215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Vast Shadow"/>
                <a:buNone/>
              </a:pPr>
              <a:r>
                <a:rPr b="0" i="0" lang="en-US" sz="2700" u="none" cap="none" strike="noStrike">
                  <a:solidFill>
                    <a:srgbClr val="000000"/>
                  </a:solidFill>
                  <a:latin typeface="Vast Shadow"/>
                  <a:ea typeface="Vast Shadow"/>
                  <a:cs typeface="Vast Shadow"/>
                  <a:sym typeface="Vast Shadow"/>
                </a:rPr>
                <a:t>2022</a:t>
              </a:r>
              <a:endParaRPr b="0" i="0" sz="2700" u="none" cap="none" strike="noStrike">
                <a:solidFill>
                  <a:schemeClr val="dk1"/>
                </a:solidFill>
                <a:latin typeface="Calibri"/>
                <a:ea typeface="Calibri"/>
                <a:cs typeface="Calibri"/>
                <a:sym typeface="Calibri"/>
              </a:endParaRPr>
            </a:p>
          </p:txBody>
        </p:sp>
        <p:sp>
          <p:nvSpPr>
            <p:cNvPr id="518" name="Google Shape;518;g3fb4982c3df_0_448"/>
            <p:cNvSpPr/>
            <p:nvPr/>
          </p:nvSpPr>
          <p:spPr>
            <a:xfrm rot="-5400000">
              <a:off x="4748175" y="4723350"/>
              <a:ext cx="11298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Vast Shadow"/>
                <a:buNone/>
              </a:pPr>
              <a:r>
                <a:rPr b="0" i="0" lang="en-US" sz="2700" u="none" cap="none" strike="noStrike">
                  <a:solidFill>
                    <a:srgbClr val="000000"/>
                  </a:solidFill>
                  <a:latin typeface="Vast Shadow"/>
                  <a:ea typeface="Vast Shadow"/>
                  <a:cs typeface="Vast Shadow"/>
                  <a:sym typeface="Vast Shadow"/>
                </a:rPr>
                <a:t>2021</a:t>
              </a:r>
              <a:endParaRPr b="0" i="0" sz="2700" u="none" cap="none" strike="noStrike">
                <a:solidFill>
                  <a:schemeClr val="dk1"/>
                </a:solidFill>
                <a:latin typeface="Calibri"/>
                <a:ea typeface="Calibri"/>
                <a:cs typeface="Calibri"/>
                <a:sym typeface="Calibri"/>
              </a:endParaRPr>
            </a:p>
          </p:txBody>
        </p:sp>
        <p:sp>
          <p:nvSpPr>
            <p:cNvPr id="519" name="Google Shape;519;g3fb4982c3df_0_448"/>
            <p:cNvSpPr/>
            <p:nvPr/>
          </p:nvSpPr>
          <p:spPr>
            <a:xfrm rot="-5400000">
              <a:off x="13201725" y="4680600"/>
              <a:ext cx="12153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00"/>
                <a:buFont typeface="Vast Shadow"/>
                <a:buNone/>
              </a:pPr>
              <a:r>
                <a:rPr b="0" i="0" lang="en-US" sz="2700" u="none" cap="none" strike="noStrike">
                  <a:solidFill>
                    <a:srgbClr val="000000"/>
                  </a:solidFill>
                  <a:latin typeface="Vast Shadow"/>
                  <a:ea typeface="Vast Shadow"/>
                  <a:cs typeface="Vast Shadow"/>
                  <a:sym typeface="Vast Shadow"/>
                </a:rPr>
                <a:t>2022</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CE5DB"/>
        </a:solidFill>
      </p:bgPr>
    </p:bg>
    <p:spTree>
      <p:nvGrpSpPr>
        <p:cNvPr id="524" name="Shape 524"/>
        <p:cNvGrpSpPr/>
        <p:nvPr/>
      </p:nvGrpSpPr>
      <p:grpSpPr>
        <a:xfrm>
          <a:off x="0" y="0"/>
          <a:ext cx="0" cy="0"/>
          <a:chOff x="0" y="0"/>
          <a:chExt cx="0" cy="0"/>
        </a:xfrm>
      </p:grpSpPr>
      <p:pic>
        <p:nvPicPr>
          <p:cNvPr descr="preencoded.png" id="525" name="Google Shape;525;g3fb4982c3df_0_488"/>
          <p:cNvPicPr preferRelativeResize="0"/>
          <p:nvPr/>
        </p:nvPicPr>
        <p:blipFill rotWithShape="1">
          <a:blip r:embed="rId3">
            <a:alphaModFix/>
          </a:blip>
          <a:srcRect b="0" l="0" r="0" t="0"/>
          <a:stretch/>
        </p:blipFill>
        <p:spPr>
          <a:xfrm>
            <a:off x="0" y="7229475"/>
            <a:ext cx="4676775" cy="4191000"/>
          </a:xfrm>
          <a:prstGeom prst="rect">
            <a:avLst/>
          </a:prstGeom>
          <a:noFill/>
          <a:ln>
            <a:noFill/>
          </a:ln>
        </p:spPr>
      </p:pic>
      <p:pic>
        <p:nvPicPr>
          <p:cNvPr descr="preencoded.png" id="526" name="Google Shape;526;g3fb4982c3df_0_488"/>
          <p:cNvPicPr preferRelativeResize="0"/>
          <p:nvPr/>
        </p:nvPicPr>
        <p:blipFill rotWithShape="1">
          <a:blip r:embed="rId4">
            <a:alphaModFix/>
          </a:blip>
          <a:srcRect b="0" l="0" r="0" t="0"/>
          <a:stretch/>
        </p:blipFill>
        <p:spPr>
          <a:xfrm>
            <a:off x="14449425" y="-1238250"/>
            <a:ext cx="3457575" cy="6934198"/>
          </a:xfrm>
          <a:prstGeom prst="rect">
            <a:avLst/>
          </a:prstGeom>
          <a:noFill/>
          <a:ln>
            <a:noFill/>
          </a:ln>
        </p:spPr>
      </p:pic>
      <p:grpSp>
        <p:nvGrpSpPr>
          <p:cNvPr id="527" name="Google Shape;527;g3fb4982c3df_0_488"/>
          <p:cNvGrpSpPr/>
          <p:nvPr/>
        </p:nvGrpSpPr>
        <p:grpSpPr>
          <a:xfrm>
            <a:off x="17640300" y="7994925"/>
            <a:ext cx="596549" cy="2063476"/>
            <a:chOff x="17640300" y="7994925"/>
            <a:chExt cx="596549" cy="2063476"/>
          </a:xfrm>
        </p:grpSpPr>
        <p:pic>
          <p:nvPicPr>
            <p:cNvPr descr="preencoded.png" id="528" name="Google Shape;528;g3fb4982c3df_0_488"/>
            <p:cNvPicPr preferRelativeResize="0"/>
            <p:nvPr/>
          </p:nvPicPr>
          <p:blipFill rotWithShape="1">
            <a:blip r:embed="rId5">
              <a:alphaModFix/>
            </a:blip>
            <a:srcRect b="0" l="0" r="0" t="0"/>
            <a:stretch/>
          </p:blipFill>
          <p:spPr>
            <a:xfrm>
              <a:off x="17640300" y="9525000"/>
              <a:ext cx="533400" cy="533400"/>
            </a:xfrm>
            <a:prstGeom prst="rect">
              <a:avLst/>
            </a:prstGeom>
            <a:noFill/>
            <a:ln>
              <a:noFill/>
            </a:ln>
          </p:spPr>
        </p:pic>
        <p:sp>
          <p:nvSpPr>
            <p:cNvPr id="529" name="Google Shape;529;g3fb4982c3df_0_4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30" name="Google Shape;530;g3fb4982c3df_0_488"/>
          <p:cNvSpPr/>
          <p:nvPr/>
        </p:nvSpPr>
        <p:spPr>
          <a:xfrm>
            <a:off x="7000875" y="1276350"/>
            <a:ext cx="4286400" cy="2171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Our Team</a:t>
            </a:r>
            <a:endParaRPr b="0" i="0" sz="6000" u="none" cap="none" strike="noStrike">
              <a:solidFill>
                <a:schemeClr val="dk1"/>
              </a:solidFill>
              <a:latin typeface="Calibri"/>
              <a:ea typeface="Calibri"/>
              <a:cs typeface="Calibri"/>
              <a:sym typeface="Calibri"/>
            </a:endParaRPr>
          </a:p>
        </p:txBody>
      </p:sp>
      <p:grpSp>
        <p:nvGrpSpPr>
          <p:cNvPr id="531" name="Google Shape;531;g3fb4982c3df_0_488"/>
          <p:cNvGrpSpPr/>
          <p:nvPr/>
        </p:nvGrpSpPr>
        <p:grpSpPr>
          <a:xfrm>
            <a:off x="1868805" y="2238375"/>
            <a:ext cx="4663500" cy="5916900"/>
            <a:chOff x="1868805" y="2238375"/>
            <a:chExt cx="4663500" cy="5916900"/>
          </a:xfrm>
        </p:grpSpPr>
        <p:pic>
          <p:nvPicPr>
            <p:cNvPr descr="preencoded.png" id="532" name="Google Shape;532;g3fb4982c3df_0_488"/>
            <p:cNvPicPr preferRelativeResize="0"/>
            <p:nvPr/>
          </p:nvPicPr>
          <p:blipFill rotWithShape="1">
            <a:blip r:embed="rId6">
              <a:alphaModFix/>
            </a:blip>
            <a:srcRect b="0" l="0" r="0" t="0"/>
            <a:stretch/>
          </p:blipFill>
          <p:spPr>
            <a:xfrm>
              <a:off x="1914525" y="2238375"/>
              <a:ext cx="4572000" cy="4572000"/>
            </a:xfrm>
            <a:prstGeom prst="rect">
              <a:avLst/>
            </a:prstGeom>
            <a:noFill/>
            <a:ln>
              <a:noFill/>
            </a:ln>
          </p:spPr>
        </p:pic>
        <p:grpSp>
          <p:nvGrpSpPr>
            <p:cNvPr id="533" name="Google Shape;533;g3fb4982c3df_0_488"/>
            <p:cNvGrpSpPr/>
            <p:nvPr/>
          </p:nvGrpSpPr>
          <p:grpSpPr>
            <a:xfrm>
              <a:off x="1868805" y="6962775"/>
              <a:ext cx="4663500" cy="1192500"/>
              <a:chOff x="1868805" y="6962775"/>
              <a:chExt cx="4663500" cy="1192500"/>
            </a:xfrm>
          </p:grpSpPr>
          <p:sp>
            <p:nvSpPr>
              <p:cNvPr id="534" name="Google Shape;534;g3fb4982c3df_0_488"/>
              <p:cNvSpPr/>
              <p:nvPr/>
            </p:nvSpPr>
            <p:spPr>
              <a:xfrm>
                <a:off x="18688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Eldruin</a:t>
                </a:r>
                <a:endParaRPr b="0" i="0" sz="3600" u="none" cap="none" strike="noStrike">
                  <a:solidFill>
                    <a:schemeClr val="dk1"/>
                  </a:solidFill>
                  <a:latin typeface="Calibri"/>
                  <a:ea typeface="Calibri"/>
                  <a:cs typeface="Calibri"/>
                  <a:sym typeface="Calibri"/>
                </a:endParaRPr>
              </a:p>
            </p:txBody>
          </p:sp>
          <p:sp>
            <p:nvSpPr>
              <p:cNvPr id="535" name="Google Shape;535;g3fb4982c3df_0_488"/>
              <p:cNvSpPr/>
              <p:nvPr/>
            </p:nvSpPr>
            <p:spPr>
              <a:xfrm>
                <a:off x="18840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Fire Mage</a:t>
                </a:r>
                <a:endParaRPr b="0" i="0" sz="2400" u="none" cap="none" strike="noStrike">
                  <a:solidFill>
                    <a:schemeClr val="dk1"/>
                  </a:solidFill>
                  <a:latin typeface="Calibri"/>
                  <a:ea typeface="Calibri"/>
                  <a:cs typeface="Calibri"/>
                  <a:sym typeface="Calibri"/>
                </a:endParaRPr>
              </a:p>
            </p:txBody>
          </p:sp>
        </p:grpSp>
      </p:grpSp>
      <p:grpSp>
        <p:nvGrpSpPr>
          <p:cNvPr id="536" name="Google Shape;536;g3fb4982c3df_0_488"/>
          <p:cNvGrpSpPr/>
          <p:nvPr/>
        </p:nvGrpSpPr>
        <p:grpSpPr>
          <a:xfrm>
            <a:off x="7088505" y="4067175"/>
            <a:ext cx="4663500" cy="5916900"/>
            <a:chOff x="7088505" y="4067175"/>
            <a:chExt cx="4663500" cy="5916900"/>
          </a:xfrm>
        </p:grpSpPr>
        <p:pic>
          <p:nvPicPr>
            <p:cNvPr descr="preencoded.png" id="537" name="Google Shape;537;g3fb4982c3df_0_488"/>
            <p:cNvPicPr preferRelativeResize="0"/>
            <p:nvPr/>
          </p:nvPicPr>
          <p:blipFill rotWithShape="1">
            <a:blip r:embed="rId7">
              <a:alphaModFix/>
            </a:blip>
            <a:srcRect b="0" l="0" r="0" t="0"/>
            <a:stretch/>
          </p:blipFill>
          <p:spPr>
            <a:xfrm>
              <a:off x="7134225" y="4067175"/>
              <a:ext cx="4572000" cy="4572000"/>
            </a:xfrm>
            <a:prstGeom prst="rect">
              <a:avLst/>
            </a:prstGeom>
            <a:noFill/>
            <a:ln>
              <a:noFill/>
            </a:ln>
          </p:spPr>
        </p:pic>
        <p:grpSp>
          <p:nvGrpSpPr>
            <p:cNvPr id="538" name="Google Shape;538;g3fb4982c3df_0_488"/>
            <p:cNvGrpSpPr/>
            <p:nvPr/>
          </p:nvGrpSpPr>
          <p:grpSpPr>
            <a:xfrm>
              <a:off x="7088505" y="8791575"/>
              <a:ext cx="4663500" cy="1192500"/>
              <a:chOff x="7088505" y="8791575"/>
              <a:chExt cx="4663500" cy="1192500"/>
            </a:xfrm>
          </p:grpSpPr>
          <p:sp>
            <p:nvSpPr>
              <p:cNvPr id="539" name="Google Shape;539;g3fb4982c3df_0_488"/>
              <p:cNvSpPr/>
              <p:nvPr/>
            </p:nvSpPr>
            <p:spPr>
              <a:xfrm>
                <a:off x="7088505" y="87915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Elementalen</a:t>
                </a:r>
                <a:endParaRPr b="0" i="0" sz="3600" u="none" cap="none" strike="noStrike">
                  <a:solidFill>
                    <a:schemeClr val="dk1"/>
                  </a:solidFill>
                  <a:latin typeface="Calibri"/>
                  <a:ea typeface="Calibri"/>
                  <a:cs typeface="Calibri"/>
                  <a:sym typeface="Calibri"/>
                </a:endParaRPr>
              </a:p>
            </p:txBody>
          </p:sp>
          <p:sp>
            <p:nvSpPr>
              <p:cNvPr id="540" name="Google Shape;540;g3fb4982c3df_0_488"/>
              <p:cNvSpPr/>
              <p:nvPr/>
            </p:nvSpPr>
            <p:spPr>
              <a:xfrm>
                <a:off x="7103745" y="94773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Guardian</a:t>
                </a:r>
                <a:endParaRPr b="0" i="0" sz="2400" u="none" cap="none" strike="noStrike">
                  <a:solidFill>
                    <a:schemeClr val="dk1"/>
                  </a:solidFill>
                  <a:latin typeface="Calibri"/>
                  <a:ea typeface="Calibri"/>
                  <a:cs typeface="Calibri"/>
                  <a:sym typeface="Calibri"/>
                </a:endParaRPr>
              </a:p>
            </p:txBody>
          </p:sp>
        </p:grpSp>
      </p:grpSp>
      <p:grpSp>
        <p:nvGrpSpPr>
          <p:cNvPr id="541" name="Google Shape;541;g3fb4982c3df_0_488"/>
          <p:cNvGrpSpPr/>
          <p:nvPr/>
        </p:nvGrpSpPr>
        <p:grpSpPr>
          <a:xfrm>
            <a:off x="12308205" y="2238375"/>
            <a:ext cx="4663500" cy="5916900"/>
            <a:chOff x="12308205" y="2238375"/>
            <a:chExt cx="4663500" cy="5916900"/>
          </a:xfrm>
        </p:grpSpPr>
        <p:pic>
          <p:nvPicPr>
            <p:cNvPr descr="preencoded.png" id="542" name="Google Shape;542;g3fb4982c3df_0_488"/>
            <p:cNvPicPr preferRelativeResize="0"/>
            <p:nvPr/>
          </p:nvPicPr>
          <p:blipFill rotWithShape="1">
            <a:blip r:embed="rId8">
              <a:alphaModFix/>
            </a:blip>
            <a:srcRect b="0" l="0" r="0" t="0"/>
            <a:stretch/>
          </p:blipFill>
          <p:spPr>
            <a:xfrm>
              <a:off x="12353925" y="2238375"/>
              <a:ext cx="4572000" cy="4572000"/>
            </a:xfrm>
            <a:prstGeom prst="rect">
              <a:avLst/>
            </a:prstGeom>
            <a:noFill/>
            <a:ln>
              <a:noFill/>
            </a:ln>
          </p:spPr>
        </p:pic>
        <p:grpSp>
          <p:nvGrpSpPr>
            <p:cNvPr id="543" name="Google Shape;543;g3fb4982c3df_0_488"/>
            <p:cNvGrpSpPr/>
            <p:nvPr/>
          </p:nvGrpSpPr>
          <p:grpSpPr>
            <a:xfrm>
              <a:off x="12308205" y="6962775"/>
              <a:ext cx="4663500" cy="1192500"/>
              <a:chOff x="12308205" y="6962775"/>
              <a:chExt cx="4663500" cy="1192500"/>
            </a:xfrm>
          </p:grpSpPr>
          <p:sp>
            <p:nvSpPr>
              <p:cNvPr id="544" name="Google Shape;544;g3fb4982c3df_0_488"/>
              <p:cNvSpPr/>
              <p:nvPr/>
            </p:nvSpPr>
            <p:spPr>
              <a:xfrm>
                <a:off x="12308205" y="6962775"/>
                <a:ext cx="46635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st Shadow"/>
                  <a:buNone/>
                </a:pPr>
                <a:r>
                  <a:rPr b="0" i="0" lang="en-US" sz="3600" u="none" cap="none" strike="noStrike">
                    <a:solidFill>
                      <a:srgbClr val="0E0E0E"/>
                    </a:solidFill>
                    <a:latin typeface="Vast Shadow"/>
                    <a:ea typeface="Vast Shadow"/>
                    <a:cs typeface="Vast Shadow"/>
                    <a:sym typeface="Vast Shadow"/>
                  </a:rPr>
                  <a:t>Lunaria</a:t>
                </a:r>
                <a:endParaRPr b="0" i="0" sz="3600" u="none" cap="none" strike="noStrike">
                  <a:solidFill>
                    <a:schemeClr val="dk1"/>
                  </a:solidFill>
                  <a:latin typeface="Calibri"/>
                  <a:ea typeface="Calibri"/>
                  <a:cs typeface="Calibri"/>
                  <a:sym typeface="Calibri"/>
                </a:endParaRPr>
              </a:p>
            </p:txBody>
          </p:sp>
          <p:sp>
            <p:nvSpPr>
              <p:cNvPr id="545" name="Google Shape;545;g3fb4982c3df_0_488"/>
              <p:cNvSpPr/>
              <p:nvPr/>
            </p:nvSpPr>
            <p:spPr>
              <a:xfrm>
                <a:off x="12323445" y="7648575"/>
                <a:ext cx="4632900" cy="506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BAE0E1"/>
        </a:solidFill>
      </p:bgPr>
    </p:bg>
    <p:spTree>
      <p:nvGrpSpPr>
        <p:cNvPr id="550" name="Shape 550"/>
        <p:cNvGrpSpPr/>
        <p:nvPr/>
      </p:nvGrpSpPr>
      <p:grpSpPr>
        <a:xfrm>
          <a:off x="0" y="0"/>
          <a:ext cx="0" cy="0"/>
          <a:chOff x="0" y="0"/>
          <a:chExt cx="0" cy="0"/>
        </a:xfrm>
      </p:grpSpPr>
      <p:sp>
        <p:nvSpPr>
          <p:cNvPr id="551" name="Google Shape;551;g3fb4982c3df_0_513"/>
          <p:cNvSpPr/>
          <p:nvPr/>
        </p:nvSpPr>
        <p:spPr>
          <a:xfrm>
            <a:off x="-1190625" y="0"/>
            <a:ext cx="18288000" cy="10287000"/>
          </a:xfrm>
          <a:prstGeom prst="rect">
            <a:avLst/>
          </a:prstGeom>
          <a:solidFill>
            <a:srgbClr val="BAE0E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552" name="Google Shape;552;g3fb4982c3df_0_513"/>
          <p:cNvPicPr preferRelativeResize="0"/>
          <p:nvPr/>
        </p:nvPicPr>
        <p:blipFill rotWithShape="1">
          <a:blip r:embed="rId3">
            <a:alphaModFix/>
          </a:blip>
          <a:srcRect b="0" l="0" r="0" t="0"/>
          <a:stretch/>
        </p:blipFill>
        <p:spPr>
          <a:xfrm rot="-5400000">
            <a:off x="3609974" y="-2924176"/>
            <a:ext cx="8686800" cy="16135350"/>
          </a:xfrm>
          <a:prstGeom prst="rect">
            <a:avLst/>
          </a:prstGeom>
          <a:noFill/>
          <a:ln>
            <a:noFill/>
          </a:ln>
        </p:spPr>
      </p:pic>
      <p:grpSp>
        <p:nvGrpSpPr>
          <p:cNvPr id="553" name="Google Shape;553;g3fb4982c3df_0_513"/>
          <p:cNvGrpSpPr/>
          <p:nvPr/>
        </p:nvGrpSpPr>
        <p:grpSpPr>
          <a:xfrm>
            <a:off x="17640300" y="7994925"/>
            <a:ext cx="596549" cy="2063476"/>
            <a:chOff x="17640300" y="7994925"/>
            <a:chExt cx="596549" cy="2063476"/>
          </a:xfrm>
        </p:grpSpPr>
        <p:pic>
          <p:nvPicPr>
            <p:cNvPr descr="preencoded.png" id="554" name="Google Shape;554;g3fb4982c3df_0_513"/>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555" name="Google Shape;555;g3fb4982c3df_0_513"/>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710"/>
                <a:buFont typeface="Inter"/>
                <a:buNone/>
              </a:pPr>
              <a:r>
                <a:rPr b="1" i="0" lang="en-US" sz="2710" u="none" cap="none" strike="noStrike">
                  <a:solidFill>
                    <a:srgbClr val="000000"/>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56" name="Google Shape;556;g3fb4982c3df_0_513"/>
          <p:cNvSpPr/>
          <p:nvPr/>
        </p:nvSpPr>
        <p:spPr>
          <a:xfrm>
            <a:off x="1562100" y="2590800"/>
            <a:ext cx="95727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st Shadow"/>
              <a:buNone/>
            </a:pPr>
            <a:r>
              <a:rPr b="0" i="0" lang="en-US" sz="6000" u="none" cap="none" strike="noStrike">
                <a:solidFill>
                  <a:srgbClr val="272727"/>
                </a:solidFill>
                <a:latin typeface="Vast Shadow"/>
                <a:ea typeface="Vast Shadow"/>
                <a:cs typeface="Vast Shadow"/>
                <a:sym typeface="Vast Shadow"/>
              </a:rPr>
              <a:t>Thank you for choosing EaTemp</a:t>
            </a:r>
            <a:endParaRPr b="0" i="0" sz="6000" u="none" cap="none" strike="noStrike">
              <a:solidFill>
                <a:schemeClr val="dk1"/>
              </a:solidFill>
              <a:latin typeface="Calibri"/>
              <a:ea typeface="Calibri"/>
              <a:cs typeface="Calibri"/>
              <a:sym typeface="Calibri"/>
            </a:endParaRPr>
          </a:p>
        </p:txBody>
      </p:sp>
      <p:sp>
        <p:nvSpPr>
          <p:cNvPr id="557" name="Google Shape;557;g3fb4982c3df_0_513"/>
          <p:cNvSpPr/>
          <p:nvPr/>
        </p:nvSpPr>
        <p:spPr>
          <a:xfrm>
            <a:off x="1562100" y="5143500"/>
            <a:ext cx="9366900" cy="2487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DM Sans"/>
              <a:buNone/>
            </a:pPr>
            <a:r>
              <a:rPr b="0" i="0" lang="en-US" sz="2400" u="none" cap="none" strike="noStrike">
                <a:solidFill>
                  <a:srgbClr val="0E0E0E"/>
                </a:solidFill>
                <a:latin typeface="DM Sans"/>
                <a:ea typeface="DM Sans"/>
                <a:cs typeface="DM Sans"/>
                <a:sym typeface="DM Sa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558" name="Google Shape;558;g3fb4982c3df_0_513"/>
          <p:cNvSpPr/>
          <p:nvPr/>
        </p:nvSpPr>
        <p:spPr>
          <a:xfrm rot="-5400000">
            <a:off x="16649625" y="6168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5">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pic>
        <p:nvPicPr>
          <p:cNvPr descr="preencoded.png" id="559" name="Google Shape;559;g3fb4982c3df_0_513"/>
          <p:cNvPicPr preferRelativeResize="0"/>
          <p:nvPr/>
        </p:nvPicPr>
        <p:blipFill rotWithShape="1">
          <a:blip r:embed="rId6">
            <a:alphaModFix/>
          </a:blip>
          <a:srcRect b="0" l="0" r="0" t="0"/>
          <a:stretch/>
        </p:blipFill>
        <p:spPr>
          <a:xfrm>
            <a:off x="10725150" y="1943100"/>
            <a:ext cx="6800850" cy="64008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2026-09-14T08:43:26Z</dcterms:created>
  <dc:creator>PptxGenJS</dc:creator>
</cp:coreProperties>
</file>