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0" r:id="rId4"/>
    <p:sldId id="261" r:id="rId5"/>
    <p:sldId id="271" r:id="rId6"/>
    <p:sldId id="274" r:id="rId7"/>
    <p:sldId id="277" r:id="rId8"/>
    <p:sldId id="268" r:id="rId9"/>
    <p:sldId id="272" r:id="rId10"/>
    <p:sldId id="275" r:id="rId11"/>
    <p:sldId id="278" r:id="rId12"/>
    <p:sldId id="269" r:id="rId13"/>
    <p:sldId id="273" r:id="rId14"/>
    <p:sldId id="276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1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6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69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2D0FE1-7B04-4692-BAF6-A2D1E0A8D3B2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LỄ DÂNG PHỤC SINH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7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359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smtClean="0"/>
              <a:t>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thờ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rượu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vẹn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tuyền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nguyên</a:t>
            </a:r>
            <a:r>
              <a:rPr lang="en-US" sz="6600" b="1" dirty="0" smtClean="0"/>
              <a:t>. 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hiên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òa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đây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vật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tụng</a:t>
            </a:r>
            <a:r>
              <a:rPr lang="en-US" sz="6600" b="1" dirty="0" smtClean="0"/>
              <a:t>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6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89397"/>
            <a:ext cx="11190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khỏi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mồ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Xin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Cha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Thần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câu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hát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.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6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 smtClean="0"/>
              <a:t>Mừng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vui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trong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ơi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sáng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rạng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chiếu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màn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đêm</a:t>
            </a:r>
            <a:r>
              <a:rPr lang="en-US" sz="7200" b="1" dirty="0" smtClean="0"/>
              <a:t>. </a:t>
            </a:r>
            <a:r>
              <a:rPr lang="en-US" sz="7200" b="1" dirty="0" err="1" smtClean="0"/>
              <a:t>Giờ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vượt</a:t>
            </a:r>
            <a:r>
              <a:rPr lang="en-US" sz="7200" b="1" dirty="0" smtClean="0"/>
              <a:t> qua </a:t>
            </a:r>
            <a:r>
              <a:rPr lang="en-US" sz="7200" b="1" dirty="0" err="1" smtClean="0"/>
              <a:t>của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đổ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tràn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ơn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giải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thoát</a:t>
            </a:r>
            <a:r>
              <a:rPr lang="en-US" sz="7200" b="1" dirty="0" smtClean="0"/>
              <a:t>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 smtClean="0"/>
              <a:t>Lễ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hoan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muôn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mà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khấng</a:t>
            </a:r>
            <a:r>
              <a:rPr lang="en-US" sz="7200" b="1" dirty="0" smtClean="0"/>
              <a:t> ban </a:t>
            </a:r>
            <a:r>
              <a:rPr lang="en-US" sz="7200" b="1" dirty="0" err="1" smtClean="0"/>
              <a:t>mai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ngày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giờ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này</a:t>
            </a:r>
            <a:r>
              <a:rPr lang="en-US" sz="7200" b="1" dirty="0" smtClean="0"/>
              <a:t> ta </a:t>
            </a:r>
            <a:r>
              <a:rPr lang="en-US" sz="7200" b="1" dirty="0" err="1" smtClean="0"/>
              <a:t>nếm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vinh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cõi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trường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sinh</a:t>
            </a:r>
            <a:r>
              <a:rPr lang="en-US" sz="7200" b="1" dirty="0" smtClean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4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359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smtClean="0"/>
              <a:t>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thờ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rượu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vẹn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tuyền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nguyên</a:t>
            </a:r>
            <a:r>
              <a:rPr lang="en-US" sz="6600" b="1" dirty="0" smtClean="0"/>
              <a:t>. 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hiên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òa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đây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vật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tụng</a:t>
            </a:r>
            <a:r>
              <a:rPr lang="en-US" sz="6600" b="1" dirty="0" smtClean="0"/>
              <a:t>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89397"/>
            <a:ext cx="11190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khỏi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mồ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Xin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Cha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Thần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câu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hát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.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359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smtClean="0"/>
              <a:t>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thờ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rượu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vẹn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tuyền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nguyên</a:t>
            </a:r>
            <a:r>
              <a:rPr lang="en-US" sz="6600" b="1" dirty="0" smtClean="0"/>
              <a:t>. 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hiên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òa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đây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vật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tụng</a:t>
            </a:r>
            <a:r>
              <a:rPr lang="en-US" sz="6600" b="1" dirty="0" smtClean="0"/>
              <a:t>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89397"/>
            <a:ext cx="11190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khỏi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mồ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Xin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Cha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Thần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câu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hát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.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33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642594"/>
            <a:ext cx="111917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Từ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trong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cõi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thẳm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sâu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đắm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chìm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toàn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cõi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trần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gian</a:t>
            </a:r>
            <a:r>
              <a:rPr lang="en-US" sz="7200" b="1" dirty="0" smtClean="0"/>
              <a:t>. </a:t>
            </a:r>
            <a:r>
              <a:rPr lang="en-US" sz="7200" b="1" dirty="0" err="1" smtClean="0"/>
              <a:t>Bừng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ánh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rạng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chiếu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ánh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sáng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của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Đấng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Phục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Sinh</a:t>
            </a:r>
            <a:r>
              <a:rPr lang="en-US" sz="7200" b="1" dirty="0" smtClean="0"/>
              <a:t>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642594"/>
            <a:ext cx="112303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loại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và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khải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hoàn</a:t>
            </a:r>
            <a:r>
              <a:rPr lang="en-US" sz="7200" b="1" dirty="0" smtClean="0"/>
              <a:t>. </a:t>
            </a:r>
            <a:r>
              <a:rPr lang="en-US" sz="7200" b="1" dirty="0" err="1" smtClean="0"/>
              <a:t>Nào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đoàn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thánh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hòa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muôn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khúc</a:t>
            </a:r>
            <a:r>
              <a:rPr lang="en-US" sz="7200" b="1" dirty="0" smtClean="0"/>
              <a:t> ca.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359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smtClean="0"/>
              <a:t>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thờ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rượu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vẹn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tuyền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nguyên</a:t>
            </a:r>
            <a:r>
              <a:rPr lang="en-US" sz="6600" b="1" dirty="0" smtClean="0"/>
              <a:t>. Con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hiên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òa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đây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vật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tụng</a:t>
            </a:r>
            <a:r>
              <a:rPr lang="en-US" sz="6600" b="1" dirty="0" smtClean="0"/>
              <a:t>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6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89397"/>
            <a:ext cx="11190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khỏi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mồ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Xin 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Cha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Thần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câu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hát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.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1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 smtClean="0"/>
              <a:t>Đoàn</a:t>
            </a:r>
            <a:r>
              <a:rPr lang="en-US" sz="7200" b="1" dirty="0" smtClean="0"/>
              <a:t> con </a:t>
            </a:r>
            <a:r>
              <a:rPr lang="en-US" sz="7200" b="1" dirty="0" err="1" smtClean="0"/>
              <a:t>dâng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lễ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dâng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kính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mừng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ngày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phục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sinh</a:t>
            </a:r>
            <a:r>
              <a:rPr lang="en-US" sz="7200" b="1" dirty="0" smtClean="0"/>
              <a:t>. </a:t>
            </a:r>
            <a:r>
              <a:rPr lang="en-US" sz="7200" b="1" dirty="0" err="1" smtClean="0"/>
              <a:t>Cùng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hoan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hiệp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nhất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với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Giáo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hội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lập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nên</a:t>
            </a:r>
            <a:r>
              <a:rPr lang="en-US" sz="7200" b="1" dirty="0" smtClean="0"/>
              <a:t>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32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 smtClean="0"/>
              <a:t>Hát</a:t>
            </a:r>
            <a:r>
              <a:rPr lang="en-US" sz="7200" b="1" dirty="0" smtClean="0"/>
              <a:t> ca </a:t>
            </a:r>
            <a:r>
              <a:rPr lang="en-US" sz="7200" b="1" dirty="0" err="1" smtClean="0"/>
              <a:t>vang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muôn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cảm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mến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thánh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tuyệt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vời</a:t>
            </a:r>
            <a:r>
              <a:rPr lang="en-US" sz="7200" b="1" dirty="0" smtClean="0"/>
              <a:t>. </a:t>
            </a:r>
            <a:r>
              <a:rPr lang="en-US" sz="7200" b="1" dirty="0" err="1" smtClean="0"/>
              <a:t>Bàn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tiệc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Thiên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sẵn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sàng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ai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mong</a:t>
            </a:r>
            <a:r>
              <a:rPr lang="en-US" sz="7200" b="1" dirty="0" smtClean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5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30</TotalTime>
  <Words>83</Words>
  <Application>Microsoft Office PowerPoint</Application>
  <PresentationFormat>Widescreen</PresentationFormat>
  <Paragraphs>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Garamond</vt:lpstr>
      <vt:lpstr>Verdana</vt:lpstr>
      <vt:lpstr>Savon</vt:lpstr>
      <vt:lpstr>LỄ DÂNG PHỤC SINH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CHÚNG TA LÊN ĐƯỜNG</dc:title>
  <dc:creator>Admin</dc:creator>
  <cp:lastModifiedBy>Windows User</cp:lastModifiedBy>
  <cp:revision>18</cp:revision>
  <dcterms:created xsi:type="dcterms:W3CDTF">2024-12-09T09:20:09Z</dcterms:created>
  <dcterms:modified xsi:type="dcterms:W3CDTF">2025-04-02T14:22:56Z</dcterms:modified>
</cp:coreProperties>
</file>