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hyperlink" Target="http://www.freepptbackgrounds.net/" TargetMode="External"/><Relationship Id="rId5" Type="http://schemas.openxmlformats.org/officeDocument/2006/relationships/hyperlink" Target="https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3024200" y="723166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lang="en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2584" y="4380235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2453565" y="122433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4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sz="2400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419889" y="1206762"/>
            <a:ext cx="2859278" cy="2843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4704022" y="1206762"/>
            <a:ext cx="2971592" cy="3226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1468386" y="3936738"/>
            <a:ext cx="5194438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2425788" y="1286650"/>
            <a:ext cx="3283527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0" i="0" lang="en" sz="3600" u="none" cap="none" strike="noStrike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0" i="0" sz="1600" u="none" cap="none" strike="noStrike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2662946" y="2570697"/>
            <a:ext cx="4598466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Please visit our website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00206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have thousands of presentation files for you.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rgbClr val="00206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none" cap="none" strike="noStrike">
                <a:solidFill>
                  <a:srgbClr val="00206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Select the one you want.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sng" cap="none" strike="noStrike">
                <a:solidFill>
                  <a:schemeClr val="hlink"/>
                </a:solidFill>
                <a:latin typeface="Montserrat Light"/>
                <a:ea typeface="Montserrat Light"/>
                <a:cs typeface="Montserrat Light"/>
                <a:sym typeface="Montserrat Light"/>
                <a:hlinkClick r:id="rId5"/>
              </a:rPr>
              <a:t>Free Presentation Slides</a:t>
            </a:r>
            <a:endParaRPr b="1" i="0" sz="1600" u="none" cap="none" strike="noStrike">
              <a:solidFill>
                <a:srgbClr val="00206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